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2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5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5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0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0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0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4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8026-E81F-4EE8-A828-E058EB2E6F0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E402-2969-42D8-928B-EC0A94191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9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ay.kahoot.it/#/?quizId=030e2179-e1a7-4273-8852-b3bdd702f454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ackground, zombie, zom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8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739" y="4433"/>
            <a:ext cx="106073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Life after Death - Resurrection</a:t>
            </a:r>
            <a:endParaRPr lang="en-US" sz="6000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94209" y="3769519"/>
            <a:ext cx="11925554" cy="299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Key Terms…</a:t>
            </a:r>
            <a:r>
              <a:rPr lang="en-GB" altLang="en-US" sz="2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Make sure you have noted down definitions for these key terms; </a:t>
            </a:r>
          </a:p>
          <a:p>
            <a:pPr eaLnBrk="1" hangingPunct="1">
              <a:buFontTx/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Catholic     Orthodox     Protestant     denomination     omnipotent</a:t>
            </a:r>
          </a:p>
          <a:p>
            <a:pPr eaLnBrk="1" hangingPunct="1">
              <a:buFontTx/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Omnibenevolent     justice     trinity     Holy Spirit     Son of God</a:t>
            </a:r>
          </a:p>
          <a:p>
            <a:pPr eaLnBrk="1" hangingPunct="1">
              <a:buFontTx/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Creation     the Word     resurrection     incarnation     blasphemy     </a:t>
            </a:r>
          </a:p>
          <a:p>
            <a:pPr eaLnBrk="1" hangingPunct="1">
              <a:buFontTx/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crucifixion     ascension     Heaven     </a:t>
            </a:r>
          </a:p>
          <a:p>
            <a:pPr eaLnBrk="1" hangingPunct="1">
              <a:buFontTx/>
              <a:buNone/>
            </a:pPr>
            <a:endParaRPr lang="en-GB" alt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94209" y="1325665"/>
            <a:ext cx="10387592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Key Question; </a:t>
            </a:r>
            <a:endParaRPr lang="en-GB" altLang="en-US" sz="30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Why do Christians believe about life after death?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21972" y="2778857"/>
            <a:ext cx="5009882" cy="102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 begin…   </a:t>
            </a: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Quick quiz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6547" y="2904856"/>
            <a:ext cx="7353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https://play.kahoot.it/#/?quizId=030e2179-e1a7-4273-8852-b3bdd702f454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fe after death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4" r="20669" b="4469"/>
          <a:stretch/>
        </p:blipFill>
        <p:spPr bwMode="auto">
          <a:xfrm>
            <a:off x="0" y="-13712"/>
            <a:ext cx="12192000" cy="68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0274" y="0"/>
            <a:ext cx="8811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Life after Death - Resurrection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18942" y="3924886"/>
            <a:ext cx="11429108" cy="293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Read and answer (page 22)… </a:t>
            </a:r>
            <a:endParaRPr lang="en-GB" altLang="en-US" sz="3000" u="sng" dirty="0">
              <a:solidFill>
                <a:srgbClr val="FF33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800" u="sng" dirty="0">
              <a:solidFill>
                <a:srgbClr val="FF33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Christians believe that resurrection is a reality. However, there are different beliefs within Christianity about the form that resurrection will take. 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rgbClr val="FF33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Explain, in detail, the differences between the                                  resurrection of the soul and a bodily resurrection.  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18942" y="1055078"/>
            <a:ext cx="12191999" cy="348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Ideas…?</a:t>
            </a:r>
            <a:endParaRPr lang="en-GB" altLang="en-US" sz="3000" u="sng" dirty="0">
              <a:solidFill>
                <a:srgbClr val="FF33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800" u="sng" dirty="0">
              <a:solidFill>
                <a:srgbClr val="FF33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700" dirty="0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Note down, or complete a spider diagram outlining as many ideas </a:t>
            </a:r>
          </a:p>
          <a:p>
            <a:pPr marL="0" indent="0" eaLnBrk="1" hangingPunct="1">
              <a:buNone/>
            </a:pPr>
            <a:r>
              <a:rPr lang="en-GB" altLang="en-US" sz="2700" dirty="0">
                <a:solidFill>
                  <a:srgbClr val="FF3300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700" dirty="0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     about life after death as you can think of.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rgbClr val="FF33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2. Give at least two reasons why you think people believe in an after  </a:t>
            </a:r>
          </a:p>
          <a:p>
            <a:pPr marL="0" indent="0" eaLnBrk="1" hangingPunct="1">
              <a:buNone/>
            </a:pPr>
            <a:r>
              <a:rPr lang="en-GB" altLang="en-US" sz="2700" dirty="0">
                <a:solidFill>
                  <a:srgbClr val="FF3300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700" dirty="0" smtClean="0">
                <a:solidFill>
                  <a:srgbClr val="FF3300"/>
                </a:solidFill>
                <a:latin typeface="Arial Rounded MT Bold" panose="020F0704030504030204" pitchFamily="34" charset="0"/>
              </a:rPr>
              <a:t>    life.</a:t>
            </a:r>
          </a:p>
        </p:txBody>
      </p:sp>
    </p:spTree>
    <p:extLst>
      <p:ext uri="{BB962C8B-B14F-4D97-AF65-F5344CB8AC3E}">
        <p14:creationId xmlns:p14="http://schemas.microsoft.com/office/powerpoint/2010/main" val="1066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fe after death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5" b="241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0875" y="84272"/>
            <a:ext cx="957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Life after Death - Resurrection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6764" r="4664" b="3344"/>
          <a:stretch/>
        </p:blipFill>
        <p:spPr bwMode="auto">
          <a:xfrm rot="21431662">
            <a:off x="214979" y="3902524"/>
            <a:ext cx="3440185" cy="27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1 corinthians 15:42-4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1183" r="8640" b="16547"/>
          <a:stretch/>
        </p:blipFill>
        <p:spPr bwMode="auto">
          <a:xfrm rot="166051">
            <a:off x="6526948" y="1237663"/>
            <a:ext cx="5422006" cy="310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25" y="4714920"/>
            <a:ext cx="5652797" cy="19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9" y="4622888"/>
            <a:ext cx="2807596" cy="21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15648" y="1115453"/>
            <a:ext cx="6349284" cy="178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700" u="sng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Explain… </a:t>
            </a:r>
            <a:endParaRPr lang="en-GB" altLang="en-US" sz="2700" u="sng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" u="sng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Note down and explain the meaning of two of these quotations.  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15648" y="2562896"/>
            <a:ext cx="6349284" cy="10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700" u="sng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And finally… </a:t>
            </a:r>
            <a:endParaRPr lang="en-GB" altLang="en-US" sz="2700" u="sng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" u="sng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How might a belief in resurrection affect how a Christian behaves?</a:t>
            </a:r>
            <a:endParaRPr lang="en-GB" altLang="en-US" sz="2800" dirty="0" smtClean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196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25</cp:revision>
  <dcterms:created xsi:type="dcterms:W3CDTF">2017-08-03T20:48:53Z</dcterms:created>
  <dcterms:modified xsi:type="dcterms:W3CDTF">2017-08-10T09:52:21Z</dcterms:modified>
</cp:coreProperties>
</file>