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57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0918" y="146862"/>
            <a:ext cx="1069871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 </a:t>
            </a:r>
            <a:r>
              <a:rPr lang="en-US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Religion, Human Rights &amp; Social Justice</a:t>
            </a:r>
          </a:p>
          <a:p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Revision of the topic.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93950" y="1984960"/>
            <a:ext cx="1059568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Key Question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What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have we learnt and understood about religion, 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Human Rights and social justice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?</a:t>
            </a:r>
            <a:endParaRPr lang="en-GB" altLang="en-US" sz="32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949262" y="3842274"/>
            <a:ext cx="9140369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Starter Task – Competitive Taboo.</a:t>
            </a: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In teams of 3/4, play taboo with the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        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key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terms. When you get though all the </a:t>
            </a:r>
            <a:endParaRPr lang="en-GB" altLang="en-US" sz="3200" b="1" dirty="0" smtClean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  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cards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,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stand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up and shout ‘Justice’. The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        winning team will be rewarded!  </a:t>
            </a:r>
            <a:endParaRPr lang="en-GB" altLang="en-US" sz="32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lh5.ggpht.com/lacUjW62W4XXF44T3RVVXeuBXaO7TprzIBPvcJ8XLE5blSgGG2Ss6mIu6QnMVl2cgUs=w3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4" t="2679" r="2970" b="2679"/>
          <a:stretch/>
        </p:blipFill>
        <p:spPr bwMode="auto">
          <a:xfrm rot="245069">
            <a:off x="10456719" y="3494526"/>
            <a:ext cx="1485900" cy="15089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0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0" y="146862"/>
            <a:ext cx="110593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 </a:t>
            </a:r>
            <a:r>
              <a:rPr lang="en-US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Religion, Human Rights &amp; Social Justice</a:t>
            </a:r>
          </a:p>
          <a:p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Revision of the topic.</a:t>
            </a:r>
            <a:endParaRPr lang="en-U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radley Hand ITC" panose="03070402050302030203" pitchFamily="66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030311" y="1833170"/>
            <a:ext cx="913199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Revision Quiz.</a:t>
            </a: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Answer the revision quiz on Human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            Rights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and Social Justice questions on </a:t>
            </a:r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he sheet. </a:t>
            </a: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Swap with your neighbour and mark in green.  </a:t>
            </a:r>
            <a:endParaRPr lang="en-GB" altLang="en-US" sz="32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8373" y="4295269"/>
            <a:ext cx="99441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Revision 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Quiz.</a:t>
            </a: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Answer 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the revision quiz questions on 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                  </a:t>
            </a:r>
          </a:p>
          <a:p>
            <a:pPr eaLnBrk="1" hangingPunct="1"/>
            <a:r>
              <a:rPr lang="en-GB" altLang="en-US" sz="30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Wealth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a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nd 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Poverty on </a:t>
            </a:r>
            <a:r>
              <a:rPr lang="en-GB" altLang="en-US" sz="30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he sheet. </a:t>
            </a:r>
          </a:p>
          <a:p>
            <a:pPr eaLnBrk="1" hangingPunct="1"/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   Swap sheets and 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mark in green.  </a:t>
            </a:r>
            <a:r>
              <a:rPr lang="en-GB" altLang="en-US" sz="30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</a:t>
            </a:r>
            <a:endParaRPr lang="en-GB" altLang="en-US" sz="30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www.westmont.edu/_offices/campuslife/images/wealt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2"/>
          <a:stretch/>
        </p:blipFill>
        <p:spPr bwMode="auto">
          <a:xfrm>
            <a:off x="7937775" y="4389515"/>
            <a:ext cx="4042943" cy="233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levelpolitics.com/wp-content/uploads/2016/03/human_right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7937774" y="1615167"/>
            <a:ext cx="4042943" cy="139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5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0" y="146862"/>
            <a:ext cx="110593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 </a:t>
            </a:r>
            <a:r>
              <a:rPr lang="en-US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Religion, Human Rights &amp; Social Justice</a:t>
            </a:r>
          </a:p>
          <a:p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</a:t>
            </a:r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  Revision of the topic.</a:t>
            </a:r>
            <a:endParaRPr lang="en-U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radley Hand ITC" panose="03070402050302030203" pitchFamily="66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2776" y="4044530"/>
            <a:ext cx="8427316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Exam 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Questions.</a:t>
            </a: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A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nswer the exam questions in your exercise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book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Refer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to the advice on the sheet for </a:t>
            </a:r>
            <a:endParaRPr lang="en-GB" altLang="en-US" sz="3200" b="1" dirty="0" smtClean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         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help with questions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3, 4 &amp; 5.   </a:t>
            </a:r>
            <a:endParaRPr lang="en-GB" altLang="en-US" sz="32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30310" y="1961253"/>
            <a:ext cx="886183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dirty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Quotations – fill in the missing words..</a:t>
            </a:r>
            <a:r>
              <a:rPr lang="en-GB" altLang="en-US" sz="3200" b="1" u="sng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.</a:t>
            </a:r>
            <a:endParaRPr lang="en-GB" altLang="en-US" sz="3200" b="1" u="sng" dirty="0" smtClean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6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b="1" dirty="0" smtClean="0">
                <a:solidFill>
                  <a:schemeClr val="bg2">
                    <a:lumMod val="2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Complete the sheet on useful quotations adding the missing words.</a:t>
            </a:r>
            <a:endParaRPr lang="en-GB" altLang="en-US" sz="3200" b="1" dirty="0">
              <a:solidFill>
                <a:schemeClr val="bg2">
                  <a:lumMod val="2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https://beaumonttl.files.wordpress.com/2014/02/revision-simpson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https://beaumonttl.files.wordpress.com/2014/02/revision-simpsons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https://beaumonttl.files.wordpress.com/2014/02/revision-simpsons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964" y="4236802"/>
            <a:ext cx="3049541" cy="248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http://image.shutterstock.com/z/stock-photo-what-s-missing-words-and-question-mark-on-a-puzzle-with-pieces-not-filled-in-asking-you-to-240715297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6"/>
          <a:stretch/>
        </p:blipFill>
        <p:spPr bwMode="auto">
          <a:xfrm rot="493687">
            <a:off x="9554747" y="1512591"/>
            <a:ext cx="2154070" cy="21500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91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4311</TotalTime>
  <Words>216</Words>
  <Application>Microsoft Office PowerPoint</Application>
  <PresentationFormat>Custom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Parallax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W Butler</cp:lastModifiedBy>
  <cp:revision>15</cp:revision>
  <dcterms:created xsi:type="dcterms:W3CDTF">2016-05-24T12:48:02Z</dcterms:created>
  <dcterms:modified xsi:type="dcterms:W3CDTF">2016-06-06T08:45:43Z</dcterms:modified>
</cp:coreProperties>
</file>