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6"/>
  </p:notesMasterIdLst>
  <p:handoutMasterIdLst>
    <p:handoutMasterId r:id="rId7"/>
  </p:handoutMasterIdLst>
  <p:sldIdLst>
    <p:sldId id="270" r:id="rId3"/>
    <p:sldId id="271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62C"/>
    <a:srgbClr val="8800B8"/>
    <a:srgbClr val="BB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EF702-0714-4E08-A299-FB7CD6DD53DC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F021-7EF0-4BDC-ABAA-3F31888D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35DD-85A7-4A1D-B5D6-4471BFC8E4F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45845-826A-4014-B98A-97266F30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3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9BA0-A3F1-4AE0-A095-A691F325988D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3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9DF06-9503-4BFC-9BDB-01518A2C34BB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56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6D803-E824-49BC-A33E-A6A786BEDB3D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35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D3032-ACFF-440E-8C29-E047F0CC3352}" type="datetime1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1548" y="969336"/>
            <a:ext cx="487375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51548" y="328278"/>
            <a:ext cx="487375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08975" y="969336"/>
            <a:ext cx="487375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975" y="328278"/>
            <a:ext cx="487375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23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200" userDrawn="1">
          <p15:clr>
            <a:srgbClr val="FBAE40"/>
          </p15:clr>
        </p15:guide>
        <p15:guide id="3" pos="75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74E8E-6132-4C3E-8FAF-08614718A4E8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53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1BA8-14CB-402F-AB5D-65EFB4CEE9BA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644" y="2600325"/>
            <a:ext cx="10382612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81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C792A-0B0D-4D75-99F7-2870465BBD14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16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1200" userDrawn="1">
          <p15:clr>
            <a:srgbClr val="FBAE40"/>
          </p15:clr>
        </p15:guide>
        <p15:guide id="3" pos="7512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14D2-C15B-4C78-A526-4D8666FA99F8}" type="datetime1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1548" y="969336"/>
            <a:ext cx="487375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51548" y="328278"/>
            <a:ext cx="487375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08975" y="969336"/>
            <a:ext cx="487375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975" y="328278"/>
            <a:ext cx="487375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49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1200" userDrawn="1">
          <p15:clr>
            <a:srgbClr val="FBAE40"/>
          </p15:clr>
        </p15:guide>
        <p15:guide id="2" pos="75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F1A27-4218-4094-BEAE-9A3589DB2B89}" type="datetime1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50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632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39AB3-3BFC-4457-B471-ADCDC73FC5EE}" type="datetime1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00" y="2133601"/>
            <a:ext cx="95758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00674-BE8F-4CEA-9736-5FEE3AB227F1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05000" y="1406964"/>
            <a:ext cx="5516078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6778"/>
            <a:ext cx="5516078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98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12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-3632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953A3-A3BE-4323-8A5F-3F3FB07EB2DE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07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93063ED-E45C-4ACA-BFCF-74D8FA5A001B}" type="datetime1">
              <a:rPr lang="en-US" smtClean="0"/>
              <a:t>5/7/2017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3632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3023" y="-5589"/>
            <a:ext cx="1482350" cy="6868109"/>
            <a:chOff x="-13023" y="-5589"/>
            <a:chExt cx="1482350" cy="6868109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0147" y="-5589"/>
              <a:ext cx="1397008" cy="6858000"/>
              <a:chOff x="1097" y="-4624"/>
              <a:chExt cx="1397008" cy="6857406"/>
            </a:xfrm>
          </p:grpSpPr>
          <p:sp>
            <p:nvSpPr>
              <p:cNvPr id="18" name="Freeform 4"/>
              <p:cNvSpPr>
                <a:spLocks/>
              </p:cNvSpPr>
              <p:nvPr/>
            </p:nvSpPr>
            <p:spPr bwMode="ltGray">
              <a:xfrm flipH="1">
                <a:off x="13149" y="-4624"/>
                <a:ext cx="1367425" cy="6837767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5"/>
              <p:cNvSpPr>
                <a:spLocks/>
              </p:cNvSpPr>
              <p:nvPr/>
            </p:nvSpPr>
            <p:spPr bwMode="ltGray">
              <a:xfrm flipH="1">
                <a:off x="13149" y="1692618"/>
                <a:ext cx="1367425" cy="50107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ltGray">
              <a:xfrm flipH="1">
                <a:off x="14245" y="1286160"/>
                <a:ext cx="1367425" cy="50226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ltGray">
              <a:xfrm flipH="1">
                <a:off x="13149" y="148913"/>
                <a:ext cx="1367425" cy="303504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ltGray">
              <a:xfrm flipH="1">
                <a:off x="14245" y="983847"/>
                <a:ext cx="1367425" cy="3499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ltGray">
              <a:xfrm flipH="1">
                <a:off x="14245" y="679152"/>
                <a:ext cx="1367425" cy="430857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ltGray">
              <a:xfrm flipH="1">
                <a:off x="13149" y="371483"/>
                <a:ext cx="1384956" cy="374917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ltGray">
              <a:xfrm flipH="1">
                <a:off x="2192" y="3939738"/>
                <a:ext cx="1367425" cy="50107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ltGray">
              <a:xfrm flipH="1">
                <a:off x="3288" y="3533280"/>
                <a:ext cx="1367425" cy="50226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ltGray">
              <a:xfrm flipH="1">
                <a:off x="2192" y="2394843"/>
                <a:ext cx="1367425" cy="303504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ltGray">
              <a:xfrm flipH="1">
                <a:off x="3288" y="3229776"/>
                <a:ext cx="1367425" cy="3499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ltGray">
              <a:xfrm flipH="1">
                <a:off x="2192" y="2926868"/>
                <a:ext cx="1367425" cy="429666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ltGray">
              <a:xfrm flipH="1">
                <a:off x="3288" y="2616817"/>
                <a:ext cx="1384956" cy="376107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ltGray">
              <a:xfrm flipH="1">
                <a:off x="13149" y="4970461"/>
                <a:ext cx="1367425" cy="50107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ltGray">
              <a:xfrm flipH="1">
                <a:off x="14245" y="4564004"/>
                <a:ext cx="1367425" cy="50226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ltGray">
              <a:xfrm flipH="1">
                <a:off x="2192" y="5672686"/>
                <a:ext cx="1367425" cy="303504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ltGray">
              <a:xfrm rot="16200000" flipH="1">
                <a:off x="512729" y="5994798"/>
                <a:ext cx="346352" cy="1369616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21"/>
              <p:cNvSpPr>
                <a:spLocks/>
              </p:cNvSpPr>
              <p:nvPr/>
            </p:nvSpPr>
            <p:spPr bwMode="ltGray">
              <a:xfrm flipH="1">
                <a:off x="2192" y="6204711"/>
                <a:ext cx="1367425" cy="429666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ltGray">
              <a:xfrm flipH="1">
                <a:off x="3288" y="5894661"/>
                <a:ext cx="1384956" cy="376107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23"/>
            <p:cNvSpPr>
              <a:spLocks/>
            </p:cNvSpPr>
            <p:nvPr/>
          </p:nvSpPr>
          <p:spPr bwMode="ltGray">
            <a:xfrm rot="16200000" flipH="1">
              <a:off x="-2995169" y="2977523"/>
              <a:ext cx="6867143" cy="902851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ltGray">
            <a:xfrm rot="16200000" flipH="1">
              <a:off x="-2170536" y="3221067"/>
              <a:ext cx="6865553" cy="414172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 userDrawn="1"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 userDrawn="1"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1484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3082" y="266338"/>
            <a:ext cx="10403810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200" b="1" dirty="0" smtClean="0">
                <a:ln>
                  <a:solidFill>
                    <a:srgbClr val="800080"/>
                  </a:solidFill>
                </a:ln>
                <a:solidFill>
                  <a:srgbClr val="BB00FF"/>
                </a:solidFill>
                <a:latin typeface="Berlin Sans FB Demi" panose="020E0802020502020306" pitchFamily="34" charset="0"/>
              </a:rPr>
              <a:t>The Existence of God &amp; Revelation </a:t>
            </a:r>
            <a:endParaRPr lang="en-US" sz="5200" b="1" cap="none" spc="0" dirty="0">
              <a:ln>
                <a:solidFill>
                  <a:srgbClr val="800080"/>
                </a:solidFill>
              </a:ln>
              <a:solidFill>
                <a:srgbClr val="BB00FF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513082" y="1779308"/>
            <a:ext cx="7560580" cy="15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35562C"/>
                </a:solidFill>
                <a:latin typeface="Candy Buzz BTN" panose="020F0504010107060306" pitchFamily="34" charset="0"/>
              </a:rPr>
              <a:t>Key Question; </a:t>
            </a:r>
            <a:endParaRPr lang="en-GB" altLang="en-US" sz="3000" u="sng" dirty="0">
              <a:solidFill>
                <a:srgbClr val="35562C"/>
              </a:solidFill>
              <a:latin typeface="Candy Buzz BTN" panose="020F0504010107060306" pitchFamily="34" charset="0"/>
            </a:endParaRPr>
          </a:p>
          <a:p>
            <a:pPr eaLnBrk="1" hangingPunct="1">
              <a:buFontTx/>
              <a:buNone/>
            </a:pPr>
            <a:endParaRPr lang="en-US" altLang="en-US" sz="400" u="sng" dirty="0">
              <a:solidFill>
                <a:srgbClr val="35562C"/>
              </a:solidFill>
              <a:latin typeface="Candy Buzz BTN" panose="020F0504010107060306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35562C"/>
                </a:solidFill>
                <a:latin typeface="Candy Buzz BTN" panose="020F0504010107060306" pitchFamily="34" charset="0"/>
              </a:rPr>
              <a:t>What have we learnt about the existence of God and Revelation</a:t>
            </a:r>
            <a:r>
              <a:rPr lang="en-GB" altLang="en-US" sz="2800" dirty="0" smtClean="0">
                <a:solidFill>
                  <a:srgbClr val="35562C"/>
                </a:solidFill>
                <a:latin typeface="Candy Buzz BTN" panose="020F0504010107060306" pitchFamily="34" charset="0"/>
              </a:rPr>
              <a:t>?</a:t>
            </a:r>
            <a:endParaRPr lang="en-GB" altLang="en-US" sz="2800" dirty="0">
              <a:solidFill>
                <a:srgbClr val="35562C"/>
              </a:solidFill>
              <a:latin typeface="Candy Buzz BTN" panose="020F0504010107060306" pitchFamily="34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rgbClr val="35562C"/>
              </a:solidFill>
              <a:latin typeface="Candy Buzz BTN" panose="020F0504010107060306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74055" y="3955613"/>
            <a:ext cx="800451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Starter Task – Competitive Taboo.</a:t>
            </a:r>
          </a:p>
          <a:p>
            <a:pPr eaLnBrk="1" hangingPunct="1"/>
            <a:endParaRPr lang="en-GB" altLang="en-US" sz="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6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 </a:t>
            </a:r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teams of 3/4, play taboo with the key </a:t>
            </a:r>
          </a:p>
          <a:p>
            <a:pPr eaLnBrk="1" hangingPunct="1"/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Terms cards. </a:t>
            </a:r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When you get though all the </a:t>
            </a:r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                                   cards</a:t>
            </a:r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stand </a:t>
            </a:r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up and shout </a:t>
            </a:r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‘Vision’. </a:t>
            </a:r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</a:t>
            </a:r>
          </a:p>
          <a:p>
            <a:pPr eaLnBrk="1" hangingPunct="1"/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winning </a:t>
            </a:r>
            <a:r>
              <a:rPr lang="en-GB" altLang="en-US" sz="2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team will be rewarded!  </a:t>
            </a:r>
            <a:endParaRPr lang="en-GB" altLang="en-US" sz="2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age result for taboo board g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3680530"/>
            <a:ext cx="2433711" cy="3010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od animated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53" y="1718810"/>
            <a:ext cx="2236764" cy="1399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2702" y="266338"/>
            <a:ext cx="1062110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200" b="1" dirty="0" smtClean="0">
                <a:ln w="28575">
                  <a:solidFill>
                    <a:srgbClr val="BB00FF"/>
                  </a:solidFill>
                </a:ln>
                <a:solidFill>
                  <a:schemeClr val="bg2">
                    <a:lumMod val="90000"/>
                  </a:schemeClr>
                </a:solidFill>
                <a:latin typeface="Berlin Sans FB Demi" panose="020E0802020502020306" pitchFamily="34" charset="0"/>
              </a:rPr>
              <a:t>The Existence of God &amp; Revelation </a:t>
            </a:r>
            <a:endParaRPr lang="en-US" sz="5200" b="1" cap="none" spc="0" dirty="0">
              <a:ln w="28575">
                <a:solidFill>
                  <a:srgbClr val="BB00FF"/>
                </a:solidFill>
              </a:ln>
              <a:solidFill>
                <a:schemeClr val="bg2">
                  <a:lumMod val="90000"/>
                </a:schemeClr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5963" y="4397270"/>
            <a:ext cx="85453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 smtClean="0">
                <a:ln>
                  <a:solidFill>
                    <a:srgbClr val="BB00FF"/>
                  </a:solidFill>
                </a:ln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Revision </a:t>
            </a:r>
            <a:r>
              <a:rPr lang="en-GB" altLang="en-US" sz="3200" u="sng" dirty="0" smtClean="0">
                <a:ln>
                  <a:solidFill>
                    <a:srgbClr val="BB00FF"/>
                  </a:solidFill>
                </a:ln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Quiz.</a:t>
            </a:r>
          </a:p>
          <a:p>
            <a:pPr eaLnBrk="1" hangingPunct="1"/>
            <a:endParaRPr lang="en-GB" altLang="en-US" sz="600" dirty="0">
              <a:ln>
                <a:solidFill>
                  <a:srgbClr val="BB00FF"/>
                </a:solidFill>
              </a:ln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600" dirty="0">
              <a:ln>
                <a:solidFill>
                  <a:srgbClr val="BB00FF"/>
                </a:solidFill>
              </a:ln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dirty="0" smtClean="0">
                <a:ln>
                  <a:solidFill>
                    <a:srgbClr val="BB00FF"/>
                  </a:solidFill>
                </a:ln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Answer </a:t>
            </a:r>
            <a:r>
              <a:rPr lang="en-GB" altLang="en-US" sz="3200" dirty="0" smtClean="0">
                <a:ln>
                  <a:solidFill>
                    <a:srgbClr val="BB00FF"/>
                  </a:solidFill>
                </a:ln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revision quiz questions on </a:t>
            </a:r>
            <a:r>
              <a:rPr lang="en-GB" altLang="en-US" sz="3200" dirty="0" smtClean="0">
                <a:ln>
                  <a:solidFill>
                    <a:srgbClr val="BB00FF"/>
                  </a:solidFill>
                </a:ln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topic.</a:t>
            </a:r>
            <a:endParaRPr lang="en-GB" altLang="en-US" sz="600" dirty="0" smtClean="0">
              <a:ln>
                <a:solidFill>
                  <a:srgbClr val="BB00FF"/>
                </a:solidFill>
              </a:ln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dirty="0" smtClean="0">
                <a:ln>
                  <a:solidFill>
                    <a:srgbClr val="BB00FF"/>
                  </a:solidFill>
                </a:ln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Swap with your neighbour and mark in green.  </a:t>
            </a:r>
            <a:endParaRPr lang="en-GB" altLang="en-US" sz="3200" dirty="0">
              <a:ln>
                <a:solidFill>
                  <a:srgbClr val="BB00FF"/>
                </a:solidFill>
              </a:ln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555286" y="1513765"/>
            <a:ext cx="9023619" cy="15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35562C"/>
                </a:solidFill>
                <a:latin typeface="Candy Buzz BTN" panose="020F0504010107060306" pitchFamily="34" charset="0"/>
              </a:rPr>
              <a:t>Summary</a:t>
            </a:r>
            <a:r>
              <a:rPr lang="en-GB" altLang="en-US" sz="3000" u="sng" dirty="0" smtClean="0">
                <a:solidFill>
                  <a:srgbClr val="35562C"/>
                </a:solidFill>
                <a:latin typeface="Candy Buzz BTN" panose="020F0504010107060306" pitchFamily="34" charset="0"/>
              </a:rPr>
              <a:t>; </a:t>
            </a:r>
            <a:endParaRPr lang="en-GB" altLang="en-US" sz="3000" u="sng" dirty="0">
              <a:solidFill>
                <a:srgbClr val="35562C"/>
              </a:solidFill>
              <a:latin typeface="Candy Buzz BTN" panose="020F0504010107060306" pitchFamily="34" charset="0"/>
            </a:endParaRPr>
          </a:p>
          <a:p>
            <a:pPr eaLnBrk="1" hangingPunct="1">
              <a:buFontTx/>
              <a:buNone/>
            </a:pPr>
            <a:endParaRPr lang="en-US" altLang="en-US" sz="400" u="sng" dirty="0">
              <a:solidFill>
                <a:srgbClr val="35562C"/>
              </a:solidFill>
              <a:latin typeface="Candy Buzz BTN" panose="020F0504010107060306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35562C"/>
                </a:solidFill>
                <a:latin typeface="Candy Buzz BTN" panose="020F0504010107060306" pitchFamily="34" charset="0"/>
              </a:rPr>
              <a:t>Check your notes and add evidence of your knowledge to the summary table. </a:t>
            </a:r>
            <a:endParaRPr lang="en-GB" altLang="en-US" dirty="0" smtClean="0">
              <a:solidFill>
                <a:srgbClr val="35562C"/>
              </a:solidFill>
              <a:latin typeface="Candy Buzz BTN" panose="020F0504010107060306" pitchFamily="34" charset="0"/>
            </a:endParaRPr>
          </a:p>
        </p:txBody>
      </p:sp>
      <p:pic>
        <p:nvPicPr>
          <p:cNvPr id="1028" name="Picture 4" descr="Image result for god animated 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412" y="3069652"/>
            <a:ext cx="3263705" cy="15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6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3082" y="266338"/>
            <a:ext cx="10403810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200" b="1" dirty="0" smtClean="0">
                <a:ln>
                  <a:solidFill>
                    <a:srgbClr val="800080"/>
                  </a:solidFill>
                </a:ln>
                <a:solidFill>
                  <a:srgbClr val="BB00FF"/>
                </a:solidFill>
                <a:latin typeface="Berlin Sans FB Demi" panose="020E0802020502020306" pitchFamily="34" charset="0"/>
              </a:rPr>
              <a:t>The Existence of God &amp; Revelation </a:t>
            </a:r>
            <a:endParaRPr lang="en-US" sz="5200" b="1" cap="none" spc="0" dirty="0">
              <a:ln>
                <a:solidFill>
                  <a:srgbClr val="800080"/>
                </a:solidFill>
              </a:ln>
              <a:solidFill>
                <a:srgbClr val="BB00FF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13082" y="2079848"/>
            <a:ext cx="1021461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rgbClr val="35562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Exam </a:t>
            </a:r>
            <a:r>
              <a:rPr lang="en-GB" altLang="en-US" sz="3200" b="1" u="sng" dirty="0" smtClean="0">
                <a:solidFill>
                  <a:srgbClr val="35562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Questions.</a:t>
            </a:r>
          </a:p>
          <a:p>
            <a:pPr eaLnBrk="1" hangingPunct="1"/>
            <a:endParaRPr lang="en-GB" altLang="en-US" sz="600" b="1" dirty="0">
              <a:solidFill>
                <a:srgbClr val="35562C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600" b="1" dirty="0">
              <a:solidFill>
                <a:srgbClr val="35562C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rgbClr val="35562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Answer </a:t>
            </a:r>
            <a:r>
              <a:rPr lang="en-GB" altLang="en-US" sz="3200" b="1" dirty="0" smtClean="0">
                <a:solidFill>
                  <a:srgbClr val="35562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exam questions in your exercise book. </a:t>
            </a:r>
          </a:p>
          <a:p>
            <a:pPr eaLnBrk="1" hangingPunct="1"/>
            <a:r>
              <a:rPr lang="en-GB" altLang="en-US" sz="3200" b="1" dirty="0" smtClean="0">
                <a:solidFill>
                  <a:srgbClr val="35562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Refer </a:t>
            </a:r>
            <a:r>
              <a:rPr lang="en-GB" altLang="en-US" sz="3200" b="1" dirty="0" smtClean="0">
                <a:solidFill>
                  <a:srgbClr val="35562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to the advice on the sheet for help with </a:t>
            </a:r>
          </a:p>
          <a:p>
            <a:pPr eaLnBrk="1" hangingPunct="1"/>
            <a:r>
              <a:rPr lang="en-GB" altLang="en-US" sz="3200" b="1" dirty="0" smtClean="0">
                <a:solidFill>
                  <a:srgbClr val="35562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questions </a:t>
            </a:r>
            <a:r>
              <a:rPr lang="en-GB" altLang="en-US" sz="3200" b="1" dirty="0" smtClean="0">
                <a:solidFill>
                  <a:srgbClr val="35562C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3, 4 &amp; 5.   </a:t>
            </a:r>
            <a:endParaRPr lang="en-GB" altLang="en-US" sz="3200" b="1" dirty="0">
              <a:solidFill>
                <a:srgbClr val="35562C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03" y="4754880"/>
            <a:ext cx="3292200" cy="168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d's tie design templat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d's tie design template" id="{D38B957D-588F-4953-A2A4-8835E8F79C65}" vid="{09887BB5-A875-44C0-9AF9-8FE92BB7EC5A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979567-0D27-4E98-9101-139E4F27BE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Dad's tie design slides</Template>
  <TotalTime>0</TotalTime>
  <Words>141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Arial Rounded MT Bold</vt:lpstr>
      <vt:lpstr>Berlin Sans FB Demi</vt:lpstr>
      <vt:lpstr>Candara</vt:lpstr>
      <vt:lpstr>Candy Buzz BTN</vt:lpstr>
      <vt:lpstr>Century Gothic</vt:lpstr>
      <vt:lpstr>Palatino Linotype</vt:lpstr>
      <vt:lpstr>Segoe UI Symbol</vt:lpstr>
      <vt:lpstr>Verdana</vt:lpstr>
      <vt:lpstr>Wingdings 2</vt:lpstr>
      <vt:lpstr>Dad's tie design template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2017-05-07T12:18:20Z</dcterms:created>
  <dcterms:modified xsi:type="dcterms:W3CDTF">2017-05-07T16:41:52Z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TC034605139991</vt:lpwstr>
  </property>
</Properties>
</file>