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9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31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69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9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2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7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3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62707" y="1347944"/>
            <a:ext cx="11380765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Key </a:t>
            </a:r>
            <a:r>
              <a:rPr lang="en-GB" altLang="en-US" sz="30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Question; </a:t>
            </a:r>
            <a:endParaRPr lang="en-GB" altLang="en-US" sz="30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How do miracles ‘prove’ that God exists? </a:t>
            </a:r>
            <a:endParaRPr lang="en-GB" altLang="en-US" sz="2800" dirty="0" smtClean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62707" y="2741667"/>
            <a:ext cx="11380765" cy="20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To </a:t>
            </a:r>
            <a:r>
              <a:rPr lang="en-GB" altLang="en-US" sz="30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begin…</a:t>
            </a:r>
            <a:r>
              <a:rPr lang="en-GB" altLang="en-US" sz="30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endParaRPr lang="en-GB" altLang="en-US" sz="30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Identify the miracles Jesus is said to have performed</a:t>
            </a: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illustrated in the pictures below.</a:t>
            </a:r>
            <a:endParaRPr lang="en-GB" altLang="en-US" sz="2700" dirty="0" smtClean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            </a:t>
            </a:r>
            <a:endParaRPr lang="en-GB" altLang="en-US" sz="2800" dirty="0" smtClean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151" y="99330"/>
            <a:ext cx="10771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Argument from Miracles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pic>
        <p:nvPicPr>
          <p:cNvPr id="8" name="Picture 2" descr="http://www.onemanshow.org/wp-content/uploads/2013/01/turning-water-into-w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2"/>
          <a:stretch/>
        </p:blipFill>
        <p:spPr bwMode="auto">
          <a:xfrm>
            <a:off x="10212243" y="3785479"/>
            <a:ext cx="1731229" cy="28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ssets.inhabitat.com/wp-content/blogs.dir/1/files/2010/06/Blind-Can-See-with-radar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/>
          <a:stretch/>
        </p:blipFill>
        <p:spPr bwMode="auto">
          <a:xfrm>
            <a:off x="2227517" y="4414871"/>
            <a:ext cx="2850919" cy="22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cdn3.123rf.com/168nwm/bruno1998/bruno19980903/bruno1998090300021/4573229-illustration-of-two-water-footprints-with-droplets-around-th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30" y="4315566"/>
            <a:ext cx="2370590" cy="23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bricktestament.com/the_life_of_jesus/lazarus_reanimated/jn11_44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5208" r="25345" b="16610"/>
          <a:stretch/>
        </p:blipFill>
        <p:spPr bwMode="auto">
          <a:xfrm>
            <a:off x="8150214" y="4035282"/>
            <a:ext cx="1687527" cy="26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ising of lazarus animated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814" y="993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978" y="139850"/>
            <a:ext cx="11179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Argument from Miracles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6794" y="1160344"/>
            <a:ext cx="648520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911358"/>
                </a:solidFill>
                <a:latin typeface="Arial Rounded MT Bold" panose="020F0704030504030204" pitchFamily="34" charset="0"/>
              </a:rPr>
              <a:t>Discuss and answer…</a:t>
            </a:r>
          </a:p>
          <a:p>
            <a:endParaRPr lang="en-GB" sz="8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Was the survival of the 16 people on stairwell ‘B’, a miracle?</a:t>
            </a: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Give at least two reasons for both sides of the argument.</a:t>
            </a:r>
          </a:p>
        </p:txBody>
      </p:sp>
      <p:pic>
        <p:nvPicPr>
          <p:cNvPr id="2050" name="Picture 2" descr="http://i.usatoday.net/news/_photos/2008/12/11/staircasex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53" y="3627388"/>
            <a:ext cx="3981157" cy="31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airwell B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1324456"/>
            <a:ext cx="5119810" cy="54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61" y="463407"/>
            <a:ext cx="11179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Argument from Miracles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7957" y="1859340"/>
            <a:ext cx="106211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911358"/>
                </a:solidFill>
                <a:latin typeface="Arial Rounded MT Bold" panose="020F0704030504030204" pitchFamily="34" charset="0"/>
              </a:rPr>
              <a:t>Complete the following …</a:t>
            </a:r>
          </a:p>
          <a:p>
            <a:endParaRPr lang="en-GB" sz="10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One type of miracles is…</a:t>
            </a: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An example of this type of miracle would be…</a:t>
            </a: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Another type of miracle is…</a:t>
            </a: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An example of this type of miracle would be…</a:t>
            </a:r>
          </a:p>
          <a:p>
            <a:endParaRPr lang="en-GB" sz="20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800" u="sng" dirty="0">
                <a:solidFill>
                  <a:srgbClr val="911358"/>
                </a:solidFill>
                <a:latin typeface="Arial Rounded MT Bold" panose="020F0704030504030204" pitchFamily="34" charset="0"/>
              </a:rPr>
              <a:t>Then</a:t>
            </a:r>
            <a:r>
              <a:rPr lang="en-GB" sz="2800" u="sng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…</a:t>
            </a:r>
          </a:p>
          <a:p>
            <a:endParaRPr lang="en-GB" sz="1000" u="sng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Write the definition for ‘miracle’, on your </a:t>
            </a:r>
            <a:r>
              <a:rPr lang="en-GB" sz="28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                                                    key </a:t>
            </a:r>
            <a:r>
              <a:rPr lang="en-GB" sz="28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terms sheet. </a:t>
            </a:r>
          </a:p>
          <a:p>
            <a:endParaRPr lang="en-GB" sz="28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mirac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1" y="4321787"/>
            <a:ext cx="2457156" cy="24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129" y="167985"/>
            <a:ext cx="11179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The Argument from Miracles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235" y="1410355"/>
            <a:ext cx="117277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911358"/>
                </a:solidFill>
                <a:latin typeface="Arial Rounded MT Bold" panose="020F0704030504030204" pitchFamily="34" charset="0"/>
              </a:rPr>
              <a:t>Complete the following …</a:t>
            </a:r>
          </a:p>
          <a:p>
            <a:endParaRPr lang="en-GB" sz="14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Three reasons why miracles cannot prove the existence of God are…</a:t>
            </a:r>
          </a:p>
          <a:p>
            <a:endParaRPr lang="en-GB" sz="10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Some religious believers do not accept miracles because… </a:t>
            </a:r>
          </a:p>
          <a:p>
            <a:endParaRPr lang="en-GB" sz="10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An example of a miracle at Lourdes was…</a:t>
            </a:r>
          </a:p>
          <a:p>
            <a:endParaRPr lang="en-GB" sz="10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o	Miracles ‘prove’ the existence of God because…</a:t>
            </a:r>
          </a:p>
          <a:p>
            <a:endParaRPr lang="en-GB" sz="2600" dirty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 </a:t>
            </a:r>
            <a:r>
              <a:rPr lang="en-GB" sz="2800" u="sng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Exam </a:t>
            </a:r>
            <a:r>
              <a:rPr lang="en-GB" sz="2800" u="sng" dirty="0">
                <a:solidFill>
                  <a:srgbClr val="911358"/>
                </a:solidFill>
                <a:latin typeface="Arial Rounded MT Bold" panose="020F0704030504030204" pitchFamily="34" charset="0"/>
              </a:rPr>
              <a:t>question…</a:t>
            </a:r>
          </a:p>
          <a:p>
            <a:r>
              <a:rPr lang="en-GB" sz="10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0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</a:t>
            </a: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Explain </a:t>
            </a:r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two contrasting beliefs about the argument from miracles </a:t>
            </a:r>
            <a:endParaRPr lang="en-GB" sz="2600" dirty="0" smtClean="0">
              <a:solidFill>
                <a:srgbClr val="911358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for </a:t>
            </a:r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the existence of God. Refer to Christianity and non-religious </a:t>
            </a:r>
            <a:r>
              <a:rPr lang="en-GB" sz="26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rgbClr val="911358"/>
                </a:solidFill>
                <a:latin typeface="Arial Rounded MT Bold" panose="020F0704030504030204" pitchFamily="34" charset="0"/>
              </a:rPr>
              <a:t>        beliefs </a:t>
            </a:r>
            <a:r>
              <a:rPr lang="en-GB" sz="2600" dirty="0">
                <a:solidFill>
                  <a:srgbClr val="911358"/>
                </a:solidFill>
                <a:latin typeface="Arial Rounded MT Bold" panose="020F0704030504030204" pitchFamily="34" charset="0"/>
              </a:rPr>
              <a:t>in your answer.   (4 marks)</a:t>
            </a:r>
          </a:p>
        </p:txBody>
      </p:sp>
      <p:pic>
        <p:nvPicPr>
          <p:cNvPr id="4098" name="Picture 2" descr="Image result for miracle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5" y="3434998"/>
            <a:ext cx="3061140" cy="12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5204</TotalTime>
  <Words>89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 JULIAN</vt:lpstr>
      <vt:lpstr>Arial</vt:lpstr>
      <vt:lpstr>Arial Rounded MT Bold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Wendy Butler</cp:lastModifiedBy>
  <cp:revision>8</cp:revision>
  <dcterms:created xsi:type="dcterms:W3CDTF">2017-04-25T18:49:23Z</dcterms:created>
  <dcterms:modified xsi:type="dcterms:W3CDTF">2017-04-29T09:34:08Z</dcterms:modified>
</cp:coreProperties>
</file>