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1D66-D2E5-4CAE-B231-FB4EEDB8BD73}" type="datetimeFigureOut">
              <a:rPr lang="en-GB" smtClean="0"/>
              <a:t>07/08/2014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83FCC-862E-49C6-B898-C2A962B6AA6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1D66-D2E5-4CAE-B231-FB4EEDB8BD73}" type="datetimeFigureOut">
              <a:rPr lang="en-GB" smtClean="0"/>
              <a:t>07/08/2014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83FCC-862E-49C6-B898-C2A962B6A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1D66-D2E5-4CAE-B231-FB4EEDB8BD73}" type="datetimeFigureOut">
              <a:rPr lang="en-GB" smtClean="0"/>
              <a:t>07/08/2014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83FCC-862E-49C6-B898-C2A962B6A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1D66-D2E5-4CAE-B231-FB4EEDB8BD73}" type="datetimeFigureOut">
              <a:rPr lang="en-GB" smtClean="0"/>
              <a:t>07/08/2014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83FCC-862E-49C6-B898-C2A962B6A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1D66-D2E5-4CAE-B231-FB4EEDB8BD73}" type="datetimeFigureOut">
              <a:rPr lang="en-GB" smtClean="0"/>
              <a:t>07/08/2014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83FCC-862E-49C6-B898-C2A962B6AA6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1D66-D2E5-4CAE-B231-FB4EEDB8BD73}" type="datetimeFigureOut">
              <a:rPr lang="en-GB" smtClean="0"/>
              <a:t>07/08/2014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83FCC-862E-49C6-B898-C2A962B6A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1D66-D2E5-4CAE-B231-FB4EEDB8BD73}" type="datetimeFigureOut">
              <a:rPr lang="en-GB" smtClean="0"/>
              <a:t>07/08/2014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83FCC-862E-49C6-B898-C2A962B6A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1D66-D2E5-4CAE-B231-FB4EEDB8BD73}" type="datetimeFigureOut">
              <a:rPr lang="en-GB" smtClean="0"/>
              <a:t>07/08/2014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83FCC-862E-49C6-B898-C2A962B6A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1D66-D2E5-4CAE-B231-FB4EEDB8BD73}" type="datetimeFigureOut">
              <a:rPr lang="en-GB" smtClean="0"/>
              <a:t>07/08/2014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83FCC-862E-49C6-B898-C2A962B6AA6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1D66-D2E5-4CAE-B231-FB4EEDB8BD73}" type="datetimeFigureOut">
              <a:rPr lang="en-GB" smtClean="0"/>
              <a:t>07/08/2014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83FCC-862E-49C6-B898-C2A962B6A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1D66-D2E5-4CAE-B231-FB4EEDB8BD73}" type="datetimeFigureOut">
              <a:rPr lang="en-GB" smtClean="0"/>
              <a:t>07/08/2014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83FCC-862E-49C6-B898-C2A962B6AA6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0D1D66-D2E5-4CAE-B231-FB4EEDB8BD73}" type="datetimeFigureOut">
              <a:rPr lang="en-GB" smtClean="0"/>
              <a:t>07/08/2014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983FCC-862E-49C6-B898-C2A962B6AA6D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260648"/>
            <a:ext cx="804925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Problems with the Cosmological 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and Teleological Arguments.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5" y="1844824"/>
            <a:ext cx="812908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Key Question.</a:t>
            </a:r>
          </a:p>
          <a:p>
            <a:endParaRPr lang="en-GB" sz="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Do the Cosmological and Teleological Arguments prove that God exists? </a:t>
            </a:r>
            <a:endParaRPr lang="en-GB" sz="2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4149080"/>
            <a:ext cx="763284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Starter Task.</a:t>
            </a:r>
          </a:p>
          <a:p>
            <a:endParaRPr lang="en-GB" sz="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Use the letters in the word  PHILOSOPHY   to write an acrostic poem and show knowledge and understanding of the Cosmological and Teleological Arguments. </a:t>
            </a:r>
            <a:endParaRPr lang="en-GB" sz="2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timshen.truepath.com/christian/Animated_heavens_gate_hg_cl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001576"/>
            <a:ext cx="2435378" cy="161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67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60648"/>
            <a:ext cx="804925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Problems with the Cosmological 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and Teleological Arguments.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1988840"/>
            <a:ext cx="802838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Lesson Outcomes.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GB" sz="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To have shown understanding of the problems of two arguments for the existence of God.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GB" sz="1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To have applied scientific theories to the arguments for the existence of God.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GB" sz="1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To have evaluated one of the                                        arguments for the existence                                           of God.</a:t>
            </a:r>
            <a:endParaRPr lang="en-GB" sz="26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http://www.thefeltsource.com/BBCreationFigures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650" y="4486554"/>
            <a:ext cx="2745584" cy="215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26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260648"/>
            <a:ext cx="804925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Problems with the Cosmological 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and Teleological Arguments.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1" y="1844824"/>
            <a:ext cx="81724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Things to do (Text book page 14).</a:t>
            </a:r>
          </a:p>
          <a:p>
            <a:endParaRPr lang="en-GB" sz="1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1.  Note down the definitions of the terms;   </a:t>
            </a:r>
          </a:p>
          <a:p>
            <a:endParaRPr lang="en-GB" sz="1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6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 Evolution;   Big Bang Theory. </a:t>
            </a:r>
          </a:p>
          <a:p>
            <a:endParaRPr lang="en-GB" sz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2. Briefly outline (or draw and label a diagram) an  </a:t>
            </a:r>
          </a:p>
          <a:p>
            <a:r>
              <a:rPr lang="en-GB" sz="26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 explanation of the Big Bang Theory.</a:t>
            </a:r>
          </a:p>
          <a:p>
            <a:endParaRPr lang="en-GB" sz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3. Explain how the Big Bang Theory                                    </a:t>
            </a:r>
          </a:p>
          <a:p>
            <a:r>
              <a:rPr lang="en-GB" sz="26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 opposes a belief in God.</a:t>
            </a:r>
          </a:p>
          <a:p>
            <a:endParaRPr lang="en-GB" sz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4. Explain how a theist could accept the Big Bang </a:t>
            </a:r>
          </a:p>
          <a:p>
            <a:r>
              <a:rPr lang="en-GB" sz="26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 Theory whilst still believing in God.</a:t>
            </a:r>
            <a:endParaRPr lang="en-GB" sz="26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visualparadox.com/images/linking-not-allowed/kaboom-wi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22370"/>
            <a:ext cx="2135413" cy="133463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15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5" y="116632"/>
            <a:ext cx="790523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Problems with the Cosmological 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and Teleological Arguments.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1" y="1700808"/>
            <a:ext cx="60486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Things to do </a:t>
            </a:r>
            <a:r>
              <a:rPr lang="en-GB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(Text book page 15).</a:t>
            </a:r>
          </a:p>
          <a:p>
            <a:endParaRPr lang="en-GB" sz="1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sz="25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Look at the pictures below. How could these pictures disprove the Teleological (Design) Argument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2050" name="Picture 2" descr="http://www.indileak.com/wp-content/uploads/2014/02/indonesia-volcan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" r="2877" b="4820"/>
          <a:stretch/>
        </p:blipFill>
        <p:spPr bwMode="auto">
          <a:xfrm>
            <a:off x="395535" y="3645024"/>
            <a:ext cx="3600402" cy="271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ostmediaprovince.files.wordpress.com/2012/11/tsunami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1"/>
          <a:stretch/>
        </p:blipFill>
        <p:spPr bwMode="auto">
          <a:xfrm>
            <a:off x="3995937" y="4126960"/>
            <a:ext cx="4343918" cy="26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3.bp.blogspot.com/-Nz0D6-bw0MA/T4wBysEvqqI/AAAAAAAABBI/CMnxsdweeRk/s1600/roadinquak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9" t="6581" r="6862"/>
          <a:stretch/>
        </p:blipFill>
        <p:spPr bwMode="auto">
          <a:xfrm>
            <a:off x="6750588" y="764704"/>
            <a:ext cx="2270267" cy="356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57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260648"/>
            <a:ext cx="804925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Problems with the Cosmological 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and Teleological Arguments.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1700808"/>
            <a:ext cx="792087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Things to do </a:t>
            </a:r>
            <a:r>
              <a:rPr lang="en-GB" sz="20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(Text book page 15).</a:t>
            </a:r>
          </a:p>
          <a:p>
            <a:endParaRPr lang="en-GB" sz="1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5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2. Explain the basic problem with the Teleological </a:t>
            </a:r>
          </a:p>
          <a:p>
            <a:r>
              <a:rPr lang="en-GB" sz="25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25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 Argument.  </a:t>
            </a:r>
          </a:p>
          <a:p>
            <a:endParaRPr lang="en-GB" sz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5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3. Explain how Darwin’s Theory of Evolution can both ‘prove’ and ‘disprove’ the existence of God.</a:t>
            </a:r>
            <a:endParaRPr lang="en-GB" sz="26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122" name="Picture 2" descr="http://1.bp.blogspot.com/-ORap0qe-_pY/UKzThN1i-EI/AAAAAAAAADA/_R7mblkESSw/s1600/evolution1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" t="11565" r="3129" b="10329"/>
          <a:stretch/>
        </p:blipFill>
        <p:spPr bwMode="auto">
          <a:xfrm>
            <a:off x="1331640" y="4229219"/>
            <a:ext cx="7416824" cy="247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8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260648"/>
            <a:ext cx="804925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Problems with the Cosmological 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and Teleological Arguments.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5787" y="1916832"/>
            <a:ext cx="7920879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Evaluate</a:t>
            </a:r>
            <a:r>
              <a:rPr lang="en-GB" sz="20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GB" sz="1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5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‘The Teleological (Design) Argument proves the existence of God’.</a:t>
            </a:r>
          </a:p>
          <a:p>
            <a:endParaRPr lang="en-GB" sz="1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5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 Do you agree? Give reasons for  </a:t>
            </a:r>
          </a:p>
          <a:p>
            <a:r>
              <a:rPr lang="en-GB" sz="25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25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your answer showing you have  </a:t>
            </a:r>
          </a:p>
          <a:p>
            <a:r>
              <a:rPr lang="en-GB" sz="25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25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thought about more than one </a:t>
            </a:r>
          </a:p>
          <a:p>
            <a:r>
              <a:rPr lang="en-GB" sz="25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25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point of view. Refer to religious </a:t>
            </a:r>
          </a:p>
          <a:p>
            <a:r>
              <a:rPr lang="en-GB" sz="25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25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teachings in your answer. </a:t>
            </a:r>
            <a:endParaRPr lang="en-GB" sz="26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6146" name="Picture 2" descr="http://static3.jigidi.com/scripts/thumb.php?t=l_YM962CQ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11011"/>
            <a:ext cx="2857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23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232</TotalTime>
  <Words>335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</dc:creator>
  <cp:lastModifiedBy>Wendy</cp:lastModifiedBy>
  <cp:revision>19</cp:revision>
  <dcterms:created xsi:type="dcterms:W3CDTF">2014-08-07T11:40:06Z</dcterms:created>
  <dcterms:modified xsi:type="dcterms:W3CDTF">2014-08-07T15:32:10Z</dcterms:modified>
</cp:coreProperties>
</file>