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2" r:id="rId3"/>
    <p:sldId id="258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70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The Teleological (Design) Argument</a:t>
            </a:r>
            <a:endParaRPr lang="en-US" sz="5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25004" y="1676210"/>
            <a:ext cx="10244534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Key Question; </a:t>
            </a:r>
            <a:endParaRPr lang="en-GB" altLang="en-US" sz="30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How does the design of the earth ‘prove’ that God exists? </a:t>
            </a:r>
            <a:endParaRPr lang="en-GB" altLang="en-US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25004" y="3310265"/>
            <a:ext cx="11925554" cy="326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 </a:t>
            </a: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begin…</a:t>
            </a: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n-GB" altLang="en-US" sz="30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Picture Quiz</a:t>
            </a:r>
            <a:r>
              <a:rPr lang="en-GB" altLang="en-US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Write down the beliefs and ideas about God and the creation of the universe represented in the pictures.</a:t>
            </a:r>
            <a:endParaRPr lang="en-GB" altLang="en-US" sz="27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god all know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 r="12667"/>
          <a:stretch/>
        </p:blipFill>
        <p:spPr bwMode="auto">
          <a:xfrm>
            <a:off x="4057125" y="277577"/>
            <a:ext cx="1868970" cy="1319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78" y="388368"/>
            <a:ext cx="1358628" cy="1243001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 bwMode="auto">
          <a:xfrm>
            <a:off x="226541" y="1889040"/>
            <a:ext cx="1437701" cy="14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umber 1 dad shi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4246" b="16416"/>
          <a:stretch/>
        </p:blipFill>
        <p:spPr bwMode="auto">
          <a:xfrm>
            <a:off x="151449" y="3516105"/>
            <a:ext cx="1747811" cy="13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o g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6" y="5067735"/>
            <a:ext cx="1599825" cy="15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ove hear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25" y="1833298"/>
            <a:ext cx="1749700" cy="14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nfinity symbol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62" y="3502785"/>
            <a:ext cx="2041488" cy="12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iverse planet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7"/>
          <a:stretch/>
        </p:blipFill>
        <p:spPr bwMode="auto">
          <a:xfrm>
            <a:off x="3901844" y="5067735"/>
            <a:ext cx="1974328" cy="13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ig dr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r="7631" b="3378"/>
          <a:stretch/>
        </p:blipFill>
        <p:spPr bwMode="auto">
          <a:xfrm>
            <a:off x="8183044" y="1670228"/>
            <a:ext cx="1606201" cy="13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ible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28" y="3276801"/>
            <a:ext cx="1453717" cy="178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599">
            <a:off x="8873512" y="4126627"/>
            <a:ext cx="707044" cy="7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lated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44" y="5221357"/>
            <a:ext cx="1759957" cy="15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god question 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54" y="253821"/>
            <a:ext cx="1786012" cy="1324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Related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91" y="622650"/>
            <a:ext cx="585525" cy="5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Image result for tick mark transparent backgro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53" y="627002"/>
            <a:ext cx="881182" cy="8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9381" y="166961"/>
            <a:ext cx="22146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Clues…</a:t>
            </a:r>
          </a:p>
          <a:p>
            <a:endParaRPr lang="en-GB" sz="1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Belief that God is 3 in 1.</a:t>
            </a:r>
          </a:p>
          <a:p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One of the three parts of the Trinity.</a:t>
            </a:r>
          </a:p>
          <a:p>
            <a:endParaRPr lang="en-GB" sz="32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One of the other three parts of the Trinity.</a:t>
            </a:r>
          </a:p>
          <a:p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Buddhist belief about God.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6171" y="166961"/>
            <a:ext cx="236816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Clues…</a:t>
            </a:r>
          </a:p>
          <a:p>
            <a:endParaRPr lang="en-GB" sz="1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God knows everything.</a:t>
            </a:r>
          </a:p>
          <a:p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God loves all.</a:t>
            </a:r>
          </a:p>
          <a:p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No beginning, no end.</a:t>
            </a:r>
          </a:p>
          <a:p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Argument that God exists, because the universe exists</a:t>
            </a:r>
            <a:endParaRPr lang="en-GB" sz="2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30435" y="200662"/>
            <a:ext cx="2361565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Clues…</a:t>
            </a:r>
          </a:p>
          <a:p>
            <a:endParaRPr lang="en-GB" sz="9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Unsure if God exists.</a:t>
            </a:r>
          </a:p>
          <a:p>
            <a:endParaRPr lang="en-GB" sz="105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3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Scientific idea about the creation of the universe.</a:t>
            </a:r>
          </a:p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Where the Christian Creation story can be found.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sz="32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In the beginning God created this…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7" grpId="0" build="p"/>
      <p:bldP spid="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70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The Teleological (Design) Argument</a:t>
            </a:r>
            <a:endParaRPr lang="en-US" sz="5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067" y="1441132"/>
            <a:ext cx="1160386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Use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template outlines to briefly explain each of the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</a:t>
            </a: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Design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Argument theories.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2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 ‘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Teleological argument proves that God exists’. Explain how </a:t>
            </a:r>
            <a:endParaRPr lang="en-GB" sz="28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a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theist would respond to this statement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3.  Stick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pictures of the earth’s ‘design faults’ in your exercise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book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, label them and explain why ‘design faults’ could bring </a:t>
            </a:r>
            <a:endParaRPr lang="en-GB" sz="28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into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question the existence of God.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4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 ‘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Teleological argument proves that God exists’.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</a:t>
            </a: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Explain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how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an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atheist would respond to this statement.</a:t>
            </a:r>
          </a:p>
          <a:p>
            <a:endParaRPr lang="en-GB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Image result for volcano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57" y="4693023"/>
            <a:ext cx="1628987" cy="14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70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The Teleological (Design) Argument</a:t>
            </a:r>
            <a:endParaRPr lang="en-US" sz="5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259" y="1466707"/>
            <a:ext cx="1200374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Review - Practice </a:t>
            </a:r>
            <a:r>
              <a:rPr lang="en-GB" sz="2800" u="sng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Exam questions.</a:t>
            </a:r>
          </a:p>
          <a:p>
            <a:endParaRPr lang="en-GB" sz="26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 Which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of the following best expresses the idea that God is all-knowing?</a:t>
            </a:r>
          </a:p>
          <a:p>
            <a:endParaRPr lang="en-GB" sz="1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 smtClean="0">
                <a:solidFill>
                  <a:srgbClr val="912F59"/>
                </a:solidFill>
                <a:latin typeface="Arial Rounded MT Bold" panose="020F0704030504030204" pitchFamily="34" charset="0"/>
              </a:rPr>
              <a:t>     A) Omniscient       </a:t>
            </a:r>
            <a:r>
              <a:rPr lang="en-GB" sz="2600" dirty="0">
                <a:solidFill>
                  <a:srgbClr val="912F59"/>
                </a:solidFill>
                <a:latin typeface="Arial Rounded MT Bold" panose="020F0704030504030204" pitchFamily="34" charset="0"/>
              </a:rPr>
              <a:t>B) Omnipotent       C) Transcendent       D) Immanent </a:t>
            </a:r>
          </a:p>
          <a:p>
            <a:endParaRPr lang="en-GB" sz="26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2.	Give two philosophical arguments for the existence of God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 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2 marks)     </a:t>
            </a:r>
          </a:p>
          <a:p>
            <a:endParaRPr lang="en-GB" sz="26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 startAt="3"/>
            </a:pP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Explain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two contrasting beliefs in contemporary British society about the existence of God. </a:t>
            </a:r>
            <a:endParaRPr lang="en-GB" sz="26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In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your answer you should refer to the main religious tradition 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of    </a:t>
            </a:r>
          </a:p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Great Britain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and non-religious beliefs.     </a:t>
            </a: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(4 marks)     </a:t>
            </a:r>
            <a:endParaRPr lang="en-GB" sz="2600" i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Image result for writing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930">
            <a:off x="10747500" y="4571245"/>
            <a:ext cx="1314344" cy="26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2865</TotalTime>
  <Words>283</Words>
  <Application>Microsoft Office PowerPoint</Application>
  <PresentationFormat>Widescreen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 JULIAN</vt:lpstr>
      <vt:lpstr>Arial</vt:lpstr>
      <vt:lpstr>Arial Rounded MT Bold</vt:lpstr>
      <vt:lpstr>Cambria</vt:lpstr>
      <vt:lpstr>Cherry Blossom 16x9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Wendy Butler</cp:lastModifiedBy>
  <cp:revision>18</cp:revision>
  <dcterms:created xsi:type="dcterms:W3CDTF">2017-04-13T15:31:36Z</dcterms:created>
  <dcterms:modified xsi:type="dcterms:W3CDTF">2017-04-15T15:16:36Z</dcterms:modified>
</cp:coreProperties>
</file>