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6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0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0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4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8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4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9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2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6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9A4E-2F9A-4492-8328-4D24D82BDB3B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7838-ADF7-4752-B449-64C72BA89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6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hcr.org/uk/" TargetMode="External"/><Relationship Id="rId5" Type="http://schemas.openxmlformats.org/officeDocument/2006/relationships/hyperlink" Target="http://www.redcross.org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ld wa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6508"/>
          <a:stretch/>
        </p:blipFill>
        <p:spPr bwMode="auto">
          <a:xfrm>
            <a:off x="0" y="0"/>
            <a:ext cx="12192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12106" y="1806247"/>
            <a:ext cx="10428849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Key Question;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What do religious believers do to help victims of war?</a:t>
            </a:r>
          </a:p>
          <a:p>
            <a:pPr marL="0" indent="0" eaLnBrk="1" hangingPunct="1">
              <a:buNone/>
            </a:pPr>
            <a:endParaRPr lang="en-GB" altLang="en-US" sz="1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512106" y="3432412"/>
            <a:ext cx="7471834" cy="16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To begin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Complete a list or spider diagram outlining some of the effects of war. </a:t>
            </a:r>
            <a:endParaRPr lang="en-GB" altLang="en-US" sz="2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2312" y="165409"/>
            <a:ext cx="8207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Helping Victims of War</a:t>
            </a:r>
            <a:endParaRPr lang="en-US" sz="4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1028" name="Picture 4" descr="Image result for spider web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770" y="-47587"/>
            <a:ext cx="2116489" cy="23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512" y="155898"/>
            <a:ext cx="8207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Helping Victims of War</a:t>
            </a:r>
            <a:endParaRPr lang="en-US" sz="4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93741" y="1576315"/>
            <a:ext cx="11320504" cy="21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Think and note down… 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Consider some of the examples on your spider diagram and think about how they could be helped. Choose two examples and note down your ideas.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93740" y="3922884"/>
            <a:ext cx="11716289" cy="21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3000" u="sng" dirty="0" smtClean="0">
                <a:latin typeface="Arial Rounded MT Bold" panose="020F0704030504030204" pitchFamily="34" charset="0"/>
              </a:rPr>
              <a:t>Think back and note down…  </a:t>
            </a:r>
            <a:endParaRPr lang="en-GB" altLang="en-US" sz="3000" u="sng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500" u="sng" dirty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Which Christian organisation that helps victims of war was featured in the film Hotel Rwanda?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Who did this group help and how did they help?  </a:t>
            </a:r>
          </a:p>
        </p:txBody>
      </p:sp>
    </p:spTree>
    <p:extLst>
      <p:ext uri="{BB962C8B-B14F-4D97-AF65-F5344CB8AC3E}">
        <p14:creationId xmlns:p14="http://schemas.microsoft.com/office/powerpoint/2010/main" val="26554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efugee camp turkey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2089"/>
          <a:stretch/>
        </p:blipFill>
        <p:spPr bwMode="auto">
          <a:xfrm>
            <a:off x="-1" y="-3650"/>
            <a:ext cx="12192001" cy="68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2312" y="183194"/>
            <a:ext cx="8207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Helping Victims of War</a:t>
            </a:r>
            <a:endParaRPr lang="en-US" sz="4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39150" y="1201035"/>
            <a:ext cx="11497925" cy="31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u="sng" dirty="0" smtClean="0">
                <a:latin typeface="Arial Rounded MT Bold" panose="020F0704030504030204" pitchFamily="34" charset="0"/>
              </a:rPr>
              <a:t>Research…</a:t>
            </a:r>
          </a:p>
          <a:p>
            <a:pPr marL="0" indent="0" eaLnBrk="1" hangingPunct="1">
              <a:buNone/>
            </a:pPr>
            <a:endParaRPr lang="en-GB" altLang="en-US" sz="8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Complete a table outlining what the Red Cross - </a:t>
            </a:r>
            <a:r>
              <a:rPr lang="en-GB" altLang="en-US" sz="2800" dirty="0" smtClean="0">
                <a:latin typeface="Arial Rounded MT Bold" panose="020F0704030504030204" pitchFamily="34" charset="0"/>
                <a:hlinkClick r:id="rId5"/>
              </a:rPr>
              <a:t>http://www.redcross.org.uk/</a:t>
            </a:r>
            <a:r>
              <a:rPr lang="en-GB" altLang="en-US" sz="2800" dirty="0" smtClean="0">
                <a:latin typeface="Arial Rounded MT Bold" panose="020F0704030504030204" pitchFamily="34" charset="0"/>
              </a:rPr>
              <a:t>   and the   UNHCR - </a:t>
            </a:r>
            <a:r>
              <a:rPr lang="en-GB" altLang="en-US" sz="2800" dirty="0" smtClean="0">
                <a:latin typeface="Arial Rounded MT Bold" panose="020F0704030504030204" pitchFamily="34" charset="0"/>
                <a:hlinkClick r:id="rId6"/>
              </a:rPr>
              <a:t>http://www.unhcr.org/uk/</a:t>
            </a:r>
            <a:r>
              <a:rPr lang="en-GB" altLang="en-US" sz="2800" dirty="0" smtClean="0">
                <a:latin typeface="Arial Rounded MT Bold" panose="020F0704030504030204" pitchFamily="34" charset="0"/>
              </a:rPr>
              <a:t>   (United Nations High Commission                    for Refugees) to help victims of war.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1200" dirty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u="sng" dirty="0" smtClean="0">
                <a:latin typeface="Arial Rounded MT Bold" panose="020F0704030504030204" pitchFamily="34" charset="0"/>
              </a:rPr>
              <a:t>Exam questions…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800" dirty="0" smtClean="0"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Give two ways in which religious believers would help victims 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>
                <a:latin typeface="Arial Rounded MT Bold" panose="020F0704030504030204" pitchFamily="34" charset="0"/>
              </a:rPr>
              <a:t> </a:t>
            </a:r>
            <a:r>
              <a:rPr lang="en-GB" altLang="en-US" sz="2800" dirty="0" smtClean="0">
                <a:latin typeface="Arial Rounded MT Bold" panose="020F0704030504030204" pitchFamily="34" charset="0"/>
              </a:rPr>
              <a:t>    of war. (2 marks)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600" dirty="0" smtClean="0"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 startAt="2"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Explain two reasons why religious believers should help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      victims of war. (5marks)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2312" y="183194"/>
            <a:ext cx="8207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Helping Victims of War</a:t>
            </a:r>
            <a:endParaRPr lang="en-US" sz="4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93741" y="1917510"/>
            <a:ext cx="11320504" cy="285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sz="2800" u="sng" dirty="0" smtClean="0">
                <a:latin typeface="Arial Rounded MT Bold" panose="020F0704030504030204" pitchFamily="34" charset="0"/>
              </a:rPr>
              <a:t>Review/Revise…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800" dirty="0" smtClean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Review your notes and make sure they are complete and include work on each of the above topics. Note down one important thing about each bullet point.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1000" dirty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800" dirty="0" smtClean="0">
                <a:latin typeface="Arial Rounded MT Bold" panose="020F0704030504030204" pitchFamily="34" charset="0"/>
              </a:rPr>
              <a:t>Complete this and revise for homework – Assessment on this topic next lesson.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GB" alt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230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9</cp:revision>
  <dcterms:created xsi:type="dcterms:W3CDTF">2017-02-26T11:50:29Z</dcterms:created>
  <dcterms:modified xsi:type="dcterms:W3CDTF">2017-03-20T13:21:47Z</dcterms:modified>
</cp:coreProperties>
</file>