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7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0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8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1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20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5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20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4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7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98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E72BA-7196-4379-8F85-32B18398336D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9CD0-8D5E-43F8-A869-531BD049E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rc.org/en/document/rules-war-nutshe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5646" r="3192" b="4011"/>
          <a:stretch/>
        </p:blipFill>
        <p:spPr bwMode="auto">
          <a:xfrm>
            <a:off x="0" y="-1250"/>
            <a:ext cx="12191999" cy="68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90350" y="88731"/>
            <a:ext cx="45680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Just War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pperplate Gothic Bold" panose="020E07050202060204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660" y="1540713"/>
            <a:ext cx="986883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 smtClean="0">
                <a:latin typeface="Berlin Sans FB" panose="020E0602020502020306" pitchFamily="34" charset="0"/>
              </a:rPr>
              <a:t>Key Question…</a:t>
            </a:r>
          </a:p>
          <a:p>
            <a:endParaRPr lang="en-GB" sz="500" u="sng" dirty="0">
              <a:latin typeface="Berlin Sans FB" panose="020E0602020502020306" pitchFamily="34" charset="0"/>
            </a:endParaRPr>
          </a:p>
          <a:p>
            <a:r>
              <a:rPr lang="en-GB" sz="3600" dirty="0" smtClean="0">
                <a:latin typeface="Berlin Sans FB" panose="020E0602020502020306" pitchFamily="34" charset="0"/>
              </a:rPr>
              <a:t>When is it right for Christians to fight in a war?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0635" y="3174459"/>
            <a:ext cx="93979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 smtClean="0">
                <a:latin typeface="Berlin Sans FB" panose="020E0602020502020306" pitchFamily="34" charset="0"/>
              </a:rPr>
              <a:t>To begin…</a:t>
            </a:r>
          </a:p>
          <a:p>
            <a:endParaRPr lang="en-GB" sz="300" u="sng" dirty="0">
              <a:latin typeface="Berlin Sans FB" panose="020E0602020502020306" pitchFamily="34" charset="0"/>
            </a:endParaRPr>
          </a:p>
          <a:p>
            <a:r>
              <a:rPr lang="en-GB" sz="3600" dirty="0" smtClean="0">
                <a:latin typeface="Berlin Sans FB" panose="020E0602020502020306" pitchFamily="34" charset="0"/>
              </a:rPr>
              <a:t>Crossword.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660" y="4768161"/>
            <a:ext cx="1172342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latin typeface="Berlin Sans FB" panose="020E0602020502020306" pitchFamily="34" charset="0"/>
              </a:rPr>
              <a:t>DLOs</a:t>
            </a:r>
            <a:r>
              <a:rPr lang="en-GB" sz="2800" u="sng" dirty="0" smtClean="0">
                <a:latin typeface="Berlin Sans FB" panose="020E0602020502020306" pitchFamily="34" charset="0"/>
              </a:rPr>
              <a:t>…</a:t>
            </a:r>
            <a:endParaRPr lang="en-GB" sz="2800" u="sng" dirty="0" smtClean="0">
              <a:latin typeface="Berlin Sans FB" panose="020E0602020502020306" pitchFamily="34" charset="0"/>
            </a:endParaRPr>
          </a:p>
          <a:p>
            <a:endParaRPr lang="en-GB" sz="500" u="sng" dirty="0">
              <a:latin typeface="Berlin Sans FB" panose="020E0602020502020306" pitchFamily="34" charset="0"/>
            </a:endParaRPr>
          </a:p>
          <a:p>
            <a:r>
              <a:rPr lang="en-GB" sz="2800" dirty="0" smtClean="0">
                <a:latin typeface="Berlin Sans FB" panose="020E0602020502020306" pitchFamily="34" charset="0"/>
              </a:rPr>
              <a:t>To know the criteria for a Just War</a:t>
            </a:r>
            <a:r>
              <a:rPr lang="en-GB" sz="2800" dirty="0" smtClean="0">
                <a:latin typeface="Berlin Sans FB" panose="020E0602020502020306" pitchFamily="34" charset="0"/>
              </a:rPr>
              <a:t>.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To show links between the Just War criteria and examples of wars</a:t>
            </a:r>
          </a:p>
          <a:p>
            <a:r>
              <a:rPr lang="en-GB" sz="2800" dirty="0" smtClean="0">
                <a:latin typeface="Berlin Sans FB" panose="020E0602020502020306" pitchFamily="34" charset="0"/>
              </a:rPr>
              <a:t>To apply the Just War criteria to the Falklands Conflict. 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2" name="Picture 2" descr="Image result for just war aquina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220" y="4162097"/>
            <a:ext cx="1668139" cy="259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inking smiley animated gi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5" y="3060489"/>
            <a:ext cx="1347977" cy="13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574" y="1587274"/>
            <a:ext cx="1087350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 smtClean="0">
                <a:latin typeface="Berlin Sans FB" panose="020E0602020502020306" pitchFamily="34" charset="0"/>
              </a:rPr>
              <a:t>Note down…</a:t>
            </a:r>
          </a:p>
          <a:p>
            <a:endParaRPr lang="en-GB" sz="1100" u="sng" dirty="0">
              <a:latin typeface="Berlin Sans FB" panose="020E0602020502020306" pitchFamily="34" charset="0"/>
            </a:endParaRPr>
          </a:p>
          <a:p>
            <a:r>
              <a:rPr lang="en-GB" sz="3600" dirty="0" smtClean="0">
                <a:latin typeface="Berlin Sans FB" panose="020E0602020502020306" pitchFamily="34" charset="0"/>
              </a:rPr>
              <a:t>Each of the criteria of a Just War. </a:t>
            </a:r>
          </a:p>
          <a:p>
            <a:r>
              <a:rPr lang="en-GB" sz="3600" dirty="0" smtClean="0">
                <a:latin typeface="Berlin Sans FB" panose="020E0602020502020306" pitchFamily="34" charset="0"/>
              </a:rPr>
              <a:t>Explain each criteria and add examples. 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1977" y="153796"/>
            <a:ext cx="45680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Just War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pperplate Gothic Bold" panose="020E07050202060204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574" y="4225731"/>
            <a:ext cx="7046323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 smtClean="0">
                <a:latin typeface="Berlin Sans FB" panose="020E0602020502020306" pitchFamily="34" charset="0"/>
              </a:rPr>
              <a:t>Watch and Note down…</a:t>
            </a:r>
          </a:p>
          <a:p>
            <a:endParaRPr lang="en-GB" sz="1100" u="sng" dirty="0">
              <a:latin typeface="Berlin Sans FB" panose="020E0602020502020306" pitchFamily="34" charset="0"/>
            </a:endParaRPr>
          </a:p>
          <a:p>
            <a:r>
              <a:rPr lang="en-GB" sz="3600" dirty="0" smtClean="0">
                <a:latin typeface="Berlin Sans FB" panose="020E0602020502020306" pitchFamily="34" charset="0"/>
              </a:rPr>
              <a:t>…some </a:t>
            </a:r>
            <a:r>
              <a:rPr lang="en-GB" sz="3600" dirty="0" smtClean="0">
                <a:latin typeface="Berlin Sans FB" panose="020E0602020502020306" pitchFamily="34" charset="0"/>
              </a:rPr>
              <a:t>of the Geneva Conventions. </a:t>
            </a:r>
            <a:endParaRPr lang="en-GB" sz="3600" dirty="0">
              <a:latin typeface="Berlin Sans FB" panose="020E06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3085" y="4431591"/>
            <a:ext cx="7007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hlinkClick r:id="rId3"/>
              </a:rPr>
              <a:t>https://www.icrc.org/en/document/rules-war-nutshell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379" y="4926802"/>
            <a:ext cx="3541987" cy="18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ar clipart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1977" y="153796"/>
            <a:ext cx="45680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pperplate Gothic Bold" panose="020E0705020206020404" pitchFamily="34" charset="0"/>
                <a:ea typeface="Yu Gothic UI Semibold" panose="020B0700000000000000" pitchFamily="34" charset="-128"/>
              </a:rPr>
              <a:t>Just War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pperplate Gothic Bold" panose="020E0705020206020404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573" y="2066334"/>
            <a:ext cx="11723427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 smtClean="0">
                <a:latin typeface="Berlin Sans FB" panose="020E0602020502020306" pitchFamily="34" charset="0"/>
              </a:rPr>
              <a:t>Explain …</a:t>
            </a:r>
          </a:p>
          <a:p>
            <a:endParaRPr lang="en-GB" sz="1100" u="sng" dirty="0">
              <a:latin typeface="Berlin Sans FB" panose="020E0602020502020306" pitchFamily="34" charset="0"/>
            </a:endParaRPr>
          </a:p>
          <a:p>
            <a:r>
              <a:rPr lang="en-GB" sz="3600" dirty="0" smtClean="0">
                <a:latin typeface="Berlin Sans FB" panose="020E0602020502020306" pitchFamily="34" charset="0"/>
              </a:rPr>
              <a:t>Read about the Falklands Islands War.</a:t>
            </a:r>
          </a:p>
          <a:p>
            <a:endParaRPr lang="en-GB" sz="1200" dirty="0" smtClean="0">
              <a:latin typeface="Berlin Sans FB" panose="020E0602020502020306" pitchFamily="34" charset="0"/>
            </a:endParaRPr>
          </a:p>
          <a:p>
            <a:r>
              <a:rPr lang="en-GB" sz="3600" dirty="0" smtClean="0">
                <a:latin typeface="Berlin Sans FB" panose="020E0602020502020306" pitchFamily="34" charset="0"/>
              </a:rPr>
              <a:t>Apply the Just War criteria to the Falklands War. Was it a Just War?</a:t>
            </a:r>
            <a:endParaRPr lang="en-GB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119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Yu Gothic UI Semibold</vt:lpstr>
      <vt:lpstr>Arial</vt:lpstr>
      <vt:lpstr>Berlin Sans FB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12</cp:revision>
  <dcterms:created xsi:type="dcterms:W3CDTF">2017-01-29T14:19:52Z</dcterms:created>
  <dcterms:modified xsi:type="dcterms:W3CDTF">2017-02-02T16:56:16Z</dcterms:modified>
</cp:coreProperties>
</file>