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57" r:id="rId2"/>
    <p:sldId id="258" r:id="rId3"/>
    <p:sldId id="256" r:id="rId4"/>
    <p:sldId id="271" r:id="rId5"/>
    <p:sldId id="270" r:id="rId6"/>
    <p:sldId id="260" r:id="rId7"/>
    <p:sldId id="259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B2F39E-DD2E-4264-9C74-93AAAD116ED9}" type="datetimeFigureOut">
              <a:rPr lang="en-GB" smtClean="0"/>
              <a:t>26/06/2018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D67CF-74F1-410C-8CBB-36A2EF958E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98859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67943F-58D3-4B1D-80C4-3F849F122175}" type="datetimeFigureOut">
              <a:rPr lang="en-GB" smtClean="0"/>
              <a:t>26/06/2018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2D4887-4061-4B5C-AA8B-D798863B8F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1735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This is a true story.  This PowerPoint is designed to go with CAREFULLY</a:t>
            </a:r>
            <a:r>
              <a:rPr lang="en-GB" baseline="0" dirty="0" smtClean="0"/>
              <a:t> SELECTED scenes from the film </a:t>
            </a:r>
            <a:r>
              <a:rPr lang="en-GB" i="1" baseline="0" dirty="0" smtClean="0"/>
              <a:t>Hacksaw Ridge</a:t>
            </a:r>
            <a:r>
              <a:rPr lang="en-GB" i="0" baseline="0" dirty="0" smtClean="0"/>
              <a:t>.  </a:t>
            </a:r>
            <a:r>
              <a:rPr lang="en-GB" b="1" i="0" baseline="0" dirty="0" smtClean="0"/>
              <a:t>Warning</a:t>
            </a:r>
            <a:r>
              <a:rPr lang="en-GB" b="0" i="0" baseline="0" dirty="0" smtClean="0"/>
              <a:t>: the full film is rated 15 and contains gory images.  It may not be suitable for sensitive viewers. 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D4887-4061-4B5C-AA8B-D798863B8F6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04329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‘Love your enemies.’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D4887-4061-4B5C-AA8B-D798863B8F62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5693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Question 7 on the sheet.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D4887-4061-4B5C-AA8B-D798863B8F62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7905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Question 8 on the sheet.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D4887-4061-4B5C-AA8B-D798863B8F62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633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D4887-4061-4B5C-AA8B-D798863B8F6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3691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boys fight</a:t>
            </a:r>
            <a:r>
              <a:rPr lang="en-GB" baseline="0" dirty="0" smtClean="0"/>
              <a:t> and Desmond nearly kills his brother.  The commandment, ‘Thou shalt not kill.’ is featured on the wall.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D4887-4061-4B5C-AA8B-D798863B8F6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66898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Thomas Doss was in WW1</a:t>
            </a:r>
            <a:r>
              <a:rPr lang="en-GB" baseline="0" dirty="0" smtClean="0"/>
              <a:t> and is visiting the graves of his friends who were killed as young me.  He does not want to visit the graves of his sons.  Desmond is ‘rushing in’ to a war that will not fit in with Desmond’s beliefs.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D4887-4061-4B5C-AA8B-D798863B8F6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2887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2. The Japanese will not avoid attacking on a Saturday to fit</a:t>
            </a:r>
            <a:r>
              <a:rPr lang="en-GB" baseline="0" dirty="0" smtClean="0"/>
              <a:t> in with Desmond Doss.  Doss joined the army; there is ‘quiet a lot of killing’ in war. 3. Doss is failing to protect women and children.  People will die because of his lack of fighting.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D4887-4061-4B5C-AA8B-D798863B8F6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2703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Jesus teaches that when someone</a:t>
            </a:r>
            <a:r>
              <a:rPr lang="en-GB" baseline="0" dirty="0" smtClean="0"/>
              <a:t> strikes you on one cheek, turn the other cheek rather than fighting back.  (Overcome evil with good.)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D4887-4061-4B5C-AA8B-D798863B8F6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85338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‘Love one another as I have loved you.’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D4887-4061-4B5C-AA8B-D798863B8F6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36808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Disobeying</a:t>
            </a:r>
            <a:r>
              <a:rPr lang="en-GB" baseline="0" dirty="0" smtClean="0"/>
              <a:t> orders; Doss has a sense of moral superiority; In a world where people are tearing one another apart Doss wants to save lives.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D4887-4061-4B5C-AA8B-D798863B8F6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69294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His father used to beat his</a:t>
            </a:r>
            <a:r>
              <a:rPr lang="en-GB" baseline="0" dirty="0" smtClean="0"/>
              <a:t> mother and Desmond grabbed a gun and nearly killed him.  He promised God he would never touch a gun again.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D4887-4061-4B5C-AA8B-D798863B8F6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7961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9EF5B-4F02-4767-8A2D-ECC6C76ECC27}" type="datetimeFigureOut">
              <a:rPr lang="en-GB" smtClean="0"/>
              <a:t>26/06/2018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EE887-A046-47C9-A071-116008DFDFEB}" type="slidenum">
              <a:rPr lang="en-GB" smtClean="0"/>
              <a:t>‹#›</a:t>
            </a:fld>
            <a:endParaRPr lang="en-GB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9EF5B-4F02-4767-8A2D-ECC6C76ECC27}" type="datetimeFigureOut">
              <a:rPr lang="en-GB" smtClean="0"/>
              <a:t>26/06/2018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EE887-A046-47C9-A071-116008DFDFE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9EF5B-4F02-4767-8A2D-ECC6C76ECC27}" type="datetimeFigureOut">
              <a:rPr lang="en-GB" smtClean="0"/>
              <a:t>26/06/2018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EE887-A046-47C9-A071-116008DFDFE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9EF5B-4F02-4767-8A2D-ECC6C76ECC27}" type="datetimeFigureOut">
              <a:rPr lang="en-GB" smtClean="0"/>
              <a:t>26/06/2018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EE887-A046-47C9-A071-116008DFDFE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9EF5B-4F02-4767-8A2D-ECC6C76ECC27}" type="datetimeFigureOut">
              <a:rPr lang="en-GB" smtClean="0"/>
              <a:t>26/06/2018</a:t>
            </a:fld>
            <a:endParaRPr lang="en-GB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EE887-A046-47C9-A071-116008DFDFEB}" type="slidenum">
              <a:rPr lang="en-GB" smtClean="0"/>
              <a:t>‹#›</a:t>
            </a:fld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9EF5B-4F02-4767-8A2D-ECC6C76ECC27}" type="datetimeFigureOut">
              <a:rPr lang="en-GB" smtClean="0"/>
              <a:t>26/06/2018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EE887-A046-47C9-A071-116008DFDFE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9EF5B-4F02-4767-8A2D-ECC6C76ECC27}" type="datetimeFigureOut">
              <a:rPr lang="en-GB" smtClean="0"/>
              <a:t>26/06/2018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EE887-A046-47C9-A071-116008DFDFE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9EF5B-4F02-4767-8A2D-ECC6C76ECC27}" type="datetimeFigureOut">
              <a:rPr lang="en-GB" smtClean="0"/>
              <a:t>26/06/2018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EE887-A046-47C9-A071-116008DFDFE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9EF5B-4F02-4767-8A2D-ECC6C76ECC27}" type="datetimeFigureOut">
              <a:rPr lang="en-GB" smtClean="0"/>
              <a:t>26/06/2018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EE887-A046-47C9-A071-116008DFDFE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9EF5B-4F02-4767-8A2D-ECC6C76ECC27}" type="datetimeFigureOut">
              <a:rPr lang="en-GB" smtClean="0"/>
              <a:t>26/06/2018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EE887-A046-47C9-A071-116008DFDFEB}" type="slidenum">
              <a:rPr lang="en-GB" smtClean="0"/>
              <a:t>‹#›</a:t>
            </a:fld>
            <a:endParaRPr lang="en-GB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9EF5B-4F02-4767-8A2D-ECC6C76ECC27}" type="datetimeFigureOut">
              <a:rPr lang="en-GB" smtClean="0"/>
              <a:t>26/06/2018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EE887-A046-47C9-A071-116008DFDFEB}" type="slidenum">
              <a:rPr lang="en-GB" smtClean="0"/>
              <a:t>‹#›</a:t>
            </a:fld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FB29EF5B-4F02-4767-8A2D-ECC6C76ECC27}" type="datetimeFigureOut">
              <a:rPr lang="en-GB" smtClean="0"/>
              <a:t>26/06/2018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AC1EE887-A046-47C9-A071-116008DFDFEB}" type="slidenum">
              <a:rPr lang="en-GB" smtClean="0"/>
              <a:t>‹#›</a:t>
            </a:fld>
            <a:endParaRPr lang="en-GB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 descr="E:\Pictures\Mirth\Theology Brai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6" y="1114682"/>
            <a:ext cx="8771592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77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Section 8 interview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What Bible teaching does Desmond mention here?</a:t>
            </a:r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204864"/>
            <a:ext cx="86741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193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court martial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4. Give one reason against Doss and one in his defence.</a:t>
            </a:r>
            <a:endParaRPr lang="en-GB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511208"/>
            <a:ext cx="86741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509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Scene in a crater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5. What personal reason does Desmond give </a:t>
            </a:r>
            <a:r>
              <a:rPr lang="en-GB" dirty="0" err="1" smtClean="0"/>
              <a:t>Smiddy</a:t>
            </a:r>
            <a:r>
              <a:rPr lang="en-GB" dirty="0" smtClean="0"/>
              <a:t> why he won’t touch a weapon?</a:t>
            </a:r>
            <a:endParaRPr lang="en-GB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390219"/>
            <a:ext cx="86741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663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Underground scene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6. What Bible teaching does he demonstrate by his behaviour here?</a:t>
            </a:r>
            <a:endParaRPr lang="en-GB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09" y="2397731"/>
            <a:ext cx="86741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520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rescued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584" y="1556791"/>
            <a:ext cx="8733858" cy="490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61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honour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237" y="1818004"/>
            <a:ext cx="8347450" cy="469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53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exam question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‘Pacifism cannot work in the real world.’  Do you agree? </a:t>
            </a:r>
          </a:p>
          <a:p>
            <a:pPr marL="0" indent="0" algn="r">
              <a:buNone/>
            </a:pPr>
            <a:r>
              <a:rPr lang="en-GB" dirty="0" smtClean="0"/>
              <a:t>[12 marks]</a:t>
            </a:r>
            <a:endParaRPr lang="en-GB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83" y="2564904"/>
            <a:ext cx="86741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622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E:\Pictures\Mirth\Self-Control Expe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257175"/>
            <a:ext cx="4762500" cy="634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771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Desmond Doss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A pacifist’s tale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3484" t="11022" r="23695" b="31067"/>
          <a:stretch/>
        </p:blipFill>
        <p:spPr>
          <a:xfrm>
            <a:off x="5053914" y="2132856"/>
            <a:ext cx="3837257" cy="23650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5616" y="5229200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Key Question: What are the arguments for &amp; against pacifism?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464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1537437"/>
            <a:ext cx="86741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Learning outcomes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All: will be able to explain what is pacifism;</a:t>
            </a:r>
          </a:p>
          <a:p>
            <a:pPr lvl="0"/>
            <a:r>
              <a:rPr lang="en-GB" dirty="0"/>
              <a:t>Many: you will be able to explain difficulties of putting non-violence into practice;</a:t>
            </a:r>
          </a:p>
          <a:p>
            <a:pPr lvl="0"/>
            <a:r>
              <a:rPr lang="en-GB" dirty="0"/>
              <a:t>Some: will be able to answer an exam question on this with 8/12 or higher.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0388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Scenes from the film </a:t>
            </a:r>
            <a:r>
              <a:rPr lang="en-GB" i="1" dirty="0" smtClean="0"/>
              <a:t>Hacksaw Ridge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9" y="1610041"/>
            <a:ext cx="86741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805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Desmond fights Hal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What Bible teaching is mentioned here?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54" y="2018271"/>
            <a:ext cx="86741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057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Graveyard scene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1. What reasons does his father give against going to war?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39" y="2204864"/>
            <a:ext cx="86741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034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Conscientious objector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2. Why is Desmond mocked by Captain Glover?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3. What two reasons does </a:t>
            </a:r>
            <a:r>
              <a:rPr lang="en-GB" dirty="0" err="1" smtClean="0"/>
              <a:t>Sarge</a:t>
            </a:r>
            <a:r>
              <a:rPr lang="en-GB" dirty="0" smtClean="0"/>
              <a:t> give why Doss is wrong?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003562"/>
            <a:ext cx="4625082" cy="2600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003562"/>
            <a:ext cx="4072270" cy="2289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639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Confrontation with </a:t>
            </a:r>
            <a:r>
              <a:rPr lang="en-GB" dirty="0" err="1" smtClean="0"/>
              <a:t>Smiddy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What Bible teaching does </a:t>
            </a:r>
            <a:r>
              <a:rPr lang="en-GB" dirty="0" err="1" smtClean="0"/>
              <a:t>Smiddy</a:t>
            </a:r>
            <a:r>
              <a:rPr lang="en-GB" dirty="0" smtClean="0"/>
              <a:t> mention?</a:t>
            </a:r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022756"/>
            <a:ext cx="86741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757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atch">
  <a:themeElements>
    <a:clrScheme name="Thatch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hatch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338</TotalTime>
  <Words>509</Words>
  <Application>Microsoft Office PowerPoint</Application>
  <PresentationFormat>On-screen Show (4:3)</PresentationFormat>
  <Paragraphs>59</Paragraphs>
  <Slides>16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Tw Cen MT</vt:lpstr>
      <vt:lpstr>Thatch</vt:lpstr>
      <vt:lpstr>PowerPoint Presentation</vt:lpstr>
      <vt:lpstr>PowerPoint Presentation</vt:lpstr>
      <vt:lpstr>Desmond Doss</vt:lpstr>
      <vt:lpstr>Learning outcomes</vt:lpstr>
      <vt:lpstr>Scenes from the film Hacksaw Ridge</vt:lpstr>
      <vt:lpstr>Desmond fights Hal</vt:lpstr>
      <vt:lpstr>Graveyard scene</vt:lpstr>
      <vt:lpstr>Conscientious objector</vt:lpstr>
      <vt:lpstr>Confrontation with Smiddy</vt:lpstr>
      <vt:lpstr>Section 8 interview</vt:lpstr>
      <vt:lpstr>The court martial</vt:lpstr>
      <vt:lpstr>Scene in a crater </vt:lpstr>
      <vt:lpstr>Underground scene</vt:lpstr>
      <vt:lpstr>The rescued</vt:lpstr>
      <vt:lpstr>The honour</vt:lpstr>
      <vt:lpstr>The exam question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M Haughton</cp:lastModifiedBy>
  <cp:revision>19</cp:revision>
  <cp:lastPrinted>2018-06-12T07:01:01Z</cp:lastPrinted>
  <dcterms:created xsi:type="dcterms:W3CDTF">2018-04-18T15:34:29Z</dcterms:created>
  <dcterms:modified xsi:type="dcterms:W3CDTF">2018-06-26T17:16:45Z</dcterms:modified>
</cp:coreProperties>
</file>