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0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869FFB3-FAE0-4945-A366-3D3495EEE53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D0FFAC-97D1-4FAC-A4CF-71131144051D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727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FFB3-FAE0-4945-A366-3D3495EEE53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FFAC-97D1-4FAC-A4CF-711311440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05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FFB3-FAE0-4945-A366-3D3495EEE53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FFAC-97D1-4FAC-A4CF-711311440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998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FFB3-FAE0-4945-A366-3D3495EEE53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FFAC-97D1-4FAC-A4CF-71131144051D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1906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FFB3-FAE0-4945-A366-3D3495EEE53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FFAC-97D1-4FAC-A4CF-711311440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932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FFB3-FAE0-4945-A366-3D3495EEE53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FFAC-97D1-4FAC-A4CF-711311440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387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FFB3-FAE0-4945-A366-3D3495EEE53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FFAC-97D1-4FAC-A4CF-711311440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10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FFB3-FAE0-4945-A366-3D3495EEE53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FFAC-97D1-4FAC-A4CF-711311440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557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FFB3-FAE0-4945-A366-3D3495EEE53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FFAC-97D1-4FAC-A4CF-711311440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44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FFB3-FAE0-4945-A366-3D3495EEE53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FFAC-97D1-4FAC-A4CF-711311440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55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FFB3-FAE0-4945-A366-3D3495EEE53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FFAC-97D1-4FAC-A4CF-711311440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01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FFB3-FAE0-4945-A366-3D3495EEE53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FFAC-97D1-4FAC-A4CF-711311440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46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FFB3-FAE0-4945-A366-3D3495EEE53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FFAC-97D1-4FAC-A4CF-711311440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90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FFB3-FAE0-4945-A366-3D3495EEE53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FFAC-97D1-4FAC-A4CF-711311440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1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FFB3-FAE0-4945-A366-3D3495EEE53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FFAC-97D1-4FAC-A4CF-711311440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82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FFB3-FAE0-4945-A366-3D3495EEE53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FFAC-97D1-4FAC-A4CF-711311440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08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FFB3-FAE0-4945-A366-3D3495EEE53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FFAC-97D1-4FAC-A4CF-711311440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18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869FFB3-FAE0-4945-A366-3D3495EEE539}" type="datetimeFigureOut">
              <a:rPr lang="en-GB" smtClean="0"/>
              <a:t>03/10/2016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D0FFAC-97D1-4FAC-A4CF-711311440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3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v.uk/government/statistics/prison-population-figures-201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360780">
            <a:off x="7685679" y="216509"/>
            <a:ext cx="328968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</a:rPr>
              <a:t>Prisons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37132" y="1357284"/>
            <a:ext cx="1055006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000" u="sng" dirty="0">
                <a:solidFill>
                  <a:srgbClr val="BE0E0E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Key Question</a:t>
            </a:r>
            <a:r>
              <a:rPr lang="en-GB" altLang="en-US" sz="3000" u="sng" dirty="0" smtClean="0">
                <a:solidFill>
                  <a:srgbClr val="BE0E0E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en-GB" altLang="en-US" sz="800" dirty="0">
              <a:solidFill>
                <a:srgbClr val="BE0E0E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3000" dirty="0" smtClean="0">
                <a:solidFill>
                  <a:srgbClr val="BE0E0E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Why do we send criminals to prison?</a:t>
            </a:r>
            <a:endParaRPr lang="en-GB" altLang="en-US" sz="3000" dirty="0">
              <a:solidFill>
                <a:srgbClr val="BE0E0E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37132" y="3068751"/>
            <a:ext cx="327890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000" u="sng" dirty="0" smtClean="0"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To begin…  </a:t>
            </a:r>
          </a:p>
          <a:p>
            <a:pPr eaLnBrk="1" hangingPunct="1"/>
            <a:endParaRPr lang="en-GB" altLang="en-US" sz="800" dirty="0"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dirty="0" smtClean="0"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Crossword. </a:t>
            </a:r>
          </a:p>
          <a:p>
            <a:pPr eaLnBrk="1" hangingPunct="1"/>
            <a:endParaRPr lang="en-GB" altLang="en-US" sz="3000" dirty="0"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prison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4" b="24776"/>
          <a:stretch/>
        </p:blipFill>
        <p:spPr bwMode="auto">
          <a:xfrm>
            <a:off x="9157649" y="4542876"/>
            <a:ext cx="2157229" cy="116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crossword animat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r="10710" b="2909"/>
          <a:stretch/>
        </p:blipFill>
        <p:spPr bwMode="auto">
          <a:xfrm rot="21414412">
            <a:off x="294562" y="4922540"/>
            <a:ext cx="1470886" cy="124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1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479" y="169545"/>
            <a:ext cx="328968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</a:rPr>
              <a:t>Prisons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0479" y="1796224"/>
            <a:ext cx="923754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smtClean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Which criminals should be sent to prison?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en-GB" sz="800" dirty="0" smtClean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smtClean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What should the conditions in prisons be like?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en-GB" sz="800" dirty="0" smtClean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smtClean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What should be done to help reform prisoners?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en-GB" sz="800" dirty="0" smtClean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smtClean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How effective are prisons?</a:t>
            </a:r>
            <a:endParaRPr lang="en-GB" sz="24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Image result for prison animated clipa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13" y="4221410"/>
            <a:ext cx="2577721" cy="2070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2726" y="4348019"/>
            <a:ext cx="1055006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000" u="sng" dirty="0" smtClean="0">
                <a:solidFill>
                  <a:srgbClr val="BE0E0E"/>
                </a:solidFill>
                <a:latin typeface="Arial Rounded MT Bold" panose="020F070403050403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Suggest answers to the above questions.</a:t>
            </a:r>
          </a:p>
          <a:p>
            <a:pPr eaLnBrk="1" hangingPunct="1"/>
            <a:endParaRPr lang="en-GB" altLang="en-US" sz="800" dirty="0">
              <a:solidFill>
                <a:srgbClr val="BE0E0E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3000" dirty="0">
              <a:solidFill>
                <a:srgbClr val="BE0E0E"/>
              </a:solidFill>
              <a:latin typeface="Arial Rounded MT Bold" panose="020F070403050403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Image result for animated question mark clipar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82" y="169545"/>
            <a:ext cx="1362830" cy="1870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24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714" r="20143"/>
          <a:stretch/>
        </p:blipFill>
        <p:spPr>
          <a:xfrm>
            <a:off x="8056957" y="1951809"/>
            <a:ext cx="2750767" cy="33412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213080">
            <a:off x="159125" y="120807"/>
            <a:ext cx="328968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</a:rPr>
              <a:t>Prisons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3255"/>
          <a:stretch/>
        </p:blipFill>
        <p:spPr>
          <a:xfrm>
            <a:off x="307585" y="1951809"/>
            <a:ext cx="7749372" cy="33412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310" y="1331014"/>
            <a:ext cx="90954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Numbers of People in prison on September 9</a:t>
            </a:r>
            <a:r>
              <a:rPr lang="en-US" sz="2800" baseline="30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th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 2016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078" name="Picture 6" descr="Image result for prisoner animated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8138" y="5293029"/>
            <a:ext cx="2270808" cy="1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5517" y="5703562"/>
            <a:ext cx="8347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www.gov.uk/government/statistics/prison-population-figures-2016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1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213080">
            <a:off x="329837" y="150040"/>
            <a:ext cx="2723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</a:rPr>
              <a:t>Prisons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86603" y="1433016"/>
            <a:ext cx="11286697" cy="311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24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Assess...</a:t>
            </a:r>
            <a:endParaRPr lang="en-GB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8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  <a:endParaRPr lang="en-GB" sz="20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Considering all the information from this lesson outline arguments for and against </a:t>
            </a:r>
            <a:r>
              <a:rPr lang="en-GB" sz="2400" dirty="0" smtClean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the </a:t>
            </a:r>
            <a:r>
              <a:rPr lang="en-GB" sz="24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use of prison as a punishment for criminals.</a:t>
            </a:r>
            <a:endParaRPr lang="en-GB" sz="20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0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  <a:endParaRPr lang="en-GB" sz="20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Answer and evaluate…</a:t>
            </a:r>
            <a:endParaRPr lang="en-GB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8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  <a:endParaRPr lang="en-GB" sz="20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Explain three reasons why young offenders are treated differently to adult criminals</a:t>
            </a:r>
            <a:r>
              <a:rPr lang="en-GB" sz="2400" dirty="0" smtClean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en-GB" sz="20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‘A life sentence should mean life in prison’. Do you agree? </a:t>
            </a:r>
            <a:r>
              <a:rPr lang="en-GB" sz="2400" dirty="0" smtClean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                     Explain </a:t>
            </a:r>
            <a:r>
              <a:rPr lang="en-GB" sz="24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your answer and include different points of view </a:t>
            </a:r>
            <a:r>
              <a:rPr lang="en-GB" sz="2400" dirty="0" smtClean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                                   and </a:t>
            </a:r>
            <a:r>
              <a:rPr lang="en-GB" sz="24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religious views.</a:t>
            </a:r>
            <a:endParaRPr lang="en-GB" sz="20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Image result for prison animated 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7"/>
          <a:stretch/>
        </p:blipFill>
        <p:spPr bwMode="auto">
          <a:xfrm>
            <a:off x="9903259" y="297622"/>
            <a:ext cx="1467536" cy="135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rison animated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t="12372" r="7976" b="-1"/>
          <a:stretch/>
        </p:blipFill>
        <p:spPr bwMode="auto">
          <a:xfrm>
            <a:off x="9787077" y="3916907"/>
            <a:ext cx="1990940" cy="257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37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22507</TotalTime>
  <Words>72</Words>
  <Application>Microsoft Office PowerPoint</Application>
  <PresentationFormat>Custom</PresentationFormat>
  <Paragraphs>29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Main Event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Butler</dc:creator>
  <cp:lastModifiedBy>W Butler</cp:lastModifiedBy>
  <cp:revision>11</cp:revision>
  <dcterms:created xsi:type="dcterms:W3CDTF">2016-09-01T17:37:08Z</dcterms:created>
  <dcterms:modified xsi:type="dcterms:W3CDTF">2016-10-03T12:09:24Z</dcterms:modified>
</cp:coreProperties>
</file>