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FEAFA8-37C0-410E-89AC-1C40FFABA43A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DABDA0-BDFB-4DE2-A646-A7F7DF4D3825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423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AFA8-37C0-410E-89AC-1C40FFABA43A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BDA0-BDFB-4DE2-A646-A7F7DF4D3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69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AFA8-37C0-410E-89AC-1C40FFABA43A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BDA0-BDFB-4DE2-A646-A7F7DF4D3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20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AFA8-37C0-410E-89AC-1C40FFABA43A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BDA0-BDFB-4DE2-A646-A7F7DF4D3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75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BFEAFA8-37C0-410E-89AC-1C40FFABA43A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FDABDA0-BDFB-4DE2-A646-A7F7DF4D3825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60117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AFA8-37C0-410E-89AC-1C40FFABA43A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BDA0-BDFB-4DE2-A646-A7F7DF4D3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8203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AFA8-37C0-410E-89AC-1C40FFABA43A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BDA0-BDFB-4DE2-A646-A7F7DF4D3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6388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AFA8-37C0-410E-89AC-1C40FFABA43A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BDA0-BDFB-4DE2-A646-A7F7DF4D3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78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AFA8-37C0-410E-89AC-1C40FFABA43A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BDA0-BDFB-4DE2-A646-A7F7DF4D3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19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BFEAFA8-37C0-410E-89AC-1C40FFABA43A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FDABDA0-BDFB-4DE2-A646-A7F7DF4D382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23030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BFEAFA8-37C0-410E-89AC-1C40FFABA43A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FDABDA0-BDFB-4DE2-A646-A7F7DF4D3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03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FEAFA8-37C0-410E-89AC-1C40FFABA43A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FDABDA0-BDFB-4DE2-A646-A7F7DF4D382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054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ekq8wsojO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khPTDSBw7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Community Service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Key Question: What is community service?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05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Community service </a:t>
            </a:r>
            <a:r>
              <a:rPr lang="en-GB" dirty="0" smtClean="0"/>
              <a:t>– a punishment where criminals have to do unpaid work to make up for their crime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Community payback </a:t>
            </a:r>
            <a:r>
              <a:rPr lang="en-GB" dirty="0" smtClean="0"/>
              <a:t>= community service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5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crime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40070"/>
            <a:ext cx="10178322" cy="3593591"/>
          </a:xfrm>
        </p:spPr>
        <p:txBody>
          <a:bodyPr/>
          <a:lstStyle/>
          <a:p>
            <a:r>
              <a:rPr lang="en-GB" dirty="0"/>
              <a:t>Watch the video: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www.youtube.com/watch?v=Rekq8wsojO4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 smtClean="0"/>
              <a:t>What crimes led to the two offenders getting community service?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 magistrate – a type of judge for minor crimes</a:t>
            </a:r>
          </a:p>
          <a:p>
            <a:pPr marL="0" indent="0">
              <a:buNone/>
            </a:pPr>
            <a:r>
              <a:rPr lang="en-GB" dirty="0" smtClean="0"/>
              <a:t>Probation officer – someone who works with prisoners to see if they should be released early for good behaviour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920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75" y="3361331"/>
            <a:ext cx="5862660" cy="3297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Manchester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Watch the video: </a:t>
            </a: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www.youtube.com/watch?v=CkhPTDSBw7A</a:t>
            </a:r>
            <a:r>
              <a:rPr lang="en-GB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When did community service start in the UK?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What tasks are mentioned?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What does Joan Kershaw think about it?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52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Wayne Rooney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3767959"/>
            <a:ext cx="10178322" cy="359359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 2017 Wayne Rooney was found guilty of being three times over the drink-driving limit.</a:t>
            </a:r>
          </a:p>
          <a:p>
            <a:r>
              <a:rPr lang="en-GB" dirty="0" smtClean="0"/>
              <a:t>Fined £300,000 (two weeks’ wages)</a:t>
            </a:r>
          </a:p>
          <a:p>
            <a:r>
              <a:rPr lang="en-GB" dirty="0" smtClean="0"/>
              <a:t>2 year driving ban</a:t>
            </a:r>
          </a:p>
          <a:p>
            <a:r>
              <a:rPr lang="en-GB" dirty="0" smtClean="0"/>
              <a:t>120 hours of community service.</a:t>
            </a:r>
            <a:endParaRPr lang="en-GB" dirty="0"/>
          </a:p>
        </p:txBody>
      </p:sp>
      <p:pic>
        <p:nvPicPr>
          <p:cNvPr id="1026" name="Picture 2" descr="Image result for rooney community 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039" y="236216"/>
            <a:ext cx="581025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577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Which aim of punishment is community service for?</a:t>
            </a:r>
          </a:p>
          <a:p>
            <a:r>
              <a:rPr lang="en-GB" dirty="0" smtClean="0"/>
              <a:t>Can you think of other aims?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u="sng" dirty="0" smtClean="0"/>
              <a:t>Extension: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‘Community service is a better punishment than prison?’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Do you agree? … etc. 	12 marks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384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47</TotalTime>
  <Words>187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Impact</vt:lpstr>
      <vt:lpstr>Badge</vt:lpstr>
      <vt:lpstr>Community Service</vt:lpstr>
      <vt:lpstr>Definition</vt:lpstr>
      <vt:lpstr>Types of crime</vt:lpstr>
      <vt:lpstr>Manchester </vt:lpstr>
      <vt:lpstr>Wayne Rooney</vt:lpstr>
      <vt:lpstr>Aims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Service</dc:title>
  <dc:creator>M Haughton</dc:creator>
  <cp:lastModifiedBy>M Haughton</cp:lastModifiedBy>
  <cp:revision>7</cp:revision>
  <dcterms:created xsi:type="dcterms:W3CDTF">2018-11-08T17:21:38Z</dcterms:created>
  <dcterms:modified xsi:type="dcterms:W3CDTF">2018-11-08T18:08:56Z</dcterms:modified>
</cp:coreProperties>
</file>