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6"/>
  </p:notesMasterIdLst>
  <p:sldIdLst>
    <p:sldId id="259" r:id="rId3"/>
    <p:sldId id="260" r:id="rId4"/>
    <p:sldId id="261" r:id="rId5"/>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1D61"/>
    <a:srgbClr val="5324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43" autoAdjust="0"/>
    <p:restoredTop sz="94660"/>
  </p:normalViewPr>
  <p:slideViewPr>
    <p:cSldViewPr>
      <p:cViewPr>
        <p:scale>
          <a:sx n="90" d="100"/>
          <a:sy n="90" d="100"/>
        </p:scale>
        <p:origin x="-146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91CBF402-E458-404D-8983-9C2F21A2EFFA}" type="datetimeFigureOut">
              <a:rPr lang="en-US" smtClean="0"/>
              <a:pPr/>
              <a:t>4/20/2016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79CA8FDC-A414-42F4-B851-81FDDFF202D0}" type="slidenum">
              <a:rPr lang="en-US" smtClean="0"/>
              <a:pPr/>
              <a:t>‹#›</a:t>
            </a:fld>
            <a:endParaRPr lang="en-US"/>
          </a:p>
        </p:txBody>
      </p:sp>
    </p:spTree>
    <p:extLst>
      <p:ext uri="{BB962C8B-B14F-4D97-AF65-F5344CB8AC3E}">
        <p14:creationId xmlns:p14="http://schemas.microsoft.com/office/powerpoint/2010/main" val="1453895104"/>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9CA8FDC-A414-42F4-B851-81FDDFF202D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1" y="4834785"/>
            <a:ext cx="7696200" cy="1164771"/>
          </a:xfrm>
          <a:prstGeom prst="rect">
            <a:avLst/>
          </a:prstGeom>
        </p:spPr>
        <p:txBody>
          <a:bodyPr anchor="t" anchorCtr="0">
            <a:normAutofit/>
          </a:bodyPr>
          <a:lstStyle>
            <a:lvl1pPr marL="0" indent="0" algn="l">
              <a:buNone/>
              <a:defRPr sz="1400" kern="1200">
                <a:solidFill>
                  <a:schemeClr val="tx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2" name="Title 1"/>
          <p:cNvSpPr>
            <a:spLocks noGrp="1"/>
          </p:cNvSpPr>
          <p:nvPr>
            <p:ph type="ctrTitle"/>
          </p:nvPr>
        </p:nvSpPr>
        <p:spPr>
          <a:xfrm>
            <a:off x="722085" y="2833914"/>
            <a:ext cx="7772400" cy="2057400"/>
          </a:xfrm>
          <a:prstGeom prst="rect">
            <a:avLst/>
          </a:prstGeom>
        </p:spPr>
        <p:txBody>
          <a:bodyPr anchor="b" anchorCtr="0"/>
          <a:lstStyle>
            <a:lvl1pPr algn="l">
              <a:defRPr>
                <a:solidFill>
                  <a:schemeClr val="tx1"/>
                </a:solidFill>
              </a:defRPr>
            </a:lvl1p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609600"/>
          </a:xfrm>
          <a:prstGeom prst="rect">
            <a:avLst/>
          </a:prstGeom>
        </p:spPr>
        <p:txBody>
          <a:bodyPr anchor="b"/>
          <a:lstStyle>
            <a:lvl1pPr algn="l">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486400"/>
            <a:ext cx="5486400" cy="685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a:spLocks noGrp="1"/>
          </p:cNvSpPr>
          <p:nvPr>
            <p:ph type="dt" sz="half" idx="10"/>
          </p:nvPr>
        </p:nvSpPr>
        <p:spPr/>
        <p:txBody>
          <a:bodyPr/>
          <a:lstStyle/>
          <a:p>
            <a:fld id="{32578373-3168-4F3A-BD7B-E8255CDC1708}" type="datetimeFigureOut">
              <a:rPr lang="en-US" sz="1000" smtClean="0">
                <a:solidFill>
                  <a:schemeClr val="tx1"/>
                </a:solidFill>
              </a:rPr>
              <a:pPr/>
              <a:t>4/20/2016</a:t>
            </a:fld>
            <a:endParaRPr lang="en-US"/>
          </a:p>
        </p:txBody>
      </p:sp>
      <p:sp>
        <p:nvSpPr>
          <p:cNvPr id="10" name="Rectangle 9"/>
          <p:cNvSpPr>
            <a:spLocks noGrp="1"/>
          </p:cNvSpPr>
          <p:nvPr>
            <p:ph type="sldNum" sz="quarter" idx="11"/>
          </p:nvPr>
        </p:nvSpPr>
        <p:spPr/>
        <p:txBody>
          <a:bodyPr/>
          <a:lstStyle/>
          <a:p>
            <a:fld id="{061412FC-5071-438B-AB30-C016D8A1A766}" type="slidenum">
              <a:rPr lang="en-US" sz="1000" smtClean="0">
                <a:solidFill>
                  <a:schemeClr val="tx1"/>
                </a:solidFill>
              </a:rPr>
              <a:pPr/>
              <a:t>‹#›</a:t>
            </a:fld>
            <a:endParaRPr lang="en-US"/>
          </a:p>
        </p:txBody>
      </p:sp>
      <p:sp>
        <p:nvSpPr>
          <p:cNvPr id="11" name="Rectangle 10"/>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2"/>
            <a:ext cx="8229600" cy="42973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Rectangle 10"/>
          <p:cNvSpPr>
            <a:spLocks noGrp="1"/>
          </p:cNvSpPr>
          <p:nvPr>
            <p:ph type="title"/>
          </p:nvPr>
        </p:nvSpPr>
        <p:spPr/>
        <p:txBody>
          <a:bodyPr anchor="b" anchorCtr="0"/>
          <a:lstStyle/>
          <a:p>
            <a:r>
              <a:rPr lang="en-US" smtClean="0"/>
              <a:t>Click to edit Master title style</a:t>
            </a:r>
            <a:endParaRPr lang="en-US"/>
          </a:p>
        </p:txBody>
      </p:sp>
      <p:sp>
        <p:nvSpPr>
          <p:cNvPr id="12" name="Rectangle 11"/>
          <p:cNvSpPr>
            <a:spLocks noGrp="1"/>
          </p:cNvSpPr>
          <p:nvPr>
            <p:ph type="dt" sz="half" idx="10"/>
          </p:nvPr>
        </p:nvSpPr>
        <p:spPr/>
        <p:txBody>
          <a:bodyPr/>
          <a:lstStyle/>
          <a:p>
            <a:fld id="{32578373-3168-4F3A-BD7B-E8255CDC1708}" type="datetimeFigureOut">
              <a:rPr lang="en-US" sz="1000" smtClean="0">
                <a:solidFill>
                  <a:schemeClr val="tx1"/>
                </a:solidFill>
              </a:rPr>
              <a:pPr/>
              <a:t>4/20/2016</a:t>
            </a:fld>
            <a:endParaRPr lang="en-US"/>
          </a:p>
        </p:txBody>
      </p:sp>
      <p:sp>
        <p:nvSpPr>
          <p:cNvPr id="13" name="Rectangle 12"/>
          <p:cNvSpPr>
            <a:spLocks noGrp="1"/>
          </p:cNvSpPr>
          <p:nvPr>
            <p:ph type="sldNum" sz="quarter" idx="11"/>
          </p:nvPr>
        </p:nvSpPr>
        <p:spPr/>
        <p:txBody>
          <a:bodyPr/>
          <a:lstStyle/>
          <a:p>
            <a:fld id="{061412FC-5071-438B-AB30-C016D8A1A766}" type="slidenum">
              <a:rPr lang="en-US" sz="1000" smtClean="0">
                <a:solidFill>
                  <a:schemeClr val="tx1"/>
                </a:solidFill>
              </a:rPr>
              <a:pPr/>
              <a:t>‹#›</a:t>
            </a:fld>
            <a:endParaRPr lang="en-US"/>
          </a:p>
        </p:txBody>
      </p:sp>
      <p:sp>
        <p:nvSpPr>
          <p:cNvPr id="14" name="Rectangle 13"/>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grpSp>
        <p:nvGrpSpPr>
          <p:cNvPr id="9" name="Group 8"/>
          <p:cNvGrpSpPr/>
          <p:nvPr/>
        </p:nvGrpSpPr>
        <p:grpSpPr>
          <a:xfrm>
            <a:off x="0" y="0"/>
            <a:ext cx="9144000" cy="6858000"/>
            <a:chOff x="0" y="0"/>
            <a:chExt cx="9144000" cy="6858000"/>
          </a:xfrm>
        </p:grpSpPr>
        <p:sp>
          <p:nvSpPr>
            <p:cNvPr id="5" name="Rectangle 4"/>
            <p:cNvSpPr/>
            <p:nvPr userDrawn="1"/>
          </p:nvSpPr>
          <p:spPr>
            <a:xfrm>
              <a:off x="0" y="0"/>
              <a:ext cx="9144000" cy="6858000"/>
            </a:xfrm>
            <a:prstGeom prst="rect">
              <a:avLst/>
            </a:prstGeom>
            <a:solidFill>
              <a:schemeClr val="accent4">
                <a:alpha val="82000"/>
              </a:schemeClr>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 Diagonal Corner Rectangle 5"/>
            <p:cNvSpPr/>
            <p:nvPr userDrawn="1"/>
          </p:nvSpPr>
          <p:spPr>
            <a:xfrm flipH="1">
              <a:off x="455100" y="457197"/>
              <a:ext cx="8229600" cy="5943600"/>
            </a:xfrm>
            <a:prstGeom prst="round2DiagRect">
              <a:avLst>
                <a:gd name="adj1" fmla="val 16667"/>
                <a:gd name="adj2" fmla="val 0"/>
              </a:avLst>
            </a:prstGeom>
            <a:solidFill>
              <a:schemeClr val="bg1">
                <a:alpha val="81000"/>
              </a:schemeClr>
            </a:solidFill>
            <a:ln w="28575"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479173"/>
              <a:ext cx="9144000" cy="3169025"/>
            </a:xfrm>
            <a:prstGeom prst="rect">
              <a:avLst/>
            </a:prstGeom>
            <a:solidFill>
              <a:schemeClr val="accent4">
                <a:alpha val="90000"/>
              </a:schemeClr>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 Placeholder 2"/>
          <p:cNvSpPr>
            <a:spLocks noGrp="1"/>
          </p:cNvSpPr>
          <p:nvPr>
            <p:ph type="body" idx="1"/>
          </p:nvPr>
        </p:nvSpPr>
        <p:spPr>
          <a:xfrm>
            <a:off x="714829" y="4953000"/>
            <a:ext cx="7776255" cy="914400"/>
          </a:xfrm>
          <a:prstGeom prst="rect">
            <a:avLst/>
          </a:prstGeo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itle 6"/>
          <p:cNvSpPr>
            <a:spLocks noGrp="1"/>
          </p:cNvSpPr>
          <p:nvPr>
            <p:ph type="ctrTitle"/>
          </p:nvPr>
        </p:nvSpPr>
        <p:spPr>
          <a:xfrm>
            <a:off x="722085" y="2833914"/>
            <a:ext cx="7772400" cy="2057400"/>
          </a:xfrm>
          <a:prstGeom prst="rect">
            <a:avLst/>
          </a:prstGeom>
        </p:spPr>
        <p:txBody>
          <a:bodyPr anchor="b" anchorCtr="0"/>
          <a:lstStyle>
            <a:lvl1pPr algn="l">
              <a:defRPr>
                <a:solidFill>
                  <a:schemeClr val="bg1"/>
                </a:solidFill>
              </a:defRPr>
            </a:lvl1p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828801"/>
            <a:ext cx="4038600" cy="42973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1"/>
            <a:ext cx="4038600" cy="42973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Rectangle 11"/>
          <p:cNvSpPr>
            <a:spLocks noGrp="1"/>
          </p:cNvSpPr>
          <p:nvPr>
            <p:ph type="dt" sz="half" idx="10"/>
          </p:nvPr>
        </p:nvSpPr>
        <p:spPr/>
        <p:txBody>
          <a:bodyPr/>
          <a:lstStyle/>
          <a:p>
            <a:fld id="{32578373-3168-4F3A-BD7B-E8255CDC1708}" type="datetimeFigureOut">
              <a:rPr lang="en-US" sz="1000" smtClean="0">
                <a:solidFill>
                  <a:schemeClr val="tx1"/>
                </a:solidFill>
              </a:rPr>
              <a:pPr/>
              <a:t>4/20/2016</a:t>
            </a:fld>
            <a:endParaRPr lang="en-US"/>
          </a:p>
        </p:txBody>
      </p:sp>
      <p:sp>
        <p:nvSpPr>
          <p:cNvPr id="13" name="Rectangle 12"/>
          <p:cNvSpPr>
            <a:spLocks noGrp="1"/>
          </p:cNvSpPr>
          <p:nvPr>
            <p:ph type="sldNum" sz="quarter" idx="11"/>
          </p:nvPr>
        </p:nvSpPr>
        <p:spPr/>
        <p:txBody>
          <a:bodyPr/>
          <a:lstStyle/>
          <a:p>
            <a:fld id="{061412FC-5071-438B-AB30-C016D8A1A766}" type="slidenum">
              <a:rPr lang="en-US" sz="1000" smtClean="0">
                <a:solidFill>
                  <a:schemeClr val="tx1"/>
                </a:solidFill>
              </a:rPr>
              <a:pPr/>
              <a:t>‹#›</a:t>
            </a:fld>
            <a:endParaRPr lang="en-US"/>
          </a:p>
        </p:txBody>
      </p:sp>
      <p:sp>
        <p:nvSpPr>
          <p:cNvPr id="14" name="Rectangle 13"/>
          <p:cNvSpPr>
            <a:spLocks noGrp="1"/>
          </p:cNvSpPr>
          <p:nvPr>
            <p:ph type="ftr" sz="quarter" idx="12"/>
          </p:nvPr>
        </p:nvSpPr>
        <p:spPr/>
        <p:txBody>
          <a:bodyPr/>
          <a:lstStyle/>
          <a:p>
            <a:endParaRPr lang="en-US"/>
          </a:p>
        </p:txBody>
      </p:sp>
      <p:sp>
        <p:nvSpPr>
          <p:cNvPr id="17" name="Title 16"/>
          <p:cNvSpPr>
            <a:spLocks noGrp="1"/>
          </p:cNvSpPr>
          <p:nvPr>
            <p:ph type="title"/>
          </p:nvPr>
        </p:nvSpPr>
        <p:spPr>
          <a:xfrm>
            <a:off x="457200" y="576942"/>
            <a:ext cx="8229600" cy="1143000"/>
          </a:xfrm>
        </p:spPr>
        <p:txBody>
          <a:bodyPr anchor="b" anchorCtr="0"/>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828800"/>
            <a:ext cx="4040188"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62200"/>
            <a:ext cx="4040188" cy="37639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828800"/>
            <a:ext cx="4041775"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362200"/>
            <a:ext cx="4041775" cy="37639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Rectangle 10"/>
          <p:cNvSpPr>
            <a:spLocks noGrp="1"/>
          </p:cNvSpPr>
          <p:nvPr>
            <p:ph type="dt" sz="half" idx="10"/>
          </p:nvPr>
        </p:nvSpPr>
        <p:spPr/>
        <p:txBody>
          <a:bodyPr/>
          <a:lstStyle/>
          <a:p>
            <a:fld id="{32578373-3168-4F3A-BD7B-E8255CDC1708}" type="datetimeFigureOut">
              <a:rPr lang="en-US" sz="1000" smtClean="0">
                <a:solidFill>
                  <a:schemeClr val="tx1"/>
                </a:solidFill>
              </a:rPr>
              <a:pPr/>
              <a:t>4/20/2016</a:t>
            </a:fld>
            <a:endParaRPr lang="en-US"/>
          </a:p>
        </p:txBody>
      </p:sp>
      <p:sp>
        <p:nvSpPr>
          <p:cNvPr id="12" name="Rectangle 11"/>
          <p:cNvSpPr>
            <a:spLocks noGrp="1"/>
          </p:cNvSpPr>
          <p:nvPr>
            <p:ph type="sldNum" sz="quarter" idx="11"/>
          </p:nvPr>
        </p:nvSpPr>
        <p:spPr/>
        <p:txBody>
          <a:bodyPr/>
          <a:lstStyle/>
          <a:p>
            <a:fld id="{061412FC-5071-438B-AB30-C016D8A1A766}" type="slidenum">
              <a:rPr lang="en-US" sz="1000" smtClean="0">
                <a:solidFill>
                  <a:schemeClr val="tx1"/>
                </a:solidFill>
              </a:rPr>
              <a:pPr/>
              <a:t>‹#›</a:t>
            </a:fld>
            <a:endParaRPr lang="en-US"/>
          </a:p>
        </p:txBody>
      </p:sp>
      <p:sp>
        <p:nvSpPr>
          <p:cNvPr id="13" name="Rectangle 12"/>
          <p:cNvSpPr>
            <a:spLocks noGrp="1"/>
          </p:cNvSpPr>
          <p:nvPr>
            <p:ph type="ftr" sz="quarter" idx="12"/>
          </p:nvPr>
        </p:nvSpPr>
        <p:spPr/>
        <p:txBody>
          <a:bodyPr/>
          <a:lstStyle/>
          <a:p>
            <a:endParaRPr lang="en-US"/>
          </a:p>
        </p:txBody>
      </p:sp>
      <p:sp>
        <p:nvSpPr>
          <p:cNvPr id="14" name="Title 13"/>
          <p:cNvSpPr>
            <a:spLocks noGrp="1"/>
          </p:cNvSpPr>
          <p:nvPr>
            <p:ph type="title"/>
          </p:nvPr>
        </p:nvSpPr>
        <p:spPr>
          <a:xfrm>
            <a:off x="457200" y="576942"/>
            <a:ext cx="8229600" cy="1143000"/>
          </a:xfrm>
        </p:spPr>
        <p:txBody>
          <a:bodyPr anchor="b" anchorCtr="0"/>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Rectangle 6"/>
          <p:cNvSpPr>
            <a:spLocks noGrp="1"/>
          </p:cNvSpPr>
          <p:nvPr>
            <p:ph type="dt" sz="half" idx="10"/>
          </p:nvPr>
        </p:nvSpPr>
        <p:spPr/>
        <p:txBody>
          <a:bodyPr/>
          <a:lstStyle/>
          <a:p>
            <a:fld id="{32578373-3168-4F3A-BD7B-E8255CDC1708}" type="datetimeFigureOut">
              <a:rPr lang="en-US" sz="1000" smtClean="0">
                <a:solidFill>
                  <a:schemeClr val="tx1"/>
                </a:solidFill>
              </a:rPr>
              <a:pPr/>
              <a:t>4/20/2016</a:t>
            </a:fld>
            <a:endParaRPr lang="en-US"/>
          </a:p>
        </p:txBody>
      </p:sp>
      <p:sp>
        <p:nvSpPr>
          <p:cNvPr id="8" name="Rectangle 7"/>
          <p:cNvSpPr>
            <a:spLocks noGrp="1"/>
          </p:cNvSpPr>
          <p:nvPr>
            <p:ph type="sldNum" sz="quarter" idx="11"/>
          </p:nvPr>
        </p:nvSpPr>
        <p:spPr/>
        <p:txBody>
          <a:bodyPr/>
          <a:lstStyle/>
          <a:p>
            <a:fld id="{061412FC-5071-438B-AB30-C016D8A1A766}" type="slidenum">
              <a:rPr lang="en-US" sz="1000" smtClean="0">
                <a:solidFill>
                  <a:schemeClr val="tx1"/>
                </a:solidFill>
              </a:rPr>
              <a:pPr/>
              <a:t>‹#›</a:t>
            </a:fld>
            <a:endParaRPr lang="en-US"/>
          </a:p>
        </p:txBody>
      </p:sp>
      <p:sp>
        <p:nvSpPr>
          <p:cNvPr id="9" name="Rectangle 8"/>
          <p:cNvSpPr>
            <a:spLocks noGrp="1"/>
          </p:cNvSpPr>
          <p:nvPr>
            <p:ph type="ftr" sz="quarter" idx="12"/>
          </p:nvPr>
        </p:nvSpPr>
        <p:spPr/>
        <p:txBody>
          <a:bodyPr/>
          <a:lstStyle/>
          <a:p>
            <a:endParaRPr lang="en-US"/>
          </a:p>
        </p:txBody>
      </p:sp>
      <p:sp>
        <p:nvSpPr>
          <p:cNvPr id="10" name="Title 9"/>
          <p:cNvSpPr>
            <a:spLocks noGrp="1"/>
          </p:cNvSpPr>
          <p:nvPr>
            <p:ph type="title"/>
          </p:nvPr>
        </p:nvSpPr>
        <p:spPr>
          <a:xfrm>
            <a:off x="457200" y="576942"/>
            <a:ext cx="8229600" cy="1143000"/>
          </a:xfrm>
        </p:spPr>
        <p:txBody>
          <a:bodyPr anchor="b" anchorCtr="0"/>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ertificate">
    <p:spTree>
      <p:nvGrpSpPr>
        <p:cNvPr id="1" name=""/>
        <p:cNvGrpSpPr/>
        <p:nvPr/>
      </p:nvGrpSpPr>
      <p:grpSpPr>
        <a:xfrm>
          <a:off x="0" y="0"/>
          <a:ext cx="0" cy="0"/>
          <a:chOff x="0" y="0"/>
          <a:chExt cx="0" cy="0"/>
        </a:xfrm>
      </p:grpSpPr>
      <p:sp>
        <p:nvSpPr>
          <p:cNvPr id="30" name="Text Placeholder 29"/>
          <p:cNvSpPr>
            <a:spLocks noGrp="1"/>
          </p:cNvSpPr>
          <p:nvPr>
            <p:ph type="body" idx="12"/>
          </p:nvPr>
        </p:nvSpPr>
        <p:spPr>
          <a:xfrm>
            <a:off x="729116" y="3095625"/>
            <a:ext cx="7805284" cy="1781175"/>
          </a:xfrm>
          <a:prstGeom prst="rect">
            <a:avLst/>
          </a:prstGeom>
        </p:spPr>
        <p:txBody>
          <a:bodyPr anchor="b" anchorCtr="0">
            <a:normAutofit/>
          </a:bodyPr>
          <a:lstStyle>
            <a:lvl1pPr marL="0" indent="0">
              <a:buNone/>
              <a:defRPr lang="en-US" sz="5400" kern="1200" dirty="0">
                <a:solidFill>
                  <a:schemeClr val="tx1"/>
                </a:solidFill>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7" name="Title 26"/>
          <p:cNvSpPr>
            <a:spLocks noGrp="1"/>
          </p:cNvSpPr>
          <p:nvPr>
            <p:ph type="ctrTitle"/>
          </p:nvPr>
        </p:nvSpPr>
        <p:spPr>
          <a:xfrm>
            <a:off x="733425" y="1295399"/>
            <a:ext cx="7772400" cy="885825"/>
          </a:xfrm>
          <a:prstGeom prst="rect">
            <a:avLst/>
          </a:prstGeom>
        </p:spPr>
        <p:txBody>
          <a:bodyPr anchor="b" anchorCtr="0">
            <a:normAutofit/>
          </a:bodyPr>
          <a:lstStyle>
            <a:lvl1pPr algn="l">
              <a:defRPr sz="4400">
                <a:solidFill>
                  <a:schemeClr val="tx1"/>
                </a:solidFill>
              </a:defRPr>
            </a:lvl1pPr>
          </a:lstStyle>
          <a:p>
            <a:r>
              <a:rPr lang="en-US" smtClean="0"/>
              <a:t>Click to edit Master title style</a:t>
            </a:r>
            <a:endParaRPr lang="en-US"/>
          </a:p>
        </p:txBody>
      </p:sp>
      <p:sp>
        <p:nvSpPr>
          <p:cNvPr id="28" name="Text Placeholder 27"/>
          <p:cNvSpPr>
            <a:spLocks noGrp="1"/>
          </p:cNvSpPr>
          <p:nvPr>
            <p:ph type="body" idx="10"/>
          </p:nvPr>
        </p:nvSpPr>
        <p:spPr>
          <a:xfrm>
            <a:off x="1295400" y="4898571"/>
            <a:ext cx="7195684" cy="283029"/>
          </a:xfrm>
          <a:prstGeom prst="rect">
            <a:avLst/>
          </a:prstGeom>
        </p:spPr>
        <p:txBody>
          <a:bodyPr anchor="t" anchorCtr="0">
            <a:noAutofit/>
          </a:bodyPr>
          <a:lstStyle>
            <a:lvl1pPr marL="0" indent="0">
              <a:buNone/>
              <a:defRPr sz="1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9" name="Text Placeholder 28"/>
          <p:cNvSpPr>
            <a:spLocks noGrp="1"/>
          </p:cNvSpPr>
          <p:nvPr>
            <p:ph type="body" idx="11"/>
          </p:nvPr>
        </p:nvSpPr>
        <p:spPr>
          <a:xfrm>
            <a:off x="1295400" y="485775"/>
            <a:ext cx="7195684" cy="638175"/>
          </a:xfrm>
          <a:prstGeom prst="rect">
            <a:avLst/>
          </a:prstGeom>
        </p:spPr>
        <p:txBody>
          <a:bodyPr anchor="b" anchorCtr="0"/>
          <a:lstStyle>
            <a:lvl1pPr marL="0" indent="0">
              <a:buNone/>
              <a:defRPr sz="1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8" name="Text Placeholder 17"/>
          <p:cNvSpPr>
            <a:spLocks noGrp="1"/>
          </p:cNvSpPr>
          <p:nvPr>
            <p:ph type="body" idx="13"/>
          </p:nvPr>
        </p:nvSpPr>
        <p:spPr>
          <a:xfrm>
            <a:off x="1295400" y="5181600"/>
            <a:ext cx="7195684" cy="283029"/>
          </a:xfrm>
          <a:prstGeom prst="rect">
            <a:avLst/>
          </a:prstGeom>
        </p:spPr>
        <p:txBody>
          <a:bodyPr anchor="ctr" anchorCtr="0">
            <a:noAutofit/>
          </a:bodyPr>
          <a:lstStyle>
            <a:lvl1pPr marL="0" indent="0">
              <a:buNone/>
              <a:defRPr sz="2000" b="1">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2" name="Text Placeholder 21"/>
          <p:cNvSpPr>
            <a:spLocks noGrp="1"/>
          </p:cNvSpPr>
          <p:nvPr>
            <p:ph type="body" idx="14"/>
          </p:nvPr>
        </p:nvSpPr>
        <p:spPr>
          <a:xfrm>
            <a:off x="1295400" y="5470071"/>
            <a:ext cx="7195684" cy="283029"/>
          </a:xfrm>
          <a:prstGeom prst="rect">
            <a:avLst/>
          </a:prstGeom>
        </p:spPr>
        <p:txBody>
          <a:bodyPr anchor="t" anchorCtr="0">
            <a:noAutofit/>
          </a:bodyPr>
          <a:lstStyle>
            <a:lvl1pPr marL="0" indent="0">
              <a:buNone/>
              <a:defRPr sz="1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6" name="Text Placeholder 25"/>
          <p:cNvSpPr>
            <a:spLocks noGrp="1"/>
          </p:cNvSpPr>
          <p:nvPr>
            <p:ph type="body" idx="15"/>
          </p:nvPr>
        </p:nvSpPr>
        <p:spPr>
          <a:xfrm>
            <a:off x="1295400" y="6019800"/>
            <a:ext cx="7195684" cy="283029"/>
          </a:xfrm>
          <a:prstGeom prst="rect">
            <a:avLst/>
          </a:prstGeom>
        </p:spPr>
        <p:txBody>
          <a:bodyPr anchor="t" anchorCtr="0">
            <a:noAutofit/>
          </a:bodyPr>
          <a:lstStyle>
            <a:lvl1pPr marL="0" indent="0">
              <a:buNone/>
              <a:defRPr sz="11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9" name="Straight Connector 8"/>
          <p:cNvCxnSpPr/>
          <p:nvPr userDrawn="1"/>
        </p:nvCxnSpPr>
        <p:spPr>
          <a:xfrm>
            <a:off x="1371600" y="6019800"/>
            <a:ext cx="6934200" cy="1588"/>
          </a:xfrm>
          <a:prstGeom prst="line">
            <a:avLst/>
          </a:prstGeom>
          <a:ln w="9525" cap="rnd" cmpd="sng" algn="ctr">
            <a:solidFill>
              <a:schemeClr val="accent4"/>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609600"/>
            <a:ext cx="3008313" cy="1045935"/>
          </a:xfrm>
          <a:prstGeom prst="rect">
            <a:avLst/>
          </a:prstGeom>
        </p:spPr>
        <p:txBody>
          <a:bodyPr anchor="b"/>
          <a:lstStyle>
            <a:lvl1pPr algn="l">
              <a:defRPr sz="2000" b="0"/>
            </a:lvl1pPr>
          </a:lstStyle>
          <a:p>
            <a:r>
              <a:rPr lang="en-US" smtClean="0"/>
              <a:t>Click to edit Master title style</a:t>
            </a:r>
            <a:endParaRPr lang="en-US"/>
          </a:p>
        </p:txBody>
      </p:sp>
      <p:sp>
        <p:nvSpPr>
          <p:cNvPr id="3" name="Content Placeholder 2"/>
          <p:cNvSpPr>
            <a:spLocks noGrp="1"/>
          </p:cNvSpPr>
          <p:nvPr>
            <p:ph idx="1"/>
          </p:nvPr>
        </p:nvSpPr>
        <p:spPr>
          <a:xfrm>
            <a:off x="3575050" y="1752601"/>
            <a:ext cx="5111750" cy="43735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752600"/>
            <a:ext cx="3008313" cy="437356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Rectangle 7"/>
          <p:cNvSpPr>
            <a:spLocks noGrp="1"/>
          </p:cNvSpPr>
          <p:nvPr>
            <p:ph type="dt" sz="half" idx="10"/>
          </p:nvPr>
        </p:nvSpPr>
        <p:spPr/>
        <p:txBody>
          <a:bodyPr/>
          <a:lstStyle/>
          <a:p>
            <a:fld id="{32578373-3168-4F3A-BD7B-E8255CDC1708}" type="datetimeFigureOut">
              <a:rPr lang="en-US" sz="1000" smtClean="0">
                <a:solidFill>
                  <a:schemeClr val="tx1"/>
                </a:solidFill>
              </a:rPr>
              <a:pPr/>
              <a:t>4/20/2016</a:t>
            </a:fld>
            <a:endParaRPr lang="en-US"/>
          </a:p>
        </p:txBody>
      </p:sp>
      <p:sp>
        <p:nvSpPr>
          <p:cNvPr id="9" name="Rectangle 8"/>
          <p:cNvSpPr>
            <a:spLocks noGrp="1"/>
          </p:cNvSpPr>
          <p:nvPr>
            <p:ph type="sldNum" sz="quarter" idx="11"/>
          </p:nvPr>
        </p:nvSpPr>
        <p:spPr/>
        <p:txBody>
          <a:bodyPr/>
          <a:lstStyle/>
          <a:p>
            <a:fld id="{061412FC-5071-438B-AB30-C016D8A1A766}" type="slidenum">
              <a:rPr lang="en-US" sz="1000" smtClean="0">
                <a:solidFill>
                  <a:schemeClr val="tx1"/>
                </a:solidFill>
              </a:rPr>
              <a:pPr/>
              <a:t>‹#›</a:t>
            </a:fld>
            <a:endParaRPr lang="en-US"/>
          </a:p>
        </p:txBody>
      </p:sp>
      <p:sp>
        <p:nvSpPr>
          <p:cNvPr id="10" name="Rectangle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1" name="Group 16"/>
          <p:cNvGrpSpPr/>
          <p:nvPr/>
        </p:nvGrpSpPr>
        <p:grpSpPr>
          <a:xfrm>
            <a:off x="0" y="0"/>
            <a:ext cx="9144000" cy="6858000"/>
            <a:chOff x="0" y="0"/>
            <a:chExt cx="9144000" cy="6858000"/>
          </a:xfrm>
        </p:grpSpPr>
        <p:sp>
          <p:nvSpPr>
            <p:cNvPr id="23" name="Rectangle 22"/>
            <p:cNvSpPr/>
            <p:nvPr userDrawn="1"/>
          </p:nvSpPr>
          <p:spPr>
            <a:xfrm>
              <a:off x="0" y="0"/>
              <a:ext cx="9144000" cy="1993142"/>
            </a:xfrm>
            <a:prstGeom prst="rect">
              <a:avLst/>
            </a:prstGeom>
            <a:solidFill>
              <a:schemeClr val="accent4">
                <a:alpha val="82000"/>
              </a:schemeClr>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0" y="4648200"/>
              <a:ext cx="9144000" cy="2209800"/>
            </a:xfrm>
            <a:prstGeom prst="rect">
              <a:avLst/>
            </a:prstGeom>
            <a:solidFill>
              <a:schemeClr val="accent4">
                <a:alpha val="82000"/>
              </a:schemeClr>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 Diagonal Corner Rectangle 24"/>
            <p:cNvSpPr/>
            <p:nvPr userDrawn="1"/>
          </p:nvSpPr>
          <p:spPr>
            <a:xfrm flipH="1">
              <a:off x="456150" y="457200"/>
              <a:ext cx="8229600" cy="5943600"/>
            </a:xfrm>
            <a:prstGeom prst="round2DiagRect">
              <a:avLst>
                <a:gd name="adj1" fmla="val 16667"/>
                <a:gd name="adj2" fmla="val 0"/>
              </a:avLst>
            </a:prstGeom>
            <a:solidFill>
              <a:schemeClr val="bg1">
                <a:alpha val="81000"/>
              </a:schemeClr>
            </a:solidFill>
            <a:ln w="28575"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0" y="1028700"/>
              <a:ext cx="9144000" cy="1033272"/>
            </a:xfrm>
            <a:prstGeom prst="rect">
              <a:avLst/>
            </a:prstGeom>
            <a:solidFill>
              <a:schemeClr val="accent3">
                <a:alpha val="75000"/>
              </a:schemeClr>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15"/>
          <p:cNvGrpSpPr/>
          <p:nvPr/>
        </p:nvGrpSpPr>
        <p:grpSpPr>
          <a:xfrm>
            <a:off x="245390" y="3444498"/>
            <a:ext cx="381000" cy="1387098"/>
            <a:chOff x="245390" y="3444498"/>
            <a:chExt cx="381000" cy="1387098"/>
          </a:xfrm>
        </p:grpSpPr>
        <p:sp>
          <p:nvSpPr>
            <p:cNvPr id="28" name="Oval 27"/>
            <p:cNvSpPr/>
            <p:nvPr userDrawn="1"/>
          </p:nvSpPr>
          <p:spPr>
            <a:xfrm>
              <a:off x="245390" y="4450596"/>
              <a:ext cx="381000" cy="381000"/>
            </a:xfrm>
            <a:prstGeom prst="ellipse">
              <a:avLst/>
            </a:prstGeom>
            <a:solidFill>
              <a:schemeClr val="accent3"/>
            </a:solidFill>
            <a:ln w="25400" cap="rnd" cmpd="sng" algn="ctr">
              <a:solidFill>
                <a:schemeClr val="bg1"/>
              </a:solid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userDrawn="1"/>
          </p:nvSpPr>
          <p:spPr>
            <a:xfrm>
              <a:off x="245390" y="3947547"/>
              <a:ext cx="381000" cy="381000"/>
            </a:xfrm>
            <a:prstGeom prst="ellipse">
              <a:avLst/>
            </a:prstGeom>
            <a:solidFill>
              <a:schemeClr val="tx1"/>
            </a:solidFill>
            <a:ln w="25400" cap="rnd" cmpd="sng" algn="ctr">
              <a:solidFill>
                <a:schemeClr val="bg1"/>
              </a:solid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userDrawn="1"/>
          </p:nvSpPr>
          <p:spPr>
            <a:xfrm>
              <a:off x="245390" y="3444498"/>
              <a:ext cx="381000" cy="381000"/>
            </a:xfrm>
            <a:prstGeom prst="ellipse">
              <a:avLst/>
            </a:prstGeom>
            <a:solidFill>
              <a:schemeClr val="accent4"/>
            </a:solidFill>
            <a:ln w="25400" cap="rnd" cmpd="sng" algn="ctr">
              <a:solidFill>
                <a:schemeClr val="bg1"/>
              </a:solid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Placeholder 8"/>
          <p:cNvSpPr>
            <a:spLocks noGrp="1"/>
          </p:cNvSpPr>
          <p:nvPr>
            <p:ph type="title"/>
          </p:nvPr>
        </p:nvSpPr>
        <p:spPr>
          <a:xfrm>
            <a:off x="457200" y="576942"/>
            <a:ext cx="8229600" cy="1143000"/>
          </a:xfrm>
          <a:prstGeom prst="rect">
            <a:avLst/>
          </a:prstGeom>
        </p:spPr>
        <p:txBody>
          <a:bodyPr vert="horz" rtlCol="0" anchor="b" anchorCtr="0">
            <a:normAutofit/>
          </a:bodyPr>
          <a:lstStyle/>
          <a:p>
            <a:r>
              <a:rPr lang="en-US" smtClean="0"/>
              <a:t>Click to edit Master title style</a:t>
            </a:r>
            <a:endParaRPr lang="en-US"/>
          </a:p>
        </p:txBody>
      </p:sp>
      <p:sp>
        <p:nvSpPr>
          <p:cNvPr id="10" name="Text Placeholder 9"/>
          <p:cNvSpPr>
            <a:spLocks noGrp="1"/>
          </p:cNvSpPr>
          <p:nvPr>
            <p:ph type="body" idx="1"/>
          </p:nvPr>
        </p:nvSpPr>
        <p:spPr>
          <a:xfrm>
            <a:off x="457200" y="1828801"/>
            <a:ext cx="8229600" cy="4297363"/>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Date Placeholder 17"/>
          <p:cNvSpPr>
            <a:spLocks noGrp="1"/>
          </p:cNvSpPr>
          <p:nvPr>
            <p:ph type="dt" sz="half" idx="2"/>
          </p:nvPr>
        </p:nvSpPr>
        <p:spPr>
          <a:xfrm>
            <a:off x="457200" y="6477001"/>
            <a:ext cx="2133600" cy="244475"/>
          </a:xfrm>
          <a:prstGeom prst="rect">
            <a:avLst/>
          </a:prstGeom>
        </p:spPr>
        <p:txBody>
          <a:bodyPr vert="horz" rtlCol="0" anchor="ctr"/>
          <a:lstStyle>
            <a:lvl1pPr algn="l">
              <a:defRPr sz="1000">
                <a:solidFill>
                  <a:schemeClr val="tx1"/>
                </a:solidFill>
              </a:defRPr>
            </a:lvl1pPr>
          </a:lstStyle>
          <a:p>
            <a:fld id="{32578373-3168-4F3A-BD7B-E8255CDC1708}" type="datetimeFigureOut">
              <a:rPr lang="en-US" sz="1000" smtClean="0">
                <a:solidFill>
                  <a:schemeClr val="tx1"/>
                </a:solidFill>
              </a:rPr>
              <a:pPr/>
              <a:t>4/20/2016</a:t>
            </a:fld>
            <a:endParaRPr lang="en-US" sz="1000">
              <a:solidFill>
                <a:schemeClr val="tx1"/>
              </a:solidFill>
            </a:endParaRPr>
          </a:p>
        </p:txBody>
      </p:sp>
      <p:sp>
        <p:nvSpPr>
          <p:cNvPr id="19" name="Footer Placeholder 18"/>
          <p:cNvSpPr>
            <a:spLocks noGrp="1"/>
          </p:cNvSpPr>
          <p:nvPr>
            <p:ph type="ftr" sz="quarter" idx="3"/>
          </p:nvPr>
        </p:nvSpPr>
        <p:spPr>
          <a:xfrm>
            <a:off x="3124200" y="6477001"/>
            <a:ext cx="2895600" cy="244475"/>
          </a:xfrm>
          <a:prstGeom prst="rect">
            <a:avLst/>
          </a:prstGeom>
        </p:spPr>
        <p:txBody>
          <a:bodyPr vert="horz" rtlCol="0" anchor="ctr"/>
          <a:lstStyle>
            <a:lvl1pPr algn="ctr">
              <a:defRPr sz="1000">
                <a:solidFill>
                  <a:schemeClr val="tx1"/>
                </a:solidFill>
              </a:defRPr>
            </a:lvl1pPr>
          </a:lstStyle>
          <a:p>
            <a:endParaRPr lang="en-US" sz="1000">
              <a:solidFill>
                <a:schemeClr val="tx1"/>
              </a:solidFill>
            </a:endParaRPr>
          </a:p>
        </p:txBody>
      </p:sp>
      <p:sp>
        <p:nvSpPr>
          <p:cNvPr id="20" name="Slide Number Placeholder 19"/>
          <p:cNvSpPr>
            <a:spLocks noGrp="1"/>
          </p:cNvSpPr>
          <p:nvPr>
            <p:ph type="sldNum" sz="quarter" idx="4"/>
          </p:nvPr>
        </p:nvSpPr>
        <p:spPr>
          <a:xfrm>
            <a:off x="6553200" y="6477001"/>
            <a:ext cx="2133600" cy="244475"/>
          </a:xfrm>
          <a:prstGeom prst="rect">
            <a:avLst/>
          </a:prstGeom>
        </p:spPr>
        <p:txBody>
          <a:bodyPr vert="horz" rtlCol="0" anchor="ctr"/>
          <a:lstStyle>
            <a:lvl1pPr algn="r">
              <a:defRPr sz="1000">
                <a:solidFill>
                  <a:schemeClr val="tx1"/>
                </a:solidFill>
              </a:defRPr>
            </a:lvl1pPr>
          </a:lstStyle>
          <a:p>
            <a:fld id="{061412FC-5071-438B-AB30-C016D8A1A766}" type="slidenum">
              <a:rPr lang="en-US" sz="1000" smtClean="0">
                <a:solidFill>
                  <a:schemeClr val="tx1"/>
                </a:solidFill>
              </a:rPr>
              <a:pPr/>
              <a:t>‹#›</a:t>
            </a:fld>
            <a:endParaRPr lang="en-US" sz="100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rtl="0" eaLnBrk="1" latinLnBrk="0" hangingPunct="1">
        <a:spcBef>
          <a:spcPct val="0"/>
        </a:spcBef>
        <a:buNone/>
        <a:defRPr sz="6000" kern="1200">
          <a:solidFill>
            <a:schemeClr val="bg1"/>
          </a:solidFill>
          <a:latin typeface="+mj-lt"/>
          <a:ea typeface="+mj-ea"/>
          <a:cs typeface="+mj-cs"/>
        </a:defRPr>
      </a:lvl1pPr>
    </p:titleStyle>
    <p:bodyStyle>
      <a:lvl1pPr marL="342900" indent="-342900" algn="l" rtl="0" eaLnBrk="1" latinLnBrk="0" hangingPunct="1">
        <a:spcBef>
          <a:spcPct val="20000"/>
        </a:spcBef>
        <a:buFont typeface="Arial"/>
        <a:buChar char="•"/>
        <a:defRPr sz="3200" kern="1200">
          <a:solidFill>
            <a:schemeClr val="tx1"/>
          </a:solidFill>
          <a:latin typeface="+mj-lt"/>
          <a:ea typeface="+mn-ea"/>
          <a:cs typeface="+mn-cs"/>
        </a:defRPr>
      </a:lvl1pPr>
      <a:lvl2pPr marL="742950" indent="-285750" algn="l" rtl="0" eaLnBrk="1" latinLnBrk="0" hangingPunct="1">
        <a:spcBef>
          <a:spcPct val="20000"/>
        </a:spcBef>
        <a:buFont typeface="Arial"/>
        <a:buChar char="–"/>
        <a:defRPr sz="2800" kern="1200">
          <a:solidFill>
            <a:schemeClr val="tx1"/>
          </a:solidFill>
          <a:latin typeface="+mj-lt"/>
          <a:ea typeface="+mn-ea"/>
          <a:cs typeface="+mn-cs"/>
        </a:defRPr>
      </a:lvl2pPr>
      <a:lvl3pPr marL="1143000" indent="-228600" algn="l" rtl="0" eaLnBrk="1" latinLnBrk="0" hangingPunct="1">
        <a:spcBef>
          <a:spcPct val="20000"/>
        </a:spcBef>
        <a:buFont typeface="Arial"/>
        <a:buChar char="•"/>
        <a:defRPr sz="2400" kern="1200">
          <a:solidFill>
            <a:schemeClr val="tx1"/>
          </a:solidFill>
          <a:latin typeface="+mj-lt"/>
          <a:ea typeface="+mn-ea"/>
          <a:cs typeface="+mn-cs"/>
        </a:defRPr>
      </a:lvl3pPr>
      <a:lvl4pPr marL="1600200" indent="-228600" algn="l" rtl="0" eaLnBrk="1" latinLnBrk="0" hangingPunct="1">
        <a:spcBef>
          <a:spcPct val="20000"/>
        </a:spcBef>
        <a:buFont typeface="Arial"/>
        <a:buChar char="–"/>
        <a:defRPr sz="2000" kern="1200">
          <a:solidFill>
            <a:schemeClr val="tx1"/>
          </a:solidFill>
          <a:latin typeface="+mj-lt"/>
          <a:ea typeface="+mn-ea"/>
          <a:cs typeface="+mn-cs"/>
        </a:defRPr>
      </a:lvl4pPr>
      <a:lvl5pPr marL="2057400" indent="-228600" algn="l" rtl="0" eaLnBrk="1" latinLnBrk="0" hangingPunct="1">
        <a:spcBef>
          <a:spcPct val="20000"/>
        </a:spcBef>
        <a:buFont typeface="Arial"/>
        <a:buChar char="»"/>
        <a:defRPr sz="2000" kern="1200">
          <a:solidFill>
            <a:schemeClr val="tx1"/>
          </a:solidFill>
          <a:latin typeface="+mj-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www.youtube.com/watch?v=62LmIVUXZ-I&amp;feature=player_embedded" TargetMode="Externa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metacafe.com/watch/an-YU6l27YmmhbbbJ/bruce_almighty_2003_bruce_and_grace_break_up/" TargetMode="Externa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124744"/>
            <a:ext cx="9144000" cy="923330"/>
          </a:xfrm>
          <a:prstGeom prst="rect">
            <a:avLst/>
          </a:prstGeom>
          <a:noFill/>
        </p:spPr>
        <p:txBody>
          <a:bodyPr wrap="squar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ndy Buzz BTN" panose="020F0504010107060306" pitchFamily="34" charset="0"/>
              </a:rPr>
              <a:t>Wealth &amp; Poverty</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ndy Buzz BTN" panose="020F0504010107060306" pitchFamily="34" charset="0"/>
            </a:endParaRPr>
          </a:p>
        </p:txBody>
      </p:sp>
      <p:sp>
        <p:nvSpPr>
          <p:cNvPr id="17" name="Text Box 6"/>
          <p:cNvSpPr txBox="1">
            <a:spLocks noChangeArrowheads="1"/>
          </p:cNvSpPr>
          <p:nvPr/>
        </p:nvSpPr>
        <p:spPr bwMode="auto">
          <a:xfrm>
            <a:off x="251520" y="1988840"/>
            <a:ext cx="8892480"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GB" altLang="en-US" sz="2800" b="1" u="sng" dirty="0">
                <a:solidFill>
                  <a:srgbClr val="7030A0"/>
                </a:solidFill>
                <a:latin typeface="Maiandra GD" panose="020E0502030308020204" pitchFamily="34" charset="0"/>
                <a:cs typeface="Arial" panose="020B0604020202020204" pitchFamily="34" charset="0"/>
              </a:rPr>
              <a:t>Key Question</a:t>
            </a:r>
            <a:r>
              <a:rPr lang="en-GB" altLang="en-US" sz="2800" b="1" u="sng" dirty="0" smtClean="0">
                <a:solidFill>
                  <a:srgbClr val="7030A0"/>
                </a:solidFill>
                <a:latin typeface="Maiandra GD" panose="020E0502030308020204" pitchFamily="34" charset="0"/>
                <a:cs typeface="Arial" panose="020B0604020202020204" pitchFamily="34" charset="0"/>
              </a:rPr>
              <a:t>.</a:t>
            </a:r>
          </a:p>
          <a:p>
            <a:pPr eaLnBrk="1" hangingPunct="1"/>
            <a:endParaRPr lang="en-GB" altLang="en-US" sz="400" b="1" dirty="0">
              <a:solidFill>
                <a:srgbClr val="7030A0"/>
              </a:solidFill>
              <a:latin typeface="Maiandra GD" panose="020E0502030308020204" pitchFamily="34" charset="0"/>
              <a:cs typeface="Arial" panose="020B0604020202020204" pitchFamily="34" charset="0"/>
            </a:endParaRPr>
          </a:p>
          <a:p>
            <a:pPr eaLnBrk="1" hangingPunct="1"/>
            <a:r>
              <a:rPr lang="en-GB" altLang="en-US" sz="2600" b="1" dirty="0" smtClean="0">
                <a:solidFill>
                  <a:srgbClr val="7030A0"/>
                </a:solidFill>
                <a:latin typeface="Maiandra GD" panose="020E0502030308020204" pitchFamily="34" charset="0"/>
                <a:cs typeface="Arial" panose="020B0604020202020204" pitchFamily="34" charset="0"/>
              </a:rPr>
              <a:t>Is it good to be wealthy?</a:t>
            </a:r>
            <a:endParaRPr lang="en-GB" altLang="en-US" sz="2600" b="1" dirty="0">
              <a:solidFill>
                <a:srgbClr val="7030A0"/>
              </a:solidFill>
              <a:latin typeface="Maiandra GD" panose="020E0502030308020204" pitchFamily="34" charset="0"/>
              <a:cs typeface="Arial" panose="020B0604020202020204" pitchFamily="34" charset="0"/>
            </a:endParaRPr>
          </a:p>
        </p:txBody>
      </p:sp>
      <p:sp>
        <p:nvSpPr>
          <p:cNvPr id="18" name="Text Box 6"/>
          <p:cNvSpPr txBox="1">
            <a:spLocks noChangeArrowheads="1"/>
          </p:cNvSpPr>
          <p:nvPr/>
        </p:nvSpPr>
        <p:spPr bwMode="auto">
          <a:xfrm>
            <a:off x="614289" y="3008631"/>
            <a:ext cx="8352928" cy="176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GB" altLang="en-US" sz="2600" b="1" u="sng" dirty="0" smtClean="0">
                <a:solidFill>
                  <a:srgbClr val="7030A0"/>
                </a:solidFill>
                <a:latin typeface="Maiandra GD" panose="020E0502030308020204" pitchFamily="34" charset="0"/>
                <a:cs typeface="Arial" panose="020B0604020202020204" pitchFamily="34" charset="0"/>
              </a:rPr>
              <a:t>Starter Task.</a:t>
            </a:r>
          </a:p>
          <a:p>
            <a:pPr eaLnBrk="1" hangingPunct="1"/>
            <a:endParaRPr lang="en-GB" altLang="en-US" sz="400" b="1" dirty="0">
              <a:solidFill>
                <a:srgbClr val="7030A0"/>
              </a:solidFill>
              <a:latin typeface="Maiandra GD" panose="020E0502030308020204" pitchFamily="34" charset="0"/>
              <a:cs typeface="Arial" panose="020B0604020202020204" pitchFamily="34" charset="0"/>
            </a:endParaRPr>
          </a:p>
          <a:p>
            <a:pPr eaLnBrk="1" hangingPunct="1"/>
            <a:r>
              <a:rPr lang="en-GB" altLang="en-US" sz="2500" b="1" dirty="0" smtClean="0">
                <a:solidFill>
                  <a:srgbClr val="7030A0"/>
                </a:solidFill>
                <a:latin typeface="Maiandra GD" panose="020E0502030308020204" pitchFamily="34" charset="0"/>
                <a:cs typeface="Arial" panose="020B0604020202020204" pitchFamily="34" charset="0"/>
              </a:rPr>
              <a:t>Who is rich? Stick the pictures of the people you will be given in your exercise book. Note down who you think is rich and who is poor. Give reasons for your answer. </a:t>
            </a:r>
            <a:endParaRPr lang="en-GB" altLang="en-US" sz="2500" b="1" dirty="0">
              <a:solidFill>
                <a:srgbClr val="7030A0"/>
              </a:solidFill>
              <a:latin typeface="Maiandra GD" panose="020E0502030308020204" pitchFamily="34" charset="0"/>
              <a:cs typeface="Arial" panose="020B0604020202020204" pitchFamily="34" charset="0"/>
            </a:endParaRPr>
          </a:p>
        </p:txBody>
      </p:sp>
      <p:sp>
        <p:nvSpPr>
          <p:cNvPr id="19" name="Text Box 6"/>
          <p:cNvSpPr txBox="1">
            <a:spLocks noChangeArrowheads="1"/>
          </p:cNvSpPr>
          <p:nvPr/>
        </p:nvSpPr>
        <p:spPr bwMode="auto">
          <a:xfrm>
            <a:off x="614290" y="4778346"/>
            <a:ext cx="822369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GB" altLang="en-US" sz="2600" b="1" u="sng" dirty="0" smtClean="0">
                <a:solidFill>
                  <a:srgbClr val="7030A0"/>
                </a:solidFill>
                <a:latin typeface="Maiandra GD" panose="020E0502030308020204" pitchFamily="34" charset="0"/>
                <a:cs typeface="Arial" panose="020B0604020202020204" pitchFamily="34" charset="0"/>
              </a:rPr>
              <a:t>Starter Extension.</a:t>
            </a:r>
          </a:p>
          <a:p>
            <a:pPr eaLnBrk="1" hangingPunct="1"/>
            <a:endParaRPr lang="en-GB" altLang="en-US" sz="400" b="1" dirty="0">
              <a:solidFill>
                <a:srgbClr val="7030A0"/>
              </a:solidFill>
              <a:latin typeface="Maiandra GD" panose="020E0502030308020204" pitchFamily="34" charset="0"/>
              <a:cs typeface="Arial" panose="020B0604020202020204" pitchFamily="34" charset="0"/>
            </a:endParaRPr>
          </a:p>
          <a:p>
            <a:pPr eaLnBrk="1" hangingPunct="1"/>
            <a:r>
              <a:rPr lang="en-GB" altLang="en-US" sz="2500" b="1" dirty="0" smtClean="0">
                <a:solidFill>
                  <a:srgbClr val="7030A0"/>
                </a:solidFill>
                <a:latin typeface="Maiandra GD" panose="020E0502030308020204" pitchFamily="34" charset="0"/>
                <a:cs typeface="Arial" panose="020B0604020202020204" pitchFamily="34" charset="0"/>
              </a:rPr>
              <a:t>Explain why it could be said that the poor people you   have identified could in some ways be rich. </a:t>
            </a:r>
            <a:endParaRPr lang="en-GB" altLang="en-US" sz="2500" b="1" dirty="0">
              <a:solidFill>
                <a:srgbClr val="7030A0"/>
              </a:solidFill>
              <a:latin typeface="Maiandra GD" panose="020E0502030308020204" pitchFamily="34" charset="0"/>
              <a:cs typeface="Arial" panose="020B0604020202020204" pitchFamily="34" charset="0"/>
            </a:endParaRPr>
          </a:p>
        </p:txBody>
      </p:sp>
      <p:pic>
        <p:nvPicPr>
          <p:cNvPr id="21" name="Picture 2" descr="http://2.bp.blogspot.com/-86rPN0JZyzI/VaiDcwdLEoI/AAAAAAABQ-k/qqymDg1idGA/s1600/woman-run-for-money-animated-gif-clr.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16631"/>
            <a:ext cx="1938677" cy="158417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2.rimg.info/affca8375200836d5e2f392b17e49f97.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flipH="1">
            <a:off x="7706748" y="1824799"/>
            <a:ext cx="1260469" cy="153219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415233" y="6525344"/>
            <a:ext cx="6551984" cy="261610"/>
          </a:xfrm>
          <a:prstGeom prst="rect">
            <a:avLst/>
          </a:prstGeom>
        </p:spPr>
        <p:txBody>
          <a:bodyPr wrap="square">
            <a:spAutoFit/>
          </a:bodyPr>
          <a:lstStyle/>
          <a:p>
            <a:pPr algn="r"/>
            <a:r>
              <a:rPr lang="en-GB" sz="1100" dirty="0">
                <a:hlinkClick r:id="rId5"/>
              </a:rPr>
              <a:t>https://</a:t>
            </a:r>
            <a:r>
              <a:rPr lang="en-GB" sz="1100" dirty="0" smtClean="0">
                <a:hlinkClick r:id="rId5"/>
              </a:rPr>
              <a:t>www.youtube.com/watch?v=62LmIVUXZ-I&amp;feature=player_embedded</a:t>
            </a:r>
            <a:r>
              <a:rPr lang="en-GB" sz="1100" dirty="0" smtClean="0"/>
              <a:t> </a:t>
            </a:r>
            <a:endParaRPr lang="en-GB"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lide(fromBottom)">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slide(fromBottom)">
                                      <p:cBhvr>
                                        <p:cTn id="12" dur="2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slide(fromBottom)">
                                      <p:cBhvr>
                                        <p:cTn id="17"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76672"/>
            <a:ext cx="9144000" cy="923330"/>
          </a:xfrm>
          <a:prstGeom prst="rect">
            <a:avLst/>
          </a:prstGeom>
          <a:noFill/>
        </p:spPr>
        <p:txBody>
          <a:bodyPr wrap="squar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ndy Buzz BTN" panose="020F0504010107060306" pitchFamily="34" charset="0"/>
              </a:rPr>
              <a:t>Wealth &amp; Poverty</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ndy Buzz BTN" panose="020F0504010107060306" pitchFamily="34" charset="0"/>
            </a:endParaRPr>
          </a:p>
        </p:txBody>
      </p:sp>
      <p:sp>
        <p:nvSpPr>
          <p:cNvPr id="7" name="Text Box 6"/>
          <p:cNvSpPr txBox="1">
            <a:spLocks noChangeArrowheads="1"/>
          </p:cNvSpPr>
          <p:nvPr/>
        </p:nvSpPr>
        <p:spPr bwMode="auto">
          <a:xfrm>
            <a:off x="432222" y="1556792"/>
            <a:ext cx="8388249" cy="350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GB" altLang="en-US" sz="3000" b="1" u="sng" dirty="0" smtClean="0">
                <a:solidFill>
                  <a:schemeClr val="bg1"/>
                </a:solidFill>
                <a:latin typeface="Maiandra GD" panose="020E0502030308020204" pitchFamily="34" charset="0"/>
                <a:cs typeface="Arial" panose="020B0604020202020204" pitchFamily="34" charset="0"/>
              </a:rPr>
              <a:t>Watch and answer;</a:t>
            </a:r>
          </a:p>
          <a:p>
            <a:pPr marL="171450" indent="-171450" eaLnBrk="1" hangingPunct="1">
              <a:buFont typeface="Courier New" panose="02070309020205020404" pitchFamily="49" charset="0"/>
              <a:buChar char="o"/>
            </a:pPr>
            <a:endParaRPr lang="en-GB" altLang="en-US" sz="800" b="1" dirty="0">
              <a:solidFill>
                <a:schemeClr val="bg1"/>
              </a:solidFill>
              <a:latin typeface="Maiandra GD" panose="020E0502030308020204" pitchFamily="34" charset="0"/>
              <a:cs typeface="Arial" panose="020B0604020202020204" pitchFamily="34" charset="0"/>
            </a:endParaRPr>
          </a:p>
          <a:p>
            <a:pPr marL="457200" indent="-457200" eaLnBrk="1" hangingPunct="1">
              <a:buFont typeface="Courier New" panose="02070309020205020404" pitchFamily="49" charset="0"/>
              <a:buChar char="o"/>
            </a:pPr>
            <a:r>
              <a:rPr lang="en-GB" altLang="en-US" sz="2800" b="1" dirty="0" smtClean="0">
                <a:solidFill>
                  <a:schemeClr val="bg1"/>
                </a:solidFill>
                <a:latin typeface="Maiandra GD" panose="020E0502030308020204" pitchFamily="34" charset="0"/>
                <a:cs typeface="Arial" panose="020B0604020202020204" pitchFamily="34" charset="0"/>
              </a:rPr>
              <a:t>Why does Grace say she wants ‘a boat and two big bags of cash’?</a:t>
            </a:r>
          </a:p>
          <a:p>
            <a:pPr eaLnBrk="1" hangingPunct="1"/>
            <a:endParaRPr lang="en-GB" altLang="en-US" sz="800" b="1" dirty="0" smtClean="0">
              <a:solidFill>
                <a:schemeClr val="bg1"/>
              </a:solidFill>
              <a:latin typeface="Maiandra GD" panose="020E0502030308020204" pitchFamily="34" charset="0"/>
              <a:cs typeface="Arial" panose="020B0604020202020204" pitchFamily="34" charset="0"/>
            </a:endParaRPr>
          </a:p>
          <a:p>
            <a:pPr marL="457200" indent="-457200" eaLnBrk="1" hangingPunct="1">
              <a:buFont typeface="Courier New" panose="02070309020205020404" pitchFamily="49" charset="0"/>
              <a:buChar char="o"/>
            </a:pPr>
            <a:r>
              <a:rPr lang="en-GB" altLang="en-US" sz="2800" b="1" dirty="0" smtClean="0">
                <a:solidFill>
                  <a:schemeClr val="bg1"/>
                </a:solidFill>
                <a:latin typeface="Maiandra GD" panose="020E0502030308020204" pitchFamily="34" charset="0"/>
                <a:cs typeface="Arial" panose="020B0604020202020204" pitchFamily="34" charset="0"/>
              </a:rPr>
              <a:t>What does she really want?</a:t>
            </a:r>
          </a:p>
          <a:p>
            <a:pPr eaLnBrk="1" hangingPunct="1"/>
            <a:endParaRPr lang="en-GB" altLang="en-US" sz="800" b="1" dirty="0" smtClean="0">
              <a:solidFill>
                <a:schemeClr val="bg1"/>
              </a:solidFill>
              <a:latin typeface="Maiandra GD" panose="020E0502030308020204" pitchFamily="34" charset="0"/>
              <a:cs typeface="Arial" panose="020B0604020202020204" pitchFamily="34" charset="0"/>
            </a:endParaRPr>
          </a:p>
          <a:p>
            <a:pPr marL="457200" indent="-457200" eaLnBrk="1" hangingPunct="1">
              <a:buFont typeface="Courier New" panose="02070309020205020404" pitchFamily="49" charset="0"/>
              <a:buChar char="o"/>
            </a:pPr>
            <a:r>
              <a:rPr lang="en-GB" altLang="en-US" sz="2800" b="1" dirty="0" smtClean="0">
                <a:solidFill>
                  <a:schemeClr val="bg1"/>
                </a:solidFill>
                <a:latin typeface="Maiandra GD" panose="020E0502030308020204" pitchFamily="34" charset="0"/>
                <a:cs typeface="Arial" panose="020B0604020202020204" pitchFamily="34" charset="0"/>
              </a:rPr>
              <a:t>Which do you think will make her happiest? Explain reasons for your choice.</a:t>
            </a:r>
          </a:p>
          <a:p>
            <a:pPr marL="457200" indent="-457200" eaLnBrk="1" hangingPunct="1">
              <a:buFont typeface="Courier New" panose="02070309020205020404" pitchFamily="49" charset="0"/>
              <a:buChar char="o"/>
            </a:pPr>
            <a:endParaRPr lang="en-GB" altLang="en-US" sz="2800" b="1" dirty="0">
              <a:solidFill>
                <a:schemeClr val="bg1"/>
              </a:solidFill>
              <a:latin typeface="Maiandra GD" panose="020E0502030308020204" pitchFamily="34" charset="0"/>
              <a:cs typeface="Arial" panose="020B0604020202020204" pitchFamily="34" charset="0"/>
            </a:endParaRPr>
          </a:p>
        </p:txBody>
      </p:sp>
      <p:sp>
        <p:nvSpPr>
          <p:cNvPr id="8" name="Rectangle 7"/>
          <p:cNvSpPr/>
          <p:nvPr/>
        </p:nvSpPr>
        <p:spPr>
          <a:xfrm>
            <a:off x="3996308" y="1628800"/>
            <a:ext cx="4680520" cy="400110"/>
          </a:xfrm>
          <a:prstGeom prst="rect">
            <a:avLst/>
          </a:prstGeom>
        </p:spPr>
        <p:txBody>
          <a:bodyPr wrap="square">
            <a:spAutoFit/>
          </a:bodyPr>
          <a:lstStyle/>
          <a:p>
            <a:r>
              <a:rPr lang="en-GB" sz="1000" dirty="0">
                <a:solidFill>
                  <a:srgbClr val="7030A0"/>
                </a:solidFill>
                <a:hlinkClick r:id="rId2"/>
              </a:rPr>
              <a:t>http://www.metacafe.com/watch/an-YU6l27YmmhbbbJ/bruce_almighty_2003_bruce_and_grace_break_up</a:t>
            </a:r>
            <a:r>
              <a:rPr lang="en-GB" sz="1000" dirty="0" smtClean="0">
                <a:solidFill>
                  <a:srgbClr val="7030A0"/>
                </a:solidFill>
                <a:hlinkClick r:id="rId2"/>
              </a:rPr>
              <a:t>/</a:t>
            </a:r>
            <a:r>
              <a:rPr lang="en-GB" sz="1000" dirty="0" smtClean="0">
                <a:solidFill>
                  <a:srgbClr val="7030A0"/>
                </a:solidFill>
              </a:rPr>
              <a:t> </a:t>
            </a:r>
            <a:endParaRPr lang="en-GB" sz="1000" dirty="0">
              <a:solidFill>
                <a:srgbClr val="7030A0"/>
              </a:solidFill>
            </a:endParaRPr>
          </a:p>
        </p:txBody>
      </p:sp>
      <p:sp>
        <p:nvSpPr>
          <p:cNvPr id="9" name="Oval 8"/>
          <p:cNvSpPr/>
          <p:nvPr/>
        </p:nvSpPr>
        <p:spPr>
          <a:xfrm>
            <a:off x="539552" y="2348880"/>
            <a:ext cx="216024" cy="21602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539416" y="3861048"/>
            <a:ext cx="216024" cy="216024"/>
          </a:xfrm>
          <a:prstGeom prst="ellipse">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Oval 10"/>
          <p:cNvSpPr/>
          <p:nvPr/>
        </p:nvSpPr>
        <p:spPr>
          <a:xfrm>
            <a:off x="539552" y="3311118"/>
            <a:ext cx="216024" cy="216024"/>
          </a:xfrm>
          <a:prstGeom prst="ellipse">
            <a:avLst/>
          </a:prstGeom>
          <a:solidFill>
            <a:schemeClr val="accent3"/>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pic>
        <p:nvPicPr>
          <p:cNvPr id="1026" name="Picture 2" descr="http://s3.amazonaws.com/rapgenius/1359230010_20070418-Animated_man_swimming_money_hg_clr.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5496" y="4653136"/>
            <a:ext cx="2913782" cy="2088232"/>
          </a:xfrm>
          <a:prstGeom prst="rect">
            <a:avLst/>
          </a:prstGeom>
          <a:noFill/>
          <a:extLst>
            <a:ext uri="{909E8E84-426E-40DD-AFC4-6F175D3DCCD1}">
              <a14:hiddenFill xmlns:a14="http://schemas.microsoft.com/office/drawing/2010/main">
                <a:solidFill>
                  <a:srgbClr val="FFFFFF"/>
                </a:solidFill>
              </a14:hiddenFill>
            </a:ext>
          </a:extLst>
        </p:spPr>
      </p:pic>
      <p:sp>
        <p:nvSpPr>
          <p:cNvPr id="13" name="Text Box 6"/>
          <p:cNvSpPr txBox="1">
            <a:spLocks noChangeArrowheads="1"/>
          </p:cNvSpPr>
          <p:nvPr/>
        </p:nvSpPr>
        <p:spPr bwMode="auto">
          <a:xfrm>
            <a:off x="2843808" y="4725144"/>
            <a:ext cx="597666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GB" altLang="en-US" sz="2600" b="1" u="sng" dirty="0" smtClean="0">
                <a:solidFill>
                  <a:srgbClr val="7030A0"/>
                </a:solidFill>
                <a:latin typeface="Maiandra GD" panose="020E0502030308020204" pitchFamily="34" charset="0"/>
                <a:cs typeface="Arial" panose="020B0604020202020204" pitchFamily="34" charset="0"/>
              </a:rPr>
              <a:t>Definitions.</a:t>
            </a:r>
          </a:p>
          <a:p>
            <a:pPr eaLnBrk="1" hangingPunct="1"/>
            <a:endParaRPr lang="en-GB" altLang="en-US" sz="400" b="1" dirty="0">
              <a:solidFill>
                <a:srgbClr val="7030A0"/>
              </a:solidFill>
              <a:latin typeface="Maiandra GD" panose="020E0502030308020204" pitchFamily="34" charset="0"/>
              <a:cs typeface="Arial" panose="020B0604020202020204" pitchFamily="34" charset="0"/>
            </a:endParaRPr>
          </a:p>
          <a:p>
            <a:pPr eaLnBrk="1" hangingPunct="1"/>
            <a:r>
              <a:rPr lang="en-GB" altLang="en-US" sz="2500" b="1" dirty="0" smtClean="0">
                <a:solidFill>
                  <a:srgbClr val="7030A0"/>
                </a:solidFill>
                <a:latin typeface="Maiandra GD" panose="020E0502030308020204" pitchFamily="34" charset="0"/>
                <a:cs typeface="Arial" panose="020B0604020202020204" pitchFamily="34" charset="0"/>
              </a:rPr>
              <a:t>Note down definitions for the following terms;   </a:t>
            </a:r>
            <a:r>
              <a:rPr lang="en-GB" altLang="en-US" sz="2500" b="1" i="1" dirty="0" smtClean="0">
                <a:solidFill>
                  <a:srgbClr val="441D61"/>
                </a:solidFill>
                <a:latin typeface="Maiandra GD" panose="020E0502030308020204" pitchFamily="34" charset="0"/>
                <a:cs typeface="Arial" panose="020B0604020202020204" pitchFamily="34" charset="0"/>
              </a:rPr>
              <a:t>wealth;   poverty;   debt</a:t>
            </a:r>
            <a:r>
              <a:rPr lang="en-GB" altLang="en-US" sz="2500" b="1" dirty="0" smtClean="0">
                <a:solidFill>
                  <a:srgbClr val="441D61"/>
                </a:solidFill>
                <a:latin typeface="Maiandra GD" panose="020E0502030308020204" pitchFamily="34" charset="0"/>
                <a:cs typeface="Arial" panose="020B0604020202020204" pitchFamily="34" charset="0"/>
              </a:rPr>
              <a:t>. </a:t>
            </a:r>
            <a:endParaRPr lang="en-GB" altLang="en-US" sz="2500" b="1" dirty="0">
              <a:solidFill>
                <a:srgbClr val="441D61"/>
              </a:solidFill>
              <a:latin typeface="Maiandra GD" panose="020E0502030308020204" pitchFamily="34" charset="0"/>
              <a:cs typeface="Arial" panose="020B0604020202020204" pitchFamily="34" charset="0"/>
            </a:endParaRPr>
          </a:p>
        </p:txBody>
      </p:sp>
      <p:pic>
        <p:nvPicPr>
          <p:cNvPr id="1030" name="Picture 6" descr="http://rs613.pbsrc.com/albums/tt217/sdohrn/money_flowing_around_world_lg_clr.gif~c200"/>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01459" y="5602770"/>
            <a:ext cx="1123811" cy="11238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6844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lide(fromBottom)">
                                      <p:cBhvr>
                                        <p:cTn id="1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52" y="1124744"/>
            <a:ext cx="9144000" cy="923330"/>
          </a:xfrm>
          <a:prstGeom prst="rect">
            <a:avLst/>
          </a:prstGeom>
          <a:noFill/>
        </p:spPr>
        <p:txBody>
          <a:bodyPr wrap="squar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ndy Buzz BTN" panose="020F0504010107060306" pitchFamily="34" charset="0"/>
              </a:rPr>
              <a:t>Wealth &amp; Poverty</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ndy Buzz BTN" panose="020F0504010107060306" pitchFamily="34" charset="0"/>
            </a:endParaRPr>
          </a:p>
        </p:txBody>
      </p:sp>
      <p:pic>
        <p:nvPicPr>
          <p:cNvPr id="3" name="Picture 2" descr="http://2.bp.blogspot.com/-86rPN0JZyzI/VaiDcwdLEoI/AAAAAAABQ-k/qqymDg1idGA/s1600/woman-run-for-money-animated-gif-clr.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16632"/>
            <a:ext cx="2076069" cy="1696445"/>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6"/>
          <p:cNvSpPr txBox="1">
            <a:spLocks noChangeArrowheads="1"/>
          </p:cNvSpPr>
          <p:nvPr/>
        </p:nvSpPr>
        <p:spPr bwMode="auto">
          <a:xfrm>
            <a:off x="251231" y="2079826"/>
            <a:ext cx="8793628" cy="2339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GB" altLang="en-US" sz="2800" b="1" u="sng" dirty="0" smtClean="0">
                <a:solidFill>
                  <a:srgbClr val="7030A0"/>
                </a:solidFill>
                <a:latin typeface="Maiandra GD" panose="020E0502030308020204" pitchFamily="34" charset="0"/>
                <a:cs typeface="Arial" panose="020B0604020202020204" pitchFamily="34" charset="0"/>
              </a:rPr>
              <a:t>Is it good to be mega-rich?</a:t>
            </a:r>
          </a:p>
          <a:p>
            <a:pPr eaLnBrk="1" hangingPunct="1"/>
            <a:endParaRPr lang="en-GB" altLang="en-US" sz="200" b="1" u="sng" dirty="0" smtClean="0">
              <a:solidFill>
                <a:srgbClr val="7030A0"/>
              </a:solidFill>
              <a:latin typeface="Maiandra GD" panose="020E0502030308020204" pitchFamily="34" charset="0"/>
              <a:cs typeface="Arial" panose="020B0604020202020204" pitchFamily="34" charset="0"/>
            </a:endParaRPr>
          </a:p>
          <a:p>
            <a:pPr eaLnBrk="1" hangingPunct="1"/>
            <a:endParaRPr lang="en-GB" altLang="en-US" sz="200" b="1" dirty="0">
              <a:solidFill>
                <a:srgbClr val="7030A0"/>
              </a:solidFill>
              <a:latin typeface="Maiandra GD" panose="020E0502030308020204" pitchFamily="34" charset="0"/>
              <a:cs typeface="Arial" panose="020B0604020202020204" pitchFamily="34" charset="0"/>
            </a:endParaRPr>
          </a:p>
          <a:p>
            <a:pPr lvl="0" eaLnBrk="1" hangingPunct="1"/>
            <a:r>
              <a:rPr lang="en-GB" altLang="en-US" sz="2800" dirty="0" smtClean="0">
                <a:solidFill>
                  <a:schemeClr val="accent3">
                    <a:lumMod val="50000"/>
                  </a:schemeClr>
                </a:solidFill>
                <a:latin typeface="Maiandra GD" panose="020E0502030308020204" pitchFamily="34" charset="0"/>
                <a:cs typeface="Arial" pitchFamily="34" charset="0"/>
              </a:rPr>
              <a:t>Most </a:t>
            </a:r>
            <a:r>
              <a:rPr lang="en-GB" altLang="en-US" sz="2800" dirty="0">
                <a:solidFill>
                  <a:schemeClr val="accent3">
                    <a:lumMod val="50000"/>
                  </a:schemeClr>
                </a:solidFill>
                <a:latin typeface="Maiandra GD" panose="020E0502030308020204" pitchFamily="34" charset="0"/>
                <a:cs typeface="Arial" pitchFamily="34" charset="0"/>
              </a:rPr>
              <a:t>people would probably say it would be nice to have a </a:t>
            </a:r>
            <a:r>
              <a:rPr lang="en-GB" altLang="en-US" sz="2800" dirty="0" smtClean="0">
                <a:solidFill>
                  <a:schemeClr val="accent3">
                    <a:lumMod val="50000"/>
                  </a:schemeClr>
                </a:solidFill>
                <a:latin typeface="Maiandra GD" panose="020E0502030308020204" pitchFamily="34" charset="0"/>
                <a:cs typeface="Arial" pitchFamily="34" charset="0"/>
              </a:rPr>
              <a:t>bit </a:t>
            </a:r>
            <a:r>
              <a:rPr lang="en-GB" altLang="en-US" sz="2800" dirty="0">
                <a:solidFill>
                  <a:schemeClr val="accent3">
                    <a:lumMod val="50000"/>
                  </a:schemeClr>
                </a:solidFill>
                <a:latin typeface="Maiandra GD" panose="020E0502030308020204" pitchFamily="34" charset="0"/>
                <a:cs typeface="Arial" pitchFamily="34" charset="0"/>
              </a:rPr>
              <a:t>more money, but would you really want to </a:t>
            </a:r>
            <a:r>
              <a:rPr lang="en-GB" altLang="en-US" sz="2800" dirty="0" smtClean="0">
                <a:solidFill>
                  <a:schemeClr val="accent3">
                    <a:lumMod val="50000"/>
                  </a:schemeClr>
                </a:solidFill>
                <a:latin typeface="Maiandra GD" panose="020E0502030308020204" pitchFamily="34" charset="0"/>
                <a:cs typeface="Arial" pitchFamily="34" charset="0"/>
              </a:rPr>
              <a:t>   </a:t>
            </a:r>
          </a:p>
          <a:p>
            <a:pPr lvl="0" eaLnBrk="1" hangingPunct="1"/>
            <a:r>
              <a:rPr lang="en-GB" altLang="en-US" sz="2800" dirty="0">
                <a:solidFill>
                  <a:schemeClr val="accent3">
                    <a:lumMod val="50000"/>
                  </a:schemeClr>
                </a:solidFill>
                <a:latin typeface="Maiandra GD" panose="020E0502030308020204" pitchFamily="34" charset="0"/>
                <a:cs typeface="Arial" pitchFamily="34" charset="0"/>
              </a:rPr>
              <a:t> </a:t>
            </a:r>
            <a:r>
              <a:rPr lang="en-GB" altLang="en-US" sz="2800" dirty="0" smtClean="0">
                <a:solidFill>
                  <a:schemeClr val="accent3">
                    <a:lumMod val="50000"/>
                  </a:schemeClr>
                </a:solidFill>
                <a:latin typeface="Maiandra GD" panose="020E0502030308020204" pitchFamily="34" charset="0"/>
                <a:cs typeface="Arial" pitchFamily="34" charset="0"/>
              </a:rPr>
              <a:t>   be </a:t>
            </a:r>
            <a:r>
              <a:rPr lang="en-GB" altLang="en-US" sz="2800" dirty="0">
                <a:solidFill>
                  <a:schemeClr val="accent3">
                    <a:lumMod val="50000"/>
                  </a:schemeClr>
                </a:solidFill>
                <a:latin typeface="Maiandra GD" panose="020E0502030308020204" pitchFamily="34" charset="0"/>
                <a:cs typeface="Arial" pitchFamily="34" charset="0"/>
              </a:rPr>
              <a:t>a </a:t>
            </a:r>
            <a:r>
              <a:rPr lang="en-GB" altLang="en-US" sz="2800" dirty="0" smtClean="0">
                <a:solidFill>
                  <a:schemeClr val="accent3">
                    <a:lumMod val="50000"/>
                  </a:schemeClr>
                </a:solidFill>
                <a:latin typeface="Maiandra GD" panose="020E0502030308020204" pitchFamily="34" charset="0"/>
                <a:cs typeface="Arial" pitchFamily="34" charset="0"/>
              </a:rPr>
              <a:t>multi-millionaire</a:t>
            </a:r>
            <a:r>
              <a:rPr lang="en-GB" altLang="en-US" sz="2800" dirty="0">
                <a:solidFill>
                  <a:schemeClr val="accent3">
                    <a:lumMod val="50000"/>
                  </a:schemeClr>
                </a:solidFill>
                <a:latin typeface="Maiandra GD" panose="020E0502030308020204" pitchFamily="34" charset="0"/>
                <a:cs typeface="Arial" pitchFamily="34" charset="0"/>
              </a:rPr>
              <a:t>? Draw up a table outlining </a:t>
            </a:r>
            <a:endParaRPr lang="en-GB" altLang="en-US" sz="2800" dirty="0" smtClean="0">
              <a:solidFill>
                <a:schemeClr val="accent3">
                  <a:lumMod val="50000"/>
                </a:schemeClr>
              </a:solidFill>
              <a:latin typeface="Maiandra GD" panose="020E0502030308020204" pitchFamily="34" charset="0"/>
              <a:cs typeface="Arial" pitchFamily="34" charset="0"/>
            </a:endParaRPr>
          </a:p>
          <a:p>
            <a:pPr lvl="0" eaLnBrk="1" hangingPunct="1"/>
            <a:r>
              <a:rPr lang="en-GB" altLang="en-US" sz="2800" dirty="0">
                <a:solidFill>
                  <a:schemeClr val="accent3">
                    <a:lumMod val="50000"/>
                  </a:schemeClr>
                </a:solidFill>
                <a:latin typeface="Maiandra GD" panose="020E0502030308020204" pitchFamily="34" charset="0"/>
                <a:cs typeface="Arial" pitchFamily="34" charset="0"/>
              </a:rPr>
              <a:t> </a:t>
            </a:r>
            <a:r>
              <a:rPr lang="en-GB" altLang="en-US" sz="2800" dirty="0" smtClean="0">
                <a:solidFill>
                  <a:schemeClr val="accent3">
                    <a:lumMod val="50000"/>
                  </a:schemeClr>
                </a:solidFill>
                <a:latin typeface="Maiandra GD" panose="020E0502030308020204" pitchFamily="34" charset="0"/>
                <a:cs typeface="Arial" pitchFamily="34" charset="0"/>
              </a:rPr>
              <a:t>   advantages </a:t>
            </a:r>
            <a:r>
              <a:rPr lang="en-GB" altLang="en-US" sz="2800" dirty="0">
                <a:solidFill>
                  <a:schemeClr val="accent3">
                    <a:lumMod val="50000"/>
                  </a:schemeClr>
                </a:solidFill>
                <a:latin typeface="Maiandra GD" panose="020E0502030308020204" pitchFamily="34" charset="0"/>
                <a:cs typeface="Arial" pitchFamily="34" charset="0"/>
              </a:rPr>
              <a:t>and disadvantages of being ‘filthy rich</a:t>
            </a:r>
            <a:r>
              <a:rPr lang="en-GB" altLang="en-US" sz="2800" dirty="0" smtClean="0">
                <a:solidFill>
                  <a:schemeClr val="accent3">
                    <a:lumMod val="50000"/>
                  </a:schemeClr>
                </a:solidFill>
                <a:latin typeface="Maiandra GD" panose="020E0502030308020204" pitchFamily="34" charset="0"/>
                <a:cs typeface="Arial" pitchFamily="34" charset="0"/>
              </a:rPr>
              <a:t>’.</a:t>
            </a:r>
            <a:endParaRPr lang="en-US" altLang="en-US" sz="3600" dirty="0">
              <a:solidFill>
                <a:schemeClr val="accent3">
                  <a:lumMod val="50000"/>
                </a:schemeClr>
              </a:solidFill>
              <a:latin typeface="Maiandra GD" panose="020E0502030308020204" pitchFamily="34" charset="0"/>
              <a:cs typeface="Arial" pitchFamily="34" charset="0"/>
            </a:endParaRPr>
          </a:p>
        </p:txBody>
      </p:sp>
    </p:spTree>
    <p:extLst>
      <p:ext uri="{BB962C8B-B14F-4D97-AF65-F5344CB8AC3E}">
        <p14:creationId xmlns:p14="http://schemas.microsoft.com/office/powerpoint/2010/main" val="3286435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CertExcStu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95DD8FE-448A-4743-831B-217665AA18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CertExcStud</Template>
  <TotalTime>0</TotalTime>
  <Words>196</Words>
  <Application>Microsoft Office PowerPoint</Application>
  <PresentationFormat>On-screen Show (4:3)</PresentationFormat>
  <Paragraphs>31</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CertExcStud</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2016-03-23T07:56:31Z</dcterms:created>
  <dcterms:modified xsi:type="dcterms:W3CDTF">2016-05-03T09:32:54Z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TC101641949990</vt:lpwstr>
  </property>
</Properties>
</file>