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m1xAH5nuVY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8139" y="226374"/>
            <a:ext cx="890546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omic Sans MS" panose="030F0702030302020204" pitchFamily="66" charset="0"/>
              </a:rPr>
              <a:t>Religious Attitudes to the </a:t>
            </a:r>
          </a:p>
          <a:p>
            <a:r>
              <a:rPr lang="en-U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omic Sans MS" panose="030F0702030302020204" pitchFamily="66" charset="0"/>
              </a:rPr>
              <a:t>         Law &amp; Human Rights </a:t>
            </a:r>
            <a:endParaRPr lang="en-U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515155" y="2353745"/>
            <a:ext cx="1167684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spcBef>
                <a:spcPts val="700"/>
              </a:spcBef>
              <a:buClr>
                <a:srgbClr val="92406E"/>
              </a:buClr>
              <a:buSzPct val="85000"/>
              <a:buFont typeface="Wingdings 2" pitchFamily="18" charset="2"/>
              <a:buChar char=""/>
              <a:defRPr kumimoji="1"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rgbClr val="D59FBD"/>
              </a:buClr>
              <a:buSzPct val="80000"/>
              <a:buFont typeface="Wingdings" pitchFamily="2" charset="2"/>
              <a:buChar char="l"/>
              <a:defRPr kumimoji="1"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rgbClr val="E3BFD3"/>
              </a:buClr>
              <a:buSzPct val="65000"/>
              <a:buFont typeface="Wingdings 2" pitchFamily="18" charset="2"/>
              <a:buChar char=""/>
              <a:defRPr kumimoji="1"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rgbClr val="F1DFE9"/>
              </a:buClr>
              <a:buSzPct val="100000"/>
              <a:buFont typeface="Arial" pitchFamily="34" charset="0"/>
              <a:buChar char="•"/>
              <a:defRPr kumimoji="1"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Clr>
                <a:srgbClr val="92406E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406E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406E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406E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406E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None/>
            </a:pPr>
            <a:r>
              <a:rPr kumimoji="0" lang="en-GB" altLang="en-US" sz="2800" u="sng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Key </a:t>
            </a:r>
            <a:r>
              <a:rPr kumimoji="0" lang="en-GB" altLang="en-US" sz="2800" u="sng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Question;</a:t>
            </a:r>
            <a:endParaRPr kumimoji="0" lang="en-US" altLang="en-US" sz="2800" u="sng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Tx/>
              <a:buSzTx/>
            </a:pPr>
            <a:endParaRPr kumimoji="0" lang="en-GB" altLang="en-US" sz="9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None/>
            </a:pPr>
            <a:r>
              <a:rPr kumimoji="0" lang="en-GB" altLang="en-US" sz="2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What are religious attitudes to Human Rights?</a:t>
            </a:r>
            <a:endParaRPr kumimoji="0" lang="en-US" altLang="en-US" sz="28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251792" y="4080454"/>
            <a:ext cx="9501808" cy="208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spcBef>
                <a:spcPts val="700"/>
              </a:spcBef>
              <a:buClr>
                <a:srgbClr val="92406E"/>
              </a:buClr>
              <a:buSzPct val="85000"/>
              <a:buFont typeface="Wingdings 2" pitchFamily="18" charset="2"/>
              <a:buChar char=""/>
              <a:defRPr kumimoji="1"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rgbClr val="D59FBD"/>
              </a:buClr>
              <a:buSzPct val="80000"/>
              <a:buFont typeface="Wingdings" pitchFamily="2" charset="2"/>
              <a:buChar char="l"/>
              <a:defRPr kumimoji="1"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rgbClr val="E3BFD3"/>
              </a:buClr>
              <a:buSzPct val="65000"/>
              <a:buFont typeface="Wingdings 2" pitchFamily="18" charset="2"/>
              <a:buChar char=""/>
              <a:defRPr kumimoji="1"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rgbClr val="F1DFE9"/>
              </a:buClr>
              <a:buSzPct val="100000"/>
              <a:buFont typeface="Arial" pitchFamily="34" charset="0"/>
              <a:buChar char="•"/>
              <a:defRPr kumimoji="1"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Clr>
                <a:srgbClr val="92406E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406E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406E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406E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406E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None/>
            </a:pPr>
            <a:r>
              <a:rPr kumimoji="0" lang="en-GB" altLang="en-US" sz="2800" u="sng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Starter – quick quiz;</a:t>
            </a:r>
            <a:endParaRPr kumimoji="0" lang="en-US" altLang="en-US" sz="2800" u="sng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Tx/>
              <a:buSzTx/>
            </a:pPr>
            <a:endParaRPr kumimoji="0" lang="en-GB" altLang="en-US" sz="9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None/>
            </a:pPr>
            <a:r>
              <a:rPr kumimoji="0" lang="en-US" altLang="en-US" sz="2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Answer the questions on the sheet you will be given.</a:t>
            </a: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None/>
            </a:pPr>
            <a:r>
              <a:rPr kumimoji="0" lang="en-US" altLang="en-US" sz="2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Swap your sheet with a </a:t>
            </a:r>
            <a:r>
              <a:rPr kumimoji="0" lang="en-US" altLang="en-US" sz="28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neighbour</a:t>
            </a:r>
            <a:r>
              <a:rPr kumimoji="0" lang="en-US" altLang="en-US" sz="2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and peer mark each others’ answers.</a:t>
            </a:r>
            <a:endParaRPr kumimoji="0" lang="en-US" altLang="en-US" sz="28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074" name="Picture 2" descr="http://www.usgennet.org/usa/il/county/warren/images/questpinkcrazy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6886" y="4080453"/>
            <a:ext cx="914398" cy="190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3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/>
        </p:nvSpPr>
        <p:spPr bwMode="auto">
          <a:xfrm>
            <a:off x="434659" y="1814306"/>
            <a:ext cx="9471571" cy="2551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75" indent="-396875" defTabSz="91281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2400" u="sng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DLOs;</a:t>
            </a:r>
          </a:p>
          <a:p>
            <a:pPr marL="396875" indent="-396875" defTabSz="91281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600" u="sng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396875" indent="-396875" defTabSz="91281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To know what Buddhists and Christians think about the Law and human Rights</a:t>
            </a:r>
          </a:p>
          <a:p>
            <a:pPr marL="396875" indent="-396875" defTabSz="91281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endParaRPr lang="en-GB" sz="5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396875" indent="-396875" defTabSz="91281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To show links between religious teachings and what religious people do when people are treated unjustly.</a:t>
            </a:r>
          </a:p>
          <a:p>
            <a:pPr marL="396875" indent="-396875" defTabSz="91281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endParaRPr lang="en-GB" sz="5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396875" indent="-396875" defTabSz="91281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To have justified the importance of human rights.</a:t>
            </a:r>
            <a:endParaRPr lang="en-US" sz="26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792" y="226374"/>
            <a:ext cx="905963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omic Sans MS" panose="030F0702030302020204" pitchFamily="66" charset="0"/>
              </a:rPr>
              <a:t>Religious Attitudes to the Law &amp; Human Rights </a:t>
            </a:r>
            <a:endParaRPr lang="en-U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khmerscholar.com/wp-content/uploads/2015/02/Buddhistianity-1050x5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541" y="4636394"/>
            <a:ext cx="3696668" cy="20806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9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5400000">
            <a:off x="9033783" y="2766858"/>
            <a:ext cx="5559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www.youtube.com/watch?v=m1xAH5nuVYs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82856" y="149100"/>
            <a:ext cx="9501809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omic Sans MS" panose="030F0702030302020204" pitchFamily="66" charset="0"/>
              </a:rPr>
              <a:t>Religious Attitudes to the Law &amp; Human Rights </a:t>
            </a:r>
            <a:endParaRPr lang="en-US" sz="3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18186" y="1967521"/>
            <a:ext cx="9272790" cy="4042356"/>
          </a:xfrm>
          <a:prstGeom prst="rect">
            <a:avLst/>
          </a:prstGeom>
          <a:noFill/>
          <a:ln w="12700">
            <a:noFill/>
            <a:prstDash val="dashDot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240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Things </a:t>
            </a:r>
            <a:r>
              <a:rPr lang="en-GB" sz="2400" u="sng" dirty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GB" sz="240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 – Read about Buddhism and Human Rights;</a:t>
            </a:r>
            <a:endParaRPr lang="en-GB" sz="2400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Explain how some Tibetans have had their Human Rights denied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sz="800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Give examples of how Tibetans have protested against the Chinese occupation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sz="800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why Buddhists think it is important to support the Law and Human Rights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sz="800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Why do Buddhists think it is important to help people who are not getting their human rights?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8" name="Picture 7" descr="http://www.conservativehome.com/wp-content/uploads/2015/04/amnesty-candle-black.jpg"/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4093" y="4726217"/>
            <a:ext cx="1532586" cy="20097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837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693" y="234362"/>
            <a:ext cx="9150116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omic Sans MS" panose="030F0702030302020204" pitchFamily="66" charset="0"/>
              </a:rPr>
              <a:t>Religious Attitudes to the Law &amp; Human Rights </a:t>
            </a:r>
            <a:endParaRPr lang="en-US" sz="3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1693" y="2072520"/>
            <a:ext cx="9511148" cy="4042356"/>
          </a:xfrm>
          <a:prstGeom prst="rect">
            <a:avLst/>
          </a:prstGeom>
          <a:noFill/>
          <a:ln w="12700">
            <a:noFill/>
            <a:prstDash val="dashDot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Things </a:t>
            </a:r>
            <a:r>
              <a:rPr lang="en-GB" sz="2400" u="sng" dirty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GB" sz="240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 – Read about Christianity and Human Rights;</a:t>
            </a:r>
            <a:endParaRPr lang="en-GB" sz="2400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sz="1000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On the sheet you will be given note down Human Rights that link to the Ten Commandments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Explain, using the quotation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on the sheet,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explain Christian attitudes to the law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Explain why Christians believe that all humans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should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have rights.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Picture 3" descr="http://www.theretirementmanifesto.com/wp-content/uploads/2015/11/10-commandments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6" b="5970"/>
          <a:stretch/>
        </p:blipFill>
        <p:spPr bwMode="auto">
          <a:xfrm>
            <a:off x="7272998" y="4093698"/>
            <a:ext cx="4796130" cy="27643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0259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692" y="109147"/>
            <a:ext cx="9150116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omic Sans MS" panose="030F0702030302020204" pitchFamily="66" charset="0"/>
              </a:rPr>
              <a:t>Religious Attitudes to the Law &amp; Human Rights </a:t>
            </a:r>
            <a:endParaRPr lang="en-US" sz="3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1691" y="1638407"/>
            <a:ext cx="9500645" cy="3731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Review - Exam </a:t>
            </a:r>
            <a:r>
              <a:rPr lang="en-GB" sz="2400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Questions;</a:t>
            </a:r>
            <a:endParaRPr lang="en-GB" sz="24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Describe the work of a </a:t>
            </a:r>
            <a:r>
              <a:rPr lang="en-GB" sz="240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religious </a:t>
            </a:r>
            <a:r>
              <a:rPr lang="en-GB" sz="240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believer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who has worked to gain human rights.  (4 marks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sz="1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Explain different attitudes in contemporary British society to human rights. You must refer to religious views in your answer. You may also refer to non-religious views. (5 marks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sz="1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Give two examples of what religious believers would see as a violation of human rights. (2 marks)</a:t>
            </a:r>
            <a:endParaRPr lang="en-GB" sz="2400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http://courses.missouristate.edu/rcrowder/girl%20writing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24774" y="4172754"/>
            <a:ext cx="1844698" cy="2559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1692" y="5583488"/>
            <a:ext cx="9872963" cy="104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Peer Mark;</a:t>
            </a:r>
            <a:endParaRPr lang="en-GB" sz="24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Use the level descriptors to mark each others’ answers for Qs 1&amp;2.</a:t>
            </a:r>
            <a:endParaRPr lang="en-GB" sz="2400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49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1473</TotalTime>
  <Words>190</Words>
  <Application>Microsoft Office PowerPoint</Application>
  <PresentationFormat>Custom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Butler</dc:creator>
  <cp:lastModifiedBy>seans laptop</cp:lastModifiedBy>
  <cp:revision>15</cp:revision>
  <dcterms:created xsi:type="dcterms:W3CDTF">2016-01-09T12:16:14Z</dcterms:created>
  <dcterms:modified xsi:type="dcterms:W3CDTF">2016-02-06T17:27:13Z</dcterms:modified>
</cp:coreProperties>
</file>