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handoutMasterIdLst>
    <p:handoutMasterId r:id="rId11"/>
  </p:handoutMasterIdLst>
  <p:sldIdLst>
    <p:sldId id="256" r:id="rId2"/>
    <p:sldId id="261" r:id="rId3"/>
    <p:sldId id="262" r:id="rId4"/>
    <p:sldId id="260" r:id="rId5"/>
    <p:sldId id="263" r:id="rId6"/>
    <p:sldId id="257" r:id="rId7"/>
    <p:sldId id="259" r:id="rId8"/>
    <p:sldId id="258" r:id="rId9"/>
  </p:sldIdLst>
  <p:sldSz cx="9144000" cy="6858000" type="screen4x3"/>
  <p:notesSz cx="6877050" cy="10001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A227EA-E9D4-4E90-B0C6-B0AA3CC65FB1}" type="doc">
      <dgm:prSet loTypeId="urn:microsoft.com/office/officeart/2005/8/layout/cycle2" loCatId="cycle" qsTypeId="urn:microsoft.com/office/officeart/2005/8/quickstyle/simple1" qsCatId="simple" csTypeId="urn:microsoft.com/office/officeart/2005/8/colors/colorful3" csCatId="colorful" phldr="1"/>
      <dgm:spPr/>
      <dgm:t>
        <a:bodyPr/>
        <a:lstStyle/>
        <a:p>
          <a:endParaRPr lang="en-GB"/>
        </a:p>
      </dgm:t>
    </dgm:pt>
    <dgm:pt modelId="{F740A1F2-DC8B-4533-99A7-9E7A695EE238}">
      <dgm:prSet phldrT="[Text]"/>
      <dgm:spPr/>
      <dgm:t>
        <a:bodyPr/>
        <a:lstStyle/>
        <a:p>
          <a:r>
            <a:rPr lang="en-GB" dirty="0" smtClean="0"/>
            <a:t>Who </a:t>
          </a:r>
          <a:endParaRPr lang="en-GB" dirty="0"/>
        </a:p>
      </dgm:t>
    </dgm:pt>
    <dgm:pt modelId="{6DBC2F6F-0363-4636-BAB7-A55B0700765F}" type="parTrans" cxnId="{3E7B6CB3-40FE-4907-A82A-E1821CAF0631}">
      <dgm:prSet/>
      <dgm:spPr/>
      <dgm:t>
        <a:bodyPr/>
        <a:lstStyle/>
        <a:p>
          <a:endParaRPr lang="en-GB"/>
        </a:p>
      </dgm:t>
    </dgm:pt>
    <dgm:pt modelId="{7AD5D3F9-BE07-4BC7-96F2-6452BD14F929}" type="sibTrans" cxnId="{3E7B6CB3-40FE-4907-A82A-E1821CAF0631}">
      <dgm:prSet/>
      <dgm:spPr/>
      <dgm:t>
        <a:bodyPr/>
        <a:lstStyle/>
        <a:p>
          <a:endParaRPr lang="en-GB"/>
        </a:p>
      </dgm:t>
    </dgm:pt>
    <dgm:pt modelId="{B6AFE0C5-E2C9-4694-9E46-F4DB54A4667A}">
      <dgm:prSet phldrT="[Text]"/>
      <dgm:spPr/>
      <dgm:t>
        <a:bodyPr/>
        <a:lstStyle/>
        <a:p>
          <a:r>
            <a:rPr lang="en-GB" dirty="0" smtClean="0"/>
            <a:t>What </a:t>
          </a:r>
          <a:endParaRPr lang="en-GB" dirty="0"/>
        </a:p>
      </dgm:t>
    </dgm:pt>
    <dgm:pt modelId="{BC5A8469-DC4D-4900-91EE-A6A726E7099E}" type="parTrans" cxnId="{0ECE9A40-A5CD-48F8-BCE8-61B1DCE82D94}">
      <dgm:prSet/>
      <dgm:spPr/>
      <dgm:t>
        <a:bodyPr/>
        <a:lstStyle/>
        <a:p>
          <a:endParaRPr lang="en-GB"/>
        </a:p>
      </dgm:t>
    </dgm:pt>
    <dgm:pt modelId="{11E0D3FA-7570-4B1D-A862-F3D89640E896}" type="sibTrans" cxnId="{0ECE9A40-A5CD-48F8-BCE8-61B1DCE82D94}">
      <dgm:prSet/>
      <dgm:spPr/>
      <dgm:t>
        <a:bodyPr/>
        <a:lstStyle/>
        <a:p>
          <a:endParaRPr lang="en-GB"/>
        </a:p>
      </dgm:t>
    </dgm:pt>
    <dgm:pt modelId="{09B6442F-9A79-43CA-A501-29D4F9B8BC65}">
      <dgm:prSet phldrT="[Text]"/>
      <dgm:spPr/>
      <dgm:t>
        <a:bodyPr/>
        <a:lstStyle/>
        <a:p>
          <a:r>
            <a:rPr lang="en-GB" dirty="0" smtClean="0"/>
            <a:t>Where</a:t>
          </a:r>
          <a:endParaRPr lang="en-GB" dirty="0"/>
        </a:p>
      </dgm:t>
    </dgm:pt>
    <dgm:pt modelId="{ABCACDE5-1A9D-4173-AC59-F9FDA349A7C9}" type="parTrans" cxnId="{101EAA1C-C7C3-4E0C-A0B2-D84ED7D33749}">
      <dgm:prSet/>
      <dgm:spPr/>
      <dgm:t>
        <a:bodyPr/>
        <a:lstStyle/>
        <a:p>
          <a:endParaRPr lang="en-GB"/>
        </a:p>
      </dgm:t>
    </dgm:pt>
    <dgm:pt modelId="{28BCC109-12FB-4028-BF09-49F85F6D3BA4}" type="sibTrans" cxnId="{101EAA1C-C7C3-4E0C-A0B2-D84ED7D33749}">
      <dgm:prSet/>
      <dgm:spPr/>
      <dgm:t>
        <a:bodyPr/>
        <a:lstStyle/>
        <a:p>
          <a:endParaRPr lang="en-GB"/>
        </a:p>
      </dgm:t>
    </dgm:pt>
    <dgm:pt modelId="{07263464-B0EC-499D-B9BC-7AD2E75AA491}">
      <dgm:prSet phldrT="[Text]"/>
      <dgm:spPr/>
      <dgm:t>
        <a:bodyPr/>
        <a:lstStyle/>
        <a:p>
          <a:r>
            <a:rPr lang="en-GB" dirty="0" smtClean="0"/>
            <a:t>When</a:t>
          </a:r>
          <a:endParaRPr lang="en-GB" dirty="0"/>
        </a:p>
      </dgm:t>
    </dgm:pt>
    <dgm:pt modelId="{D9683B9D-1360-4A1E-ADC9-973D3F93A9D0}" type="parTrans" cxnId="{A14A1EA1-4638-4AC3-BA3C-07F7C31C643F}">
      <dgm:prSet/>
      <dgm:spPr/>
      <dgm:t>
        <a:bodyPr/>
        <a:lstStyle/>
        <a:p>
          <a:endParaRPr lang="en-GB"/>
        </a:p>
      </dgm:t>
    </dgm:pt>
    <dgm:pt modelId="{D4D1F441-5596-4007-9E0D-1C1B89FE9703}" type="sibTrans" cxnId="{A14A1EA1-4638-4AC3-BA3C-07F7C31C643F}">
      <dgm:prSet/>
      <dgm:spPr/>
      <dgm:t>
        <a:bodyPr/>
        <a:lstStyle/>
        <a:p>
          <a:endParaRPr lang="en-GB"/>
        </a:p>
      </dgm:t>
    </dgm:pt>
    <dgm:pt modelId="{D40E8691-3409-49AF-AC38-5B7853D197EC}">
      <dgm:prSet phldrT="[Text]"/>
      <dgm:spPr/>
      <dgm:t>
        <a:bodyPr/>
        <a:lstStyle/>
        <a:p>
          <a:r>
            <a:rPr lang="en-GB" dirty="0" smtClean="0"/>
            <a:t>Why</a:t>
          </a:r>
          <a:endParaRPr lang="en-GB" dirty="0"/>
        </a:p>
      </dgm:t>
    </dgm:pt>
    <dgm:pt modelId="{9AD6CDBA-F63F-40D2-929C-651410F1C4ED}" type="parTrans" cxnId="{AF485B6D-B290-4E3A-84C8-F942F9F63B4E}">
      <dgm:prSet/>
      <dgm:spPr/>
      <dgm:t>
        <a:bodyPr/>
        <a:lstStyle/>
        <a:p>
          <a:endParaRPr lang="en-GB"/>
        </a:p>
      </dgm:t>
    </dgm:pt>
    <dgm:pt modelId="{00D98945-5230-4CD2-A0E4-7E980318761A}" type="sibTrans" cxnId="{AF485B6D-B290-4E3A-84C8-F942F9F63B4E}">
      <dgm:prSet/>
      <dgm:spPr/>
      <dgm:t>
        <a:bodyPr/>
        <a:lstStyle/>
        <a:p>
          <a:endParaRPr lang="en-GB"/>
        </a:p>
      </dgm:t>
    </dgm:pt>
    <dgm:pt modelId="{71AE97D2-CDFA-4B45-8E2C-B4E5AEFC9BDB}" type="pres">
      <dgm:prSet presAssocID="{88A227EA-E9D4-4E90-B0C6-B0AA3CC65FB1}" presName="cycle" presStyleCnt="0">
        <dgm:presLayoutVars>
          <dgm:dir/>
          <dgm:resizeHandles val="exact"/>
        </dgm:presLayoutVars>
      </dgm:prSet>
      <dgm:spPr/>
      <dgm:t>
        <a:bodyPr/>
        <a:lstStyle/>
        <a:p>
          <a:endParaRPr lang="en-GB"/>
        </a:p>
      </dgm:t>
    </dgm:pt>
    <dgm:pt modelId="{F754EB85-53DC-49BF-93E7-8C9F79E54B9E}" type="pres">
      <dgm:prSet presAssocID="{F740A1F2-DC8B-4533-99A7-9E7A695EE238}" presName="node" presStyleLbl="node1" presStyleIdx="0" presStyleCnt="5" custAng="0">
        <dgm:presLayoutVars>
          <dgm:bulletEnabled val="1"/>
        </dgm:presLayoutVars>
      </dgm:prSet>
      <dgm:spPr/>
      <dgm:t>
        <a:bodyPr/>
        <a:lstStyle/>
        <a:p>
          <a:endParaRPr lang="en-GB"/>
        </a:p>
      </dgm:t>
    </dgm:pt>
    <dgm:pt modelId="{D2518F36-72C2-4101-A63A-E0871A7D6D30}" type="pres">
      <dgm:prSet presAssocID="{7AD5D3F9-BE07-4BC7-96F2-6452BD14F929}" presName="sibTrans" presStyleLbl="sibTrans2D1" presStyleIdx="0" presStyleCnt="5"/>
      <dgm:spPr/>
      <dgm:t>
        <a:bodyPr/>
        <a:lstStyle/>
        <a:p>
          <a:endParaRPr lang="en-GB"/>
        </a:p>
      </dgm:t>
    </dgm:pt>
    <dgm:pt modelId="{C9F89EF4-39FF-4B24-8CA3-463072065FB9}" type="pres">
      <dgm:prSet presAssocID="{7AD5D3F9-BE07-4BC7-96F2-6452BD14F929}" presName="connectorText" presStyleLbl="sibTrans2D1" presStyleIdx="0" presStyleCnt="5"/>
      <dgm:spPr/>
      <dgm:t>
        <a:bodyPr/>
        <a:lstStyle/>
        <a:p>
          <a:endParaRPr lang="en-GB"/>
        </a:p>
      </dgm:t>
    </dgm:pt>
    <dgm:pt modelId="{5719920F-0A28-4249-9F65-4F3B80F33FEC}" type="pres">
      <dgm:prSet presAssocID="{B6AFE0C5-E2C9-4694-9E46-F4DB54A4667A}" presName="node" presStyleLbl="node1" presStyleIdx="1" presStyleCnt="5">
        <dgm:presLayoutVars>
          <dgm:bulletEnabled val="1"/>
        </dgm:presLayoutVars>
      </dgm:prSet>
      <dgm:spPr/>
      <dgm:t>
        <a:bodyPr/>
        <a:lstStyle/>
        <a:p>
          <a:endParaRPr lang="en-GB"/>
        </a:p>
      </dgm:t>
    </dgm:pt>
    <dgm:pt modelId="{447C01DD-A655-4CB4-AE79-22B95BB56AC4}" type="pres">
      <dgm:prSet presAssocID="{11E0D3FA-7570-4B1D-A862-F3D89640E896}" presName="sibTrans" presStyleLbl="sibTrans2D1" presStyleIdx="1" presStyleCnt="5"/>
      <dgm:spPr/>
      <dgm:t>
        <a:bodyPr/>
        <a:lstStyle/>
        <a:p>
          <a:endParaRPr lang="en-GB"/>
        </a:p>
      </dgm:t>
    </dgm:pt>
    <dgm:pt modelId="{614C1C05-7D62-4DC1-B04A-DF15A4EB0CAD}" type="pres">
      <dgm:prSet presAssocID="{11E0D3FA-7570-4B1D-A862-F3D89640E896}" presName="connectorText" presStyleLbl="sibTrans2D1" presStyleIdx="1" presStyleCnt="5"/>
      <dgm:spPr/>
      <dgm:t>
        <a:bodyPr/>
        <a:lstStyle/>
        <a:p>
          <a:endParaRPr lang="en-GB"/>
        </a:p>
      </dgm:t>
    </dgm:pt>
    <dgm:pt modelId="{858D4DA8-A9CE-4272-9373-E255B4BF3B9D}" type="pres">
      <dgm:prSet presAssocID="{09B6442F-9A79-43CA-A501-29D4F9B8BC65}" presName="node" presStyleLbl="node1" presStyleIdx="2" presStyleCnt="5">
        <dgm:presLayoutVars>
          <dgm:bulletEnabled val="1"/>
        </dgm:presLayoutVars>
      </dgm:prSet>
      <dgm:spPr/>
      <dgm:t>
        <a:bodyPr/>
        <a:lstStyle/>
        <a:p>
          <a:endParaRPr lang="en-GB"/>
        </a:p>
      </dgm:t>
    </dgm:pt>
    <dgm:pt modelId="{6E70A50D-1A4F-490D-9BEE-BB8CCCC3A477}" type="pres">
      <dgm:prSet presAssocID="{28BCC109-12FB-4028-BF09-49F85F6D3BA4}" presName="sibTrans" presStyleLbl="sibTrans2D1" presStyleIdx="2" presStyleCnt="5"/>
      <dgm:spPr/>
      <dgm:t>
        <a:bodyPr/>
        <a:lstStyle/>
        <a:p>
          <a:endParaRPr lang="en-GB"/>
        </a:p>
      </dgm:t>
    </dgm:pt>
    <dgm:pt modelId="{AA744F59-9C51-4701-B642-88C1CEF31795}" type="pres">
      <dgm:prSet presAssocID="{28BCC109-12FB-4028-BF09-49F85F6D3BA4}" presName="connectorText" presStyleLbl="sibTrans2D1" presStyleIdx="2" presStyleCnt="5"/>
      <dgm:spPr/>
      <dgm:t>
        <a:bodyPr/>
        <a:lstStyle/>
        <a:p>
          <a:endParaRPr lang="en-GB"/>
        </a:p>
      </dgm:t>
    </dgm:pt>
    <dgm:pt modelId="{00E625FB-1778-4168-B9C6-43DDD9FFBA43}" type="pres">
      <dgm:prSet presAssocID="{07263464-B0EC-499D-B9BC-7AD2E75AA491}" presName="node" presStyleLbl="node1" presStyleIdx="3" presStyleCnt="5">
        <dgm:presLayoutVars>
          <dgm:bulletEnabled val="1"/>
        </dgm:presLayoutVars>
      </dgm:prSet>
      <dgm:spPr/>
      <dgm:t>
        <a:bodyPr/>
        <a:lstStyle/>
        <a:p>
          <a:endParaRPr lang="en-GB"/>
        </a:p>
      </dgm:t>
    </dgm:pt>
    <dgm:pt modelId="{1E916EEF-3D02-4C9E-B2DC-21E9BDB85E6B}" type="pres">
      <dgm:prSet presAssocID="{D4D1F441-5596-4007-9E0D-1C1B89FE9703}" presName="sibTrans" presStyleLbl="sibTrans2D1" presStyleIdx="3" presStyleCnt="5"/>
      <dgm:spPr/>
      <dgm:t>
        <a:bodyPr/>
        <a:lstStyle/>
        <a:p>
          <a:endParaRPr lang="en-GB"/>
        </a:p>
      </dgm:t>
    </dgm:pt>
    <dgm:pt modelId="{5CC278F9-56F1-4253-AC05-6BD2957BECCC}" type="pres">
      <dgm:prSet presAssocID="{D4D1F441-5596-4007-9E0D-1C1B89FE9703}" presName="connectorText" presStyleLbl="sibTrans2D1" presStyleIdx="3" presStyleCnt="5"/>
      <dgm:spPr/>
      <dgm:t>
        <a:bodyPr/>
        <a:lstStyle/>
        <a:p>
          <a:endParaRPr lang="en-GB"/>
        </a:p>
      </dgm:t>
    </dgm:pt>
    <dgm:pt modelId="{0AF612D2-8524-4C3A-949F-B720B8D5805B}" type="pres">
      <dgm:prSet presAssocID="{D40E8691-3409-49AF-AC38-5B7853D197EC}" presName="node" presStyleLbl="node1" presStyleIdx="4" presStyleCnt="5">
        <dgm:presLayoutVars>
          <dgm:bulletEnabled val="1"/>
        </dgm:presLayoutVars>
      </dgm:prSet>
      <dgm:spPr/>
      <dgm:t>
        <a:bodyPr/>
        <a:lstStyle/>
        <a:p>
          <a:endParaRPr lang="en-GB"/>
        </a:p>
      </dgm:t>
    </dgm:pt>
    <dgm:pt modelId="{B9D50C21-7015-45E9-A497-F391C2A1C6B6}" type="pres">
      <dgm:prSet presAssocID="{00D98945-5230-4CD2-A0E4-7E980318761A}" presName="sibTrans" presStyleLbl="sibTrans2D1" presStyleIdx="4" presStyleCnt="5"/>
      <dgm:spPr/>
      <dgm:t>
        <a:bodyPr/>
        <a:lstStyle/>
        <a:p>
          <a:endParaRPr lang="en-GB"/>
        </a:p>
      </dgm:t>
    </dgm:pt>
    <dgm:pt modelId="{35DDCCF7-518B-45EA-A848-582931728849}" type="pres">
      <dgm:prSet presAssocID="{00D98945-5230-4CD2-A0E4-7E980318761A}" presName="connectorText" presStyleLbl="sibTrans2D1" presStyleIdx="4" presStyleCnt="5"/>
      <dgm:spPr/>
      <dgm:t>
        <a:bodyPr/>
        <a:lstStyle/>
        <a:p>
          <a:endParaRPr lang="en-GB"/>
        </a:p>
      </dgm:t>
    </dgm:pt>
  </dgm:ptLst>
  <dgm:cxnLst>
    <dgm:cxn modelId="{266DC300-9FE5-4906-BB35-094F1D695F2F}" type="presOf" srcId="{28BCC109-12FB-4028-BF09-49F85F6D3BA4}" destId="{AA744F59-9C51-4701-B642-88C1CEF31795}" srcOrd="1" destOrd="0" presId="urn:microsoft.com/office/officeart/2005/8/layout/cycle2"/>
    <dgm:cxn modelId="{8E470A62-B2D3-4CE8-A5AD-7CADD2A40E19}" type="presOf" srcId="{7AD5D3F9-BE07-4BC7-96F2-6452BD14F929}" destId="{C9F89EF4-39FF-4B24-8CA3-463072065FB9}" srcOrd="1" destOrd="0" presId="urn:microsoft.com/office/officeart/2005/8/layout/cycle2"/>
    <dgm:cxn modelId="{8ACE016F-F7FC-463A-8B58-35164290D0D5}" type="presOf" srcId="{7AD5D3F9-BE07-4BC7-96F2-6452BD14F929}" destId="{D2518F36-72C2-4101-A63A-E0871A7D6D30}" srcOrd="0" destOrd="0" presId="urn:microsoft.com/office/officeart/2005/8/layout/cycle2"/>
    <dgm:cxn modelId="{3E7B6CB3-40FE-4907-A82A-E1821CAF0631}" srcId="{88A227EA-E9D4-4E90-B0C6-B0AA3CC65FB1}" destId="{F740A1F2-DC8B-4533-99A7-9E7A695EE238}" srcOrd="0" destOrd="0" parTransId="{6DBC2F6F-0363-4636-BAB7-A55B0700765F}" sibTransId="{7AD5D3F9-BE07-4BC7-96F2-6452BD14F929}"/>
    <dgm:cxn modelId="{CAA24929-EBA7-4BD3-833D-37D2EADCE235}" type="presOf" srcId="{F740A1F2-DC8B-4533-99A7-9E7A695EE238}" destId="{F754EB85-53DC-49BF-93E7-8C9F79E54B9E}" srcOrd="0" destOrd="0" presId="urn:microsoft.com/office/officeart/2005/8/layout/cycle2"/>
    <dgm:cxn modelId="{D9DA257D-BBFB-4741-9555-0AE7C401FD6F}" type="presOf" srcId="{28BCC109-12FB-4028-BF09-49F85F6D3BA4}" destId="{6E70A50D-1A4F-490D-9BEE-BB8CCCC3A477}" srcOrd="0" destOrd="0" presId="urn:microsoft.com/office/officeart/2005/8/layout/cycle2"/>
    <dgm:cxn modelId="{A14A1EA1-4638-4AC3-BA3C-07F7C31C643F}" srcId="{88A227EA-E9D4-4E90-B0C6-B0AA3CC65FB1}" destId="{07263464-B0EC-499D-B9BC-7AD2E75AA491}" srcOrd="3" destOrd="0" parTransId="{D9683B9D-1360-4A1E-ADC9-973D3F93A9D0}" sibTransId="{D4D1F441-5596-4007-9E0D-1C1B89FE9703}"/>
    <dgm:cxn modelId="{E7685E81-05BE-47C1-8FCA-AD8F25CEE8ED}" type="presOf" srcId="{07263464-B0EC-499D-B9BC-7AD2E75AA491}" destId="{00E625FB-1778-4168-B9C6-43DDD9FFBA43}" srcOrd="0" destOrd="0" presId="urn:microsoft.com/office/officeart/2005/8/layout/cycle2"/>
    <dgm:cxn modelId="{84BB4041-9F1D-4E94-B611-BD3D0FF4E3DE}" type="presOf" srcId="{11E0D3FA-7570-4B1D-A862-F3D89640E896}" destId="{447C01DD-A655-4CB4-AE79-22B95BB56AC4}" srcOrd="0" destOrd="0" presId="urn:microsoft.com/office/officeart/2005/8/layout/cycle2"/>
    <dgm:cxn modelId="{78B175A0-CE93-4057-A182-A676ADE6AE9C}" type="presOf" srcId="{00D98945-5230-4CD2-A0E4-7E980318761A}" destId="{B9D50C21-7015-45E9-A497-F391C2A1C6B6}" srcOrd="0" destOrd="0" presId="urn:microsoft.com/office/officeart/2005/8/layout/cycle2"/>
    <dgm:cxn modelId="{AF485B6D-B290-4E3A-84C8-F942F9F63B4E}" srcId="{88A227EA-E9D4-4E90-B0C6-B0AA3CC65FB1}" destId="{D40E8691-3409-49AF-AC38-5B7853D197EC}" srcOrd="4" destOrd="0" parTransId="{9AD6CDBA-F63F-40D2-929C-651410F1C4ED}" sibTransId="{00D98945-5230-4CD2-A0E4-7E980318761A}"/>
    <dgm:cxn modelId="{244233BE-DE26-4E93-9A9D-AECDF8860B31}" type="presOf" srcId="{11E0D3FA-7570-4B1D-A862-F3D89640E896}" destId="{614C1C05-7D62-4DC1-B04A-DF15A4EB0CAD}" srcOrd="1" destOrd="0" presId="urn:microsoft.com/office/officeart/2005/8/layout/cycle2"/>
    <dgm:cxn modelId="{BB7C3E1C-8C1A-4C97-9302-A64506DA4D96}" type="presOf" srcId="{D4D1F441-5596-4007-9E0D-1C1B89FE9703}" destId="{1E916EEF-3D02-4C9E-B2DC-21E9BDB85E6B}" srcOrd="0" destOrd="0" presId="urn:microsoft.com/office/officeart/2005/8/layout/cycle2"/>
    <dgm:cxn modelId="{9984B4DB-B6BD-4C2D-B5EF-9D5D5532BF23}" type="presOf" srcId="{D4D1F441-5596-4007-9E0D-1C1B89FE9703}" destId="{5CC278F9-56F1-4253-AC05-6BD2957BECCC}" srcOrd="1" destOrd="0" presId="urn:microsoft.com/office/officeart/2005/8/layout/cycle2"/>
    <dgm:cxn modelId="{101EAA1C-C7C3-4E0C-A0B2-D84ED7D33749}" srcId="{88A227EA-E9D4-4E90-B0C6-B0AA3CC65FB1}" destId="{09B6442F-9A79-43CA-A501-29D4F9B8BC65}" srcOrd="2" destOrd="0" parTransId="{ABCACDE5-1A9D-4173-AC59-F9FDA349A7C9}" sibTransId="{28BCC109-12FB-4028-BF09-49F85F6D3BA4}"/>
    <dgm:cxn modelId="{A03045DC-2A4A-48D6-A37B-0D85A2A2AF26}" type="presOf" srcId="{B6AFE0C5-E2C9-4694-9E46-F4DB54A4667A}" destId="{5719920F-0A28-4249-9F65-4F3B80F33FEC}" srcOrd="0" destOrd="0" presId="urn:microsoft.com/office/officeart/2005/8/layout/cycle2"/>
    <dgm:cxn modelId="{4800AE88-5EDB-4F3B-A818-37FB1B1D6267}" type="presOf" srcId="{D40E8691-3409-49AF-AC38-5B7853D197EC}" destId="{0AF612D2-8524-4C3A-949F-B720B8D5805B}" srcOrd="0" destOrd="0" presId="urn:microsoft.com/office/officeart/2005/8/layout/cycle2"/>
    <dgm:cxn modelId="{D723DA9A-204B-4AB6-8342-1CCAA9D77EC0}" type="presOf" srcId="{00D98945-5230-4CD2-A0E4-7E980318761A}" destId="{35DDCCF7-518B-45EA-A848-582931728849}" srcOrd="1" destOrd="0" presId="urn:microsoft.com/office/officeart/2005/8/layout/cycle2"/>
    <dgm:cxn modelId="{3BE8A1C9-D146-423A-932A-11349412B1CA}" type="presOf" srcId="{88A227EA-E9D4-4E90-B0C6-B0AA3CC65FB1}" destId="{71AE97D2-CDFA-4B45-8E2C-B4E5AEFC9BDB}" srcOrd="0" destOrd="0" presId="urn:microsoft.com/office/officeart/2005/8/layout/cycle2"/>
    <dgm:cxn modelId="{F85574C0-F149-406B-B0F8-0B859815586C}" type="presOf" srcId="{09B6442F-9A79-43CA-A501-29D4F9B8BC65}" destId="{858D4DA8-A9CE-4272-9373-E255B4BF3B9D}" srcOrd="0" destOrd="0" presId="urn:microsoft.com/office/officeart/2005/8/layout/cycle2"/>
    <dgm:cxn modelId="{0ECE9A40-A5CD-48F8-BCE8-61B1DCE82D94}" srcId="{88A227EA-E9D4-4E90-B0C6-B0AA3CC65FB1}" destId="{B6AFE0C5-E2C9-4694-9E46-F4DB54A4667A}" srcOrd="1" destOrd="0" parTransId="{BC5A8469-DC4D-4900-91EE-A6A726E7099E}" sibTransId="{11E0D3FA-7570-4B1D-A862-F3D89640E896}"/>
    <dgm:cxn modelId="{134AB770-8078-48CE-8B49-DD6B66EE4FF0}" type="presParOf" srcId="{71AE97D2-CDFA-4B45-8E2C-B4E5AEFC9BDB}" destId="{F754EB85-53DC-49BF-93E7-8C9F79E54B9E}" srcOrd="0" destOrd="0" presId="urn:microsoft.com/office/officeart/2005/8/layout/cycle2"/>
    <dgm:cxn modelId="{56629314-F4BF-4C79-B38F-576671457929}" type="presParOf" srcId="{71AE97D2-CDFA-4B45-8E2C-B4E5AEFC9BDB}" destId="{D2518F36-72C2-4101-A63A-E0871A7D6D30}" srcOrd="1" destOrd="0" presId="urn:microsoft.com/office/officeart/2005/8/layout/cycle2"/>
    <dgm:cxn modelId="{8F8E1051-7B62-4C5B-AC1F-BB4CD6EB2DD2}" type="presParOf" srcId="{D2518F36-72C2-4101-A63A-E0871A7D6D30}" destId="{C9F89EF4-39FF-4B24-8CA3-463072065FB9}" srcOrd="0" destOrd="0" presId="urn:microsoft.com/office/officeart/2005/8/layout/cycle2"/>
    <dgm:cxn modelId="{1D9260DA-49E3-4C49-8219-3240D29C9E8E}" type="presParOf" srcId="{71AE97D2-CDFA-4B45-8E2C-B4E5AEFC9BDB}" destId="{5719920F-0A28-4249-9F65-4F3B80F33FEC}" srcOrd="2" destOrd="0" presId="urn:microsoft.com/office/officeart/2005/8/layout/cycle2"/>
    <dgm:cxn modelId="{A70D37EA-33DD-4F55-89A4-20D2B640ED5D}" type="presParOf" srcId="{71AE97D2-CDFA-4B45-8E2C-B4E5AEFC9BDB}" destId="{447C01DD-A655-4CB4-AE79-22B95BB56AC4}" srcOrd="3" destOrd="0" presId="urn:microsoft.com/office/officeart/2005/8/layout/cycle2"/>
    <dgm:cxn modelId="{8B6A1FBC-24AB-48CB-8EEF-4AEB61F0F248}" type="presParOf" srcId="{447C01DD-A655-4CB4-AE79-22B95BB56AC4}" destId="{614C1C05-7D62-4DC1-B04A-DF15A4EB0CAD}" srcOrd="0" destOrd="0" presId="urn:microsoft.com/office/officeart/2005/8/layout/cycle2"/>
    <dgm:cxn modelId="{E34FA90F-953F-43F9-A871-FF54DFA354EF}" type="presParOf" srcId="{71AE97D2-CDFA-4B45-8E2C-B4E5AEFC9BDB}" destId="{858D4DA8-A9CE-4272-9373-E255B4BF3B9D}" srcOrd="4" destOrd="0" presId="urn:microsoft.com/office/officeart/2005/8/layout/cycle2"/>
    <dgm:cxn modelId="{EB5E98B6-A0AD-4ADD-99F7-8A257DE2B8DE}" type="presParOf" srcId="{71AE97D2-CDFA-4B45-8E2C-B4E5AEFC9BDB}" destId="{6E70A50D-1A4F-490D-9BEE-BB8CCCC3A477}" srcOrd="5" destOrd="0" presId="urn:microsoft.com/office/officeart/2005/8/layout/cycle2"/>
    <dgm:cxn modelId="{6F09638E-D66C-4A3B-A5D7-505A0C397F60}" type="presParOf" srcId="{6E70A50D-1A4F-490D-9BEE-BB8CCCC3A477}" destId="{AA744F59-9C51-4701-B642-88C1CEF31795}" srcOrd="0" destOrd="0" presId="urn:microsoft.com/office/officeart/2005/8/layout/cycle2"/>
    <dgm:cxn modelId="{80099723-EA55-4E45-9988-04D1C1D7433E}" type="presParOf" srcId="{71AE97D2-CDFA-4B45-8E2C-B4E5AEFC9BDB}" destId="{00E625FB-1778-4168-B9C6-43DDD9FFBA43}" srcOrd="6" destOrd="0" presId="urn:microsoft.com/office/officeart/2005/8/layout/cycle2"/>
    <dgm:cxn modelId="{A3EE3E50-F393-4313-9683-FAE9E5627993}" type="presParOf" srcId="{71AE97D2-CDFA-4B45-8E2C-B4E5AEFC9BDB}" destId="{1E916EEF-3D02-4C9E-B2DC-21E9BDB85E6B}" srcOrd="7" destOrd="0" presId="urn:microsoft.com/office/officeart/2005/8/layout/cycle2"/>
    <dgm:cxn modelId="{78D3B85A-E287-4E5C-ACCD-9E681D299DC9}" type="presParOf" srcId="{1E916EEF-3D02-4C9E-B2DC-21E9BDB85E6B}" destId="{5CC278F9-56F1-4253-AC05-6BD2957BECCC}" srcOrd="0" destOrd="0" presId="urn:microsoft.com/office/officeart/2005/8/layout/cycle2"/>
    <dgm:cxn modelId="{6F573977-6D71-472C-B95D-BEE4B70395C5}" type="presParOf" srcId="{71AE97D2-CDFA-4B45-8E2C-B4E5AEFC9BDB}" destId="{0AF612D2-8524-4C3A-949F-B720B8D5805B}" srcOrd="8" destOrd="0" presId="urn:microsoft.com/office/officeart/2005/8/layout/cycle2"/>
    <dgm:cxn modelId="{8E3725C9-0A71-427D-A932-DADA93FBDC35}" type="presParOf" srcId="{71AE97D2-CDFA-4B45-8E2C-B4E5AEFC9BDB}" destId="{B9D50C21-7015-45E9-A497-F391C2A1C6B6}" srcOrd="9" destOrd="0" presId="urn:microsoft.com/office/officeart/2005/8/layout/cycle2"/>
    <dgm:cxn modelId="{167C6B60-8462-4712-BCD2-AE60E22CB2AD}" type="presParOf" srcId="{B9D50C21-7015-45E9-A497-F391C2A1C6B6}" destId="{35DDCCF7-518B-45EA-A848-582931728849}"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54EB85-53DC-49BF-93E7-8C9F79E54B9E}">
      <dsp:nvSpPr>
        <dsp:cNvPr id="0" name=""/>
        <dsp:cNvSpPr/>
      </dsp:nvSpPr>
      <dsp:spPr>
        <a:xfrm>
          <a:off x="1486402" y="193833"/>
          <a:ext cx="1223131" cy="1223131"/>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GB" sz="2300" kern="1200" dirty="0" smtClean="0"/>
            <a:t>Who </a:t>
          </a:r>
          <a:endParaRPr lang="en-GB" sz="2300" kern="1200" dirty="0"/>
        </a:p>
      </dsp:txBody>
      <dsp:txXfrm>
        <a:off x="1665525" y="372956"/>
        <a:ext cx="864885" cy="864885"/>
      </dsp:txXfrm>
    </dsp:sp>
    <dsp:sp modelId="{D2518F36-72C2-4101-A63A-E0871A7D6D30}">
      <dsp:nvSpPr>
        <dsp:cNvPr id="0" name=""/>
        <dsp:cNvSpPr/>
      </dsp:nvSpPr>
      <dsp:spPr>
        <a:xfrm rot="2160000">
          <a:off x="2670880" y="1133364"/>
          <a:ext cx="325164" cy="412806"/>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dsp:txBody>
      <dsp:txXfrm>
        <a:off x="2680195" y="1187256"/>
        <a:ext cx="227615" cy="247684"/>
      </dsp:txXfrm>
    </dsp:sp>
    <dsp:sp modelId="{5719920F-0A28-4249-9F65-4F3B80F33FEC}">
      <dsp:nvSpPr>
        <dsp:cNvPr id="0" name=""/>
        <dsp:cNvSpPr/>
      </dsp:nvSpPr>
      <dsp:spPr>
        <a:xfrm>
          <a:off x="2972282" y="1273389"/>
          <a:ext cx="1223131" cy="1223131"/>
        </a:xfrm>
        <a:prstGeom prst="ellipse">
          <a:avLst/>
        </a:prstGeom>
        <a:solidFill>
          <a:schemeClr val="accent3">
            <a:hueOff val="3839592"/>
            <a:satOff val="-17647"/>
            <a:lumOff val="411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GB" sz="2300" kern="1200" dirty="0" smtClean="0"/>
            <a:t>What </a:t>
          </a:r>
          <a:endParaRPr lang="en-GB" sz="2300" kern="1200" dirty="0"/>
        </a:p>
      </dsp:txBody>
      <dsp:txXfrm>
        <a:off x="3151405" y="1452512"/>
        <a:ext cx="864885" cy="864885"/>
      </dsp:txXfrm>
    </dsp:sp>
    <dsp:sp modelId="{447C01DD-A655-4CB4-AE79-22B95BB56AC4}">
      <dsp:nvSpPr>
        <dsp:cNvPr id="0" name=""/>
        <dsp:cNvSpPr/>
      </dsp:nvSpPr>
      <dsp:spPr>
        <a:xfrm rot="6480000">
          <a:off x="3140332" y="2543177"/>
          <a:ext cx="325164" cy="412806"/>
        </a:xfrm>
        <a:prstGeom prst="rightArrow">
          <a:avLst>
            <a:gd name="adj1" fmla="val 60000"/>
            <a:gd name="adj2" fmla="val 50000"/>
          </a:avLst>
        </a:prstGeom>
        <a:solidFill>
          <a:schemeClr val="accent3">
            <a:hueOff val="3839592"/>
            <a:satOff val="-17647"/>
            <a:lumOff val="411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dsp:txBody>
      <dsp:txXfrm rot="10800000">
        <a:off x="3204179" y="2579351"/>
        <a:ext cx="227615" cy="247684"/>
      </dsp:txXfrm>
    </dsp:sp>
    <dsp:sp modelId="{858D4DA8-A9CE-4272-9373-E255B4BF3B9D}">
      <dsp:nvSpPr>
        <dsp:cNvPr id="0" name=""/>
        <dsp:cNvSpPr/>
      </dsp:nvSpPr>
      <dsp:spPr>
        <a:xfrm>
          <a:off x="2404726" y="3020146"/>
          <a:ext cx="1223131" cy="1223131"/>
        </a:xfrm>
        <a:prstGeom prst="ellipse">
          <a:avLst/>
        </a:prstGeom>
        <a:solidFill>
          <a:schemeClr val="accent3">
            <a:hueOff val="7679183"/>
            <a:satOff val="-35294"/>
            <a:lumOff val="823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GB" sz="2300" kern="1200" dirty="0" smtClean="0"/>
            <a:t>Where</a:t>
          </a:r>
          <a:endParaRPr lang="en-GB" sz="2300" kern="1200" dirty="0"/>
        </a:p>
      </dsp:txBody>
      <dsp:txXfrm>
        <a:off x="2583849" y="3199269"/>
        <a:ext cx="864885" cy="864885"/>
      </dsp:txXfrm>
    </dsp:sp>
    <dsp:sp modelId="{6E70A50D-1A4F-490D-9BEE-BB8CCCC3A477}">
      <dsp:nvSpPr>
        <dsp:cNvPr id="0" name=""/>
        <dsp:cNvSpPr/>
      </dsp:nvSpPr>
      <dsp:spPr>
        <a:xfrm rot="10800000">
          <a:off x="1944588" y="3425308"/>
          <a:ext cx="325164" cy="412806"/>
        </a:xfrm>
        <a:prstGeom prst="rightArrow">
          <a:avLst>
            <a:gd name="adj1" fmla="val 60000"/>
            <a:gd name="adj2" fmla="val 50000"/>
          </a:avLst>
        </a:prstGeom>
        <a:solidFill>
          <a:schemeClr val="accent3">
            <a:hueOff val="7679183"/>
            <a:satOff val="-35294"/>
            <a:lumOff val="823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dsp:txBody>
      <dsp:txXfrm rot="10800000">
        <a:off x="2042137" y="3507869"/>
        <a:ext cx="227615" cy="247684"/>
      </dsp:txXfrm>
    </dsp:sp>
    <dsp:sp modelId="{00E625FB-1778-4168-B9C6-43DDD9FFBA43}">
      <dsp:nvSpPr>
        <dsp:cNvPr id="0" name=""/>
        <dsp:cNvSpPr/>
      </dsp:nvSpPr>
      <dsp:spPr>
        <a:xfrm>
          <a:off x="568077" y="3020146"/>
          <a:ext cx="1223131" cy="1223131"/>
        </a:xfrm>
        <a:prstGeom prst="ellipse">
          <a:avLst/>
        </a:prstGeom>
        <a:solidFill>
          <a:schemeClr val="accent3">
            <a:hueOff val="11518775"/>
            <a:satOff val="-52941"/>
            <a:lumOff val="1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GB" sz="2300" kern="1200" dirty="0" smtClean="0"/>
            <a:t>When</a:t>
          </a:r>
          <a:endParaRPr lang="en-GB" sz="2300" kern="1200" dirty="0"/>
        </a:p>
      </dsp:txBody>
      <dsp:txXfrm>
        <a:off x="747200" y="3199269"/>
        <a:ext cx="864885" cy="864885"/>
      </dsp:txXfrm>
    </dsp:sp>
    <dsp:sp modelId="{1E916EEF-3D02-4C9E-B2DC-21E9BDB85E6B}">
      <dsp:nvSpPr>
        <dsp:cNvPr id="0" name=""/>
        <dsp:cNvSpPr/>
      </dsp:nvSpPr>
      <dsp:spPr>
        <a:xfrm rot="15120000">
          <a:off x="736126" y="2560682"/>
          <a:ext cx="325164" cy="412806"/>
        </a:xfrm>
        <a:prstGeom prst="rightArrow">
          <a:avLst>
            <a:gd name="adj1" fmla="val 60000"/>
            <a:gd name="adj2" fmla="val 50000"/>
          </a:avLst>
        </a:prstGeom>
        <a:solidFill>
          <a:schemeClr val="accent3">
            <a:hueOff val="11518775"/>
            <a:satOff val="-52941"/>
            <a:lumOff val="12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dsp:txBody>
      <dsp:txXfrm rot="10800000">
        <a:off x="799973" y="2689630"/>
        <a:ext cx="227615" cy="247684"/>
      </dsp:txXfrm>
    </dsp:sp>
    <dsp:sp modelId="{0AF612D2-8524-4C3A-949F-B720B8D5805B}">
      <dsp:nvSpPr>
        <dsp:cNvPr id="0" name=""/>
        <dsp:cNvSpPr/>
      </dsp:nvSpPr>
      <dsp:spPr>
        <a:xfrm>
          <a:off x="521" y="1273389"/>
          <a:ext cx="1223131" cy="1223131"/>
        </a:xfrm>
        <a:prstGeom prst="ellipse">
          <a:avLst/>
        </a:prstGeom>
        <a:solidFill>
          <a:schemeClr val="accent3">
            <a:hueOff val="15358367"/>
            <a:satOff val="-70588"/>
            <a:lumOff val="1647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n-GB" sz="2300" kern="1200" dirty="0" smtClean="0"/>
            <a:t>Why</a:t>
          </a:r>
          <a:endParaRPr lang="en-GB" sz="2300" kern="1200" dirty="0"/>
        </a:p>
      </dsp:txBody>
      <dsp:txXfrm>
        <a:off x="179644" y="1452512"/>
        <a:ext cx="864885" cy="864885"/>
      </dsp:txXfrm>
    </dsp:sp>
    <dsp:sp modelId="{B9D50C21-7015-45E9-A497-F391C2A1C6B6}">
      <dsp:nvSpPr>
        <dsp:cNvPr id="0" name=""/>
        <dsp:cNvSpPr/>
      </dsp:nvSpPr>
      <dsp:spPr>
        <a:xfrm rot="19440000">
          <a:off x="1185000" y="1144183"/>
          <a:ext cx="325164" cy="412806"/>
        </a:xfrm>
        <a:prstGeom prst="rightArrow">
          <a:avLst>
            <a:gd name="adj1" fmla="val 60000"/>
            <a:gd name="adj2" fmla="val 50000"/>
          </a:avLst>
        </a:prstGeom>
        <a:solidFill>
          <a:schemeClr val="accent3">
            <a:hueOff val="15358367"/>
            <a:satOff val="-70588"/>
            <a:lumOff val="1647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GB" sz="1700" kern="1200"/>
        </a:p>
      </dsp:txBody>
      <dsp:txXfrm>
        <a:off x="1194315" y="1255413"/>
        <a:ext cx="227615" cy="247684"/>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9738" cy="50006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95725" y="0"/>
            <a:ext cx="2979738" cy="500063"/>
          </a:xfrm>
          <a:prstGeom prst="rect">
            <a:avLst/>
          </a:prstGeom>
        </p:spPr>
        <p:txBody>
          <a:bodyPr vert="horz" lIns="91440" tIns="45720" rIns="91440" bIns="45720" rtlCol="0"/>
          <a:lstStyle>
            <a:lvl1pPr algn="r">
              <a:defRPr sz="1200"/>
            </a:lvl1pPr>
          </a:lstStyle>
          <a:p>
            <a:fld id="{75C8E078-DB9B-4278-8121-6A581BAEF3A8}" type="datetimeFigureOut">
              <a:rPr lang="en-GB" smtClean="0"/>
              <a:t>31/12/2015</a:t>
            </a:fld>
            <a:endParaRPr lang="en-GB"/>
          </a:p>
        </p:txBody>
      </p:sp>
      <p:sp>
        <p:nvSpPr>
          <p:cNvPr id="4" name="Footer Placeholder 3"/>
          <p:cNvSpPr>
            <a:spLocks noGrp="1"/>
          </p:cNvSpPr>
          <p:nvPr>
            <p:ph type="ftr" sz="quarter" idx="2"/>
          </p:nvPr>
        </p:nvSpPr>
        <p:spPr>
          <a:xfrm>
            <a:off x="0" y="9499600"/>
            <a:ext cx="2979738" cy="500063"/>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95725" y="9499600"/>
            <a:ext cx="2979738" cy="500063"/>
          </a:xfrm>
          <a:prstGeom prst="rect">
            <a:avLst/>
          </a:prstGeom>
        </p:spPr>
        <p:txBody>
          <a:bodyPr vert="horz" lIns="91440" tIns="45720" rIns="91440" bIns="45720" rtlCol="0" anchor="b"/>
          <a:lstStyle>
            <a:lvl1pPr algn="r">
              <a:defRPr sz="1200"/>
            </a:lvl1pPr>
          </a:lstStyle>
          <a:p>
            <a:fld id="{9985DD21-E20A-444B-887E-1C17142A84BA}" type="slidenum">
              <a:rPr lang="en-GB" smtClean="0"/>
              <a:t>‹#›</a:t>
            </a:fld>
            <a:endParaRPr lang="en-GB"/>
          </a:p>
        </p:txBody>
      </p:sp>
    </p:spTree>
    <p:extLst>
      <p:ext uri="{BB962C8B-B14F-4D97-AF65-F5344CB8AC3E}">
        <p14:creationId xmlns:p14="http://schemas.microsoft.com/office/powerpoint/2010/main" val="16128574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0055" cy="500063"/>
          </a:xfrm>
          <a:prstGeom prst="rect">
            <a:avLst/>
          </a:prstGeom>
        </p:spPr>
        <p:txBody>
          <a:bodyPr vert="horz" lIns="96442" tIns="48221" rIns="96442" bIns="48221" rtlCol="0"/>
          <a:lstStyle>
            <a:lvl1pPr algn="l">
              <a:defRPr sz="1300"/>
            </a:lvl1pPr>
          </a:lstStyle>
          <a:p>
            <a:endParaRPr lang="en-GB"/>
          </a:p>
        </p:txBody>
      </p:sp>
      <p:sp>
        <p:nvSpPr>
          <p:cNvPr id="3" name="Date Placeholder 2"/>
          <p:cNvSpPr>
            <a:spLocks noGrp="1"/>
          </p:cNvSpPr>
          <p:nvPr>
            <p:ph type="dt" idx="1"/>
          </p:nvPr>
        </p:nvSpPr>
        <p:spPr>
          <a:xfrm>
            <a:off x="3895404" y="0"/>
            <a:ext cx="2980055" cy="500063"/>
          </a:xfrm>
          <a:prstGeom prst="rect">
            <a:avLst/>
          </a:prstGeom>
        </p:spPr>
        <p:txBody>
          <a:bodyPr vert="horz" lIns="96442" tIns="48221" rIns="96442" bIns="48221" rtlCol="0"/>
          <a:lstStyle>
            <a:lvl1pPr algn="r">
              <a:defRPr sz="1300"/>
            </a:lvl1pPr>
          </a:lstStyle>
          <a:p>
            <a:fld id="{A3953B42-4DED-48DB-A1CD-E53461F8B81B}" type="datetimeFigureOut">
              <a:rPr lang="en-GB" smtClean="0"/>
              <a:t>31/12/2015</a:t>
            </a:fld>
            <a:endParaRPr lang="en-GB"/>
          </a:p>
        </p:txBody>
      </p:sp>
      <p:sp>
        <p:nvSpPr>
          <p:cNvPr id="4" name="Slide Image Placeholder 3"/>
          <p:cNvSpPr>
            <a:spLocks noGrp="1" noRot="1" noChangeAspect="1"/>
          </p:cNvSpPr>
          <p:nvPr>
            <p:ph type="sldImg" idx="2"/>
          </p:nvPr>
        </p:nvSpPr>
        <p:spPr>
          <a:xfrm>
            <a:off x="939800" y="750888"/>
            <a:ext cx="4997450" cy="3749675"/>
          </a:xfrm>
          <a:prstGeom prst="rect">
            <a:avLst/>
          </a:prstGeom>
          <a:noFill/>
          <a:ln w="12700">
            <a:solidFill>
              <a:prstClr val="black"/>
            </a:solidFill>
          </a:ln>
        </p:spPr>
        <p:txBody>
          <a:bodyPr vert="horz" lIns="96442" tIns="48221" rIns="96442" bIns="48221" rtlCol="0" anchor="ctr"/>
          <a:lstStyle/>
          <a:p>
            <a:endParaRPr lang="en-GB"/>
          </a:p>
        </p:txBody>
      </p:sp>
      <p:sp>
        <p:nvSpPr>
          <p:cNvPr id="5" name="Notes Placeholder 4"/>
          <p:cNvSpPr>
            <a:spLocks noGrp="1"/>
          </p:cNvSpPr>
          <p:nvPr>
            <p:ph type="body" sz="quarter" idx="3"/>
          </p:nvPr>
        </p:nvSpPr>
        <p:spPr>
          <a:xfrm>
            <a:off x="687705" y="4750594"/>
            <a:ext cx="5501640" cy="4500563"/>
          </a:xfrm>
          <a:prstGeom prst="rect">
            <a:avLst/>
          </a:prstGeom>
        </p:spPr>
        <p:txBody>
          <a:bodyPr vert="horz" lIns="96442" tIns="48221" rIns="96442" bIns="4822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99451"/>
            <a:ext cx="2980055" cy="500063"/>
          </a:xfrm>
          <a:prstGeom prst="rect">
            <a:avLst/>
          </a:prstGeom>
        </p:spPr>
        <p:txBody>
          <a:bodyPr vert="horz" lIns="96442" tIns="48221" rIns="96442" bIns="48221" rtlCol="0" anchor="b"/>
          <a:lstStyle>
            <a:lvl1pPr algn="l">
              <a:defRPr sz="1300"/>
            </a:lvl1pPr>
          </a:lstStyle>
          <a:p>
            <a:endParaRPr lang="en-GB"/>
          </a:p>
        </p:txBody>
      </p:sp>
      <p:sp>
        <p:nvSpPr>
          <p:cNvPr id="7" name="Slide Number Placeholder 6"/>
          <p:cNvSpPr>
            <a:spLocks noGrp="1"/>
          </p:cNvSpPr>
          <p:nvPr>
            <p:ph type="sldNum" sz="quarter" idx="5"/>
          </p:nvPr>
        </p:nvSpPr>
        <p:spPr>
          <a:xfrm>
            <a:off x="3895404" y="9499451"/>
            <a:ext cx="2980055" cy="500063"/>
          </a:xfrm>
          <a:prstGeom prst="rect">
            <a:avLst/>
          </a:prstGeom>
        </p:spPr>
        <p:txBody>
          <a:bodyPr vert="horz" lIns="96442" tIns="48221" rIns="96442" bIns="48221" rtlCol="0" anchor="b"/>
          <a:lstStyle>
            <a:lvl1pPr algn="r">
              <a:defRPr sz="1300"/>
            </a:lvl1pPr>
          </a:lstStyle>
          <a:p>
            <a:fld id="{BB1C9236-9037-427E-A04B-9F6D06D77414}" type="slidenum">
              <a:rPr lang="en-GB" smtClean="0"/>
              <a:t>‹#›</a:t>
            </a:fld>
            <a:endParaRPr lang="en-GB"/>
          </a:p>
        </p:txBody>
      </p:sp>
    </p:spTree>
    <p:extLst>
      <p:ext uri="{BB962C8B-B14F-4D97-AF65-F5344CB8AC3E}">
        <p14:creationId xmlns:p14="http://schemas.microsoft.com/office/powerpoint/2010/main" val="3252174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Print this slide to give to the students to stick in exercise books as</a:t>
            </a:r>
            <a:r>
              <a:rPr lang="en-GB" baseline="0" dirty="0" smtClean="0"/>
              <a:t> a frontispiece for this topic.</a:t>
            </a:r>
            <a:endParaRPr lang="en-GB" dirty="0"/>
          </a:p>
        </p:txBody>
      </p:sp>
      <p:sp>
        <p:nvSpPr>
          <p:cNvPr id="4" name="Slide Number Placeholder 3"/>
          <p:cNvSpPr>
            <a:spLocks noGrp="1"/>
          </p:cNvSpPr>
          <p:nvPr>
            <p:ph type="sldNum" sz="quarter" idx="10"/>
          </p:nvPr>
        </p:nvSpPr>
        <p:spPr/>
        <p:txBody>
          <a:bodyPr/>
          <a:lstStyle/>
          <a:p>
            <a:fld id="{BB1C9236-9037-427E-A04B-9F6D06D77414}" type="slidenum">
              <a:rPr lang="en-GB" smtClean="0"/>
              <a:t>4</a:t>
            </a:fld>
            <a:endParaRPr lang="en-GB"/>
          </a:p>
        </p:txBody>
      </p:sp>
    </p:spTree>
    <p:extLst>
      <p:ext uri="{BB962C8B-B14F-4D97-AF65-F5344CB8AC3E}">
        <p14:creationId xmlns:p14="http://schemas.microsoft.com/office/powerpoint/2010/main" val="251882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B1C9236-9037-427E-A04B-9F6D06D77414}" type="slidenum">
              <a:rPr lang="en-GB" smtClean="0"/>
              <a:t>5</a:t>
            </a:fld>
            <a:endParaRPr lang="en-GB"/>
          </a:p>
        </p:txBody>
      </p:sp>
    </p:spTree>
    <p:extLst>
      <p:ext uri="{BB962C8B-B14F-4D97-AF65-F5344CB8AC3E}">
        <p14:creationId xmlns:p14="http://schemas.microsoft.com/office/powerpoint/2010/main" val="1716293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B1C9236-9037-427E-A04B-9F6D06D77414}" type="slidenum">
              <a:rPr lang="en-GB" smtClean="0"/>
              <a:t>6</a:t>
            </a:fld>
            <a:endParaRPr lang="en-GB"/>
          </a:p>
        </p:txBody>
      </p:sp>
    </p:spTree>
    <p:extLst>
      <p:ext uri="{BB962C8B-B14F-4D97-AF65-F5344CB8AC3E}">
        <p14:creationId xmlns:p14="http://schemas.microsoft.com/office/powerpoint/2010/main" val="1661384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Print this page to</a:t>
            </a:r>
            <a:r>
              <a:rPr lang="en-GB" baseline="0" dirty="0" smtClean="0"/>
              <a:t> enable students to take instructions home with them.</a:t>
            </a:r>
            <a:endParaRPr lang="en-GB" dirty="0"/>
          </a:p>
        </p:txBody>
      </p:sp>
      <p:sp>
        <p:nvSpPr>
          <p:cNvPr id="4" name="Slide Number Placeholder 3"/>
          <p:cNvSpPr>
            <a:spLocks noGrp="1"/>
          </p:cNvSpPr>
          <p:nvPr>
            <p:ph type="sldNum" sz="quarter" idx="10"/>
          </p:nvPr>
        </p:nvSpPr>
        <p:spPr/>
        <p:txBody>
          <a:bodyPr/>
          <a:lstStyle/>
          <a:p>
            <a:fld id="{BB1C9236-9037-427E-A04B-9F6D06D77414}" type="slidenum">
              <a:rPr lang="en-GB" smtClean="0"/>
              <a:t>7</a:t>
            </a:fld>
            <a:endParaRPr lang="en-GB"/>
          </a:p>
        </p:txBody>
      </p:sp>
    </p:spTree>
    <p:extLst>
      <p:ext uri="{BB962C8B-B14F-4D97-AF65-F5344CB8AC3E}">
        <p14:creationId xmlns:p14="http://schemas.microsoft.com/office/powerpoint/2010/main" val="4569206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6420F592-33DF-4858-BB4F-77277C13B9B3}" type="datetimeFigureOut">
              <a:rPr lang="en-GB" smtClean="0"/>
              <a:t>31/12/2015</a:t>
            </a:fld>
            <a:endParaRPr lang="en-GB"/>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1552C130-B16E-42EF-8321-83232885B6D1}" type="slidenum">
              <a:rPr lang="en-GB" smtClean="0"/>
              <a:t>‹#›</a:t>
            </a:fld>
            <a:endParaRPr lang="en-GB"/>
          </a:p>
        </p:txBody>
      </p:sp>
      <p:sp>
        <p:nvSpPr>
          <p:cNvPr id="15" name="Footer Placeholder 14"/>
          <p:cNvSpPr>
            <a:spLocks noGrp="1"/>
          </p:cNvSpPr>
          <p:nvPr>
            <p:ph type="ftr" sz="quarter" idx="12"/>
          </p:nvPr>
        </p:nvSpPr>
        <p:spPr>
          <a:xfrm>
            <a:off x="3581400" y="6296248"/>
            <a:ext cx="2820987" cy="152400"/>
          </a:xfrm>
        </p:spPr>
        <p:txBody>
          <a:bodyPr/>
          <a:lstStyle/>
          <a:p>
            <a:endParaRPr lang="en-GB"/>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6420F592-33DF-4858-BB4F-77277C13B9B3}" type="datetimeFigureOut">
              <a:rPr lang="en-GB" smtClean="0"/>
              <a:t>31/12/2015</a:t>
            </a:fld>
            <a:endParaRPr lang="en-GB"/>
          </a:p>
        </p:txBody>
      </p:sp>
      <p:sp>
        <p:nvSpPr>
          <p:cNvPr id="14" name="Slide Number Placeholder 13"/>
          <p:cNvSpPr>
            <a:spLocks noGrp="1"/>
          </p:cNvSpPr>
          <p:nvPr>
            <p:ph type="sldNum" sz="quarter" idx="11"/>
          </p:nvPr>
        </p:nvSpPr>
        <p:spPr/>
        <p:txBody>
          <a:bodyPr/>
          <a:lstStyle/>
          <a:p>
            <a:fld id="{1552C130-B16E-42EF-8321-83232885B6D1}" type="slidenum">
              <a:rPr lang="en-GB" smtClean="0"/>
              <a:t>‹#›</a:t>
            </a:fld>
            <a:endParaRPr lang="en-GB"/>
          </a:p>
        </p:txBody>
      </p:sp>
      <p:sp>
        <p:nvSpPr>
          <p:cNvPr id="15" name="Footer Placeholder 14"/>
          <p:cNvSpPr>
            <a:spLocks noGrp="1"/>
          </p:cNvSpPr>
          <p:nvPr>
            <p:ph type="ftr" sz="quarter" idx="12"/>
          </p:nvPr>
        </p:nvSpPr>
        <p:spPr/>
        <p:txBody>
          <a:bodyPr/>
          <a:lstStyle/>
          <a:p>
            <a:endParaRPr lang="en-GB"/>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6420F592-33DF-4858-BB4F-77277C13B9B3}" type="datetimeFigureOut">
              <a:rPr lang="en-GB" smtClean="0"/>
              <a:t>31/12/2015</a:t>
            </a:fld>
            <a:endParaRPr lang="en-GB"/>
          </a:p>
        </p:txBody>
      </p:sp>
      <p:sp>
        <p:nvSpPr>
          <p:cNvPr id="14" name="Slide Number Placeholder 13"/>
          <p:cNvSpPr>
            <a:spLocks noGrp="1"/>
          </p:cNvSpPr>
          <p:nvPr>
            <p:ph type="sldNum" sz="quarter" idx="11"/>
          </p:nvPr>
        </p:nvSpPr>
        <p:spPr/>
        <p:txBody>
          <a:bodyPr/>
          <a:lstStyle/>
          <a:p>
            <a:fld id="{1552C130-B16E-42EF-8321-83232885B6D1}" type="slidenum">
              <a:rPr lang="en-GB" smtClean="0"/>
              <a:t>‹#›</a:t>
            </a:fld>
            <a:endParaRPr lang="en-GB"/>
          </a:p>
        </p:txBody>
      </p:sp>
      <p:sp>
        <p:nvSpPr>
          <p:cNvPr id="15" name="Footer Placeholder 14"/>
          <p:cNvSpPr>
            <a:spLocks noGrp="1"/>
          </p:cNvSpPr>
          <p:nvPr>
            <p:ph type="ftr" sz="quarter" idx="12"/>
          </p:nvPr>
        </p:nvSpPr>
        <p:spPr/>
        <p:txBody>
          <a:bodyPr/>
          <a:lstStyle/>
          <a:p>
            <a:endParaRPr lang="en-GB"/>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6420F592-33DF-4858-BB4F-77277C13B9B3}" type="datetimeFigureOut">
              <a:rPr lang="en-GB" smtClean="0"/>
              <a:t>31/12/2015</a:t>
            </a:fld>
            <a:endParaRPr lang="en-GB"/>
          </a:p>
        </p:txBody>
      </p:sp>
      <p:sp>
        <p:nvSpPr>
          <p:cNvPr id="11" name="Slide Number Placeholder 10"/>
          <p:cNvSpPr>
            <a:spLocks noGrp="1"/>
          </p:cNvSpPr>
          <p:nvPr>
            <p:ph type="sldNum" sz="quarter" idx="11"/>
          </p:nvPr>
        </p:nvSpPr>
        <p:spPr/>
        <p:txBody>
          <a:bodyPr/>
          <a:lstStyle/>
          <a:p>
            <a:fld id="{1552C130-B16E-42EF-8321-83232885B6D1}" type="slidenum">
              <a:rPr lang="en-GB" smtClean="0"/>
              <a:t>‹#›</a:t>
            </a:fld>
            <a:endParaRPr lang="en-GB"/>
          </a:p>
        </p:txBody>
      </p:sp>
      <p:sp>
        <p:nvSpPr>
          <p:cNvPr id="12" name="Footer Placeholder 11"/>
          <p:cNvSpPr>
            <a:spLocks noGrp="1"/>
          </p:cNvSpPr>
          <p:nvPr>
            <p:ph type="ftr" sz="quarter" idx="12"/>
          </p:nvPr>
        </p:nvSpPr>
        <p:spPr/>
        <p:txBody>
          <a:bodyPr/>
          <a:lstStyle/>
          <a:p>
            <a:endParaRPr lang="en-GB"/>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6420F592-33DF-4858-BB4F-77277C13B9B3}" type="datetimeFigureOut">
              <a:rPr lang="en-GB" smtClean="0"/>
              <a:t>31/12/2015</a:t>
            </a:fld>
            <a:endParaRPr lang="en-GB"/>
          </a:p>
        </p:txBody>
      </p:sp>
      <p:sp>
        <p:nvSpPr>
          <p:cNvPr id="13" name="Slide Number Placeholder 12"/>
          <p:cNvSpPr>
            <a:spLocks noGrp="1"/>
          </p:cNvSpPr>
          <p:nvPr>
            <p:ph type="sldNum" sz="quarter" idx="11"/>
          </p:nvPr>
        </p:nvSpPr>
        <p:spPr>
          <a:xfrm>
            <a:off x="4116388" y="6400800"/>
            <a:ext cx="533400" cy="152400"/>
          </a:xfrm>
        </p:spPr>
        <p:txBody>
          <a:bodyPr/>
          <a:lstStyle/>
          <a:p>
            <a:fld id="{1552C130-B16E-42EF-8321-83232885B6D1}" type="slidenum">
              <a:rPr lang="en-GB" smtClean="0"/>
              <a:t>‹#›</a:t>
            </a:fld>
            <a:endParaRPr lang="en-GB"/>
          </a:p>
        </p:txBody>
      </p:sp>
      <p:sp>
        <p:nvSpPr>
          <p:cNvPr id="14" name="Footer Placeholder 13"/>
          <p:cNvSpPr>
            <a:spLocks noGrp="1"/>
          </p:cNvSpPr>
          <p:nvPr>
            <p:ph type="ftr" sz="quarter" idx="12"/>
          </p:nvPr>
        </p:nvSpPr>
        <p:spPr>
          <a:xfrm>
            <a:off x="838200" y="6296248"/>
            <a:ext cx="2820987" cy="152400"/>
          </a:xfrm>
        </p:spPr>
        <p:txBody>
          <a:bodyPr/>
          <a:lstStyle/>
          <a:p>
            <a:endParaRPr lang="en-GB"/>
          </a:p>
        </p:txBody>
      </p:sp>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fld id="{6420F592-33DF-4858-BB4F-77277C13B9B3}" type="datetimeFigureOut">
              <a:rPr lang="en-GB" smtClean="0"/>
              <a:t>31/12/2015</a:t>
            </a:fld>
            <a:endParaRPr lang="en-GB"/>
          </a:p>
        </p:txBody>
      </p:sp>
      <p:sp>
        <p:nvSpPr>
          <p:cNvPr id="13" name="Slide Number Placeholder 12"/>
          <p:cNvSpPr>
            <a:spLocks noGrp="1"/>
          </p:cNvSpPr>
          <p:nvPr>
            <p:ph type="sldNum" sz="quarter" idx="11"/>
          </p:nvPr>
        </p:nvSpPr>
        <p:spPr/>
        <p:txBody>
          <a:bodyPr/>
          <a:lstStyle/>
          <a:p>
            <a:fld id="{1552C130-B16E-42EF-8321-83232885B6D1}" type="slidenum">
              <a:rPr lang="en-GB" smtClean="0"/>
              <a:t>‹#›</a:t>
            </a:fld>
            <a:endParaRPr lang="en-GB"/>
          </a:p>
        </p:txBody>
      </p:sp>
      <p:sp>
        <p:nvSpPr>
          <p:cNvPr id="14" name="Footer Placeholder 13"/>
          <p:cNvSpPr>
            <a:spLocks noGrp="1"/>
          </p:cNvSpPr>
          <p:nvPr>
            <p:ph type="ftr" sz="quarter" idx="12"/>
          </p:nvPr>
        </p:nvSpPr>
        <p:spPr/>
        <p:txBody>
          <a:bodyPr/>
          <a:lstStyle/>
          <a:p>
            <a:endParaRPr lang="en-GB"/>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6420F592-33DF-4858-BB4F-77277C13B9B3}" type="datetimeFigureOut">
              <a:rPr lang="en-GB" smtClean="0"/>
              <a:t>31/12/2015</a:t>
            </a:fld>
            <a:endParaRPr lang="en-GB"/>
          </a:p>
        </p:txBody>
      </p:sp>
      <p:sp>
        <p:nvSpPr>
          <p:cNvPr id="14" name="Slide Number Placeholder 13"/>
          <p:cNvSpPr>
            <a:spLocks noGrp="1"/>
          </p:cNvSpPr>
          <p:nvPr>
            <p:ph type="sldNum" sz="quarter" idx="11"/>
          </p:nvPr>
        </p:nvSpPr>
        <p:spPr/>
        <p:txBody>
          <a:bodyPr/>
          <a:lstStyle/>
          <a:p>
            <a:fld id="{1552C130-B16E-42EF-8321-83232885B6D1}" type="slidenum">
              <a:rPr lang="en-GB" smtClean="0"/>
              <a:t>‹#›</a:t>
            </a:fld>
            <a:endParaRPr lang="en-GB"/>
          </a:p>
        </p:txBody>
      </p:sp>
      <p:sp>
        <p:nvSpPr>
          <p:cNvPr id="16" name="Footer Placeholder 15"/>
          <p:cNvSpPr>
            <a:spLocks noGrp="1"/>
          </p:cNvSpPr>
          <p:nvPr>
            <p:ph type="ftr" sz="quarter" idx="12"/>
          </p:nvPr>
        </p:nvSpPr>
        <p:spPr/>
        <p:txBody>
          <a:bodyPr/>
          <a:lstStyle/>
          <a:p>
            <a:endParaRPr lang="en-GB"/>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p>
            <a:fld id="{6420F592-33DF-4858-BB4F-77277C13B9B3}" type="datetimeFigureOut">
              <a:rPr lang="en-GB" smtClean="0"/>
              <a:t>31/12/2015</a:t>
            </a:fld>
            <a:endParaRPr lang="en-GB"/>
          </a:p>
        </p:txBody>
      </p:sp>
      <p:sp>
        <p:nvSpPr>
          <p:cNvPr id="10" name="Slide Number Placeholder 9"/>
          <p:cNvSpPr>
            <a:spLocks noGrp="1"/>
          </p:cNvSpPr>
          <p:nvPr>
            <p:ph type="sldNum" sz="quarter" idx="11"/>
          </p:nvPr>
        </p:nvSpPr>
        <p:spPr/>
        <p:txBody>
          <a:bodyPr/>
          <a:lstStyle/>
          <a:p>
            <a:fld id="{1552C130-B16E-42EF-8321-83232885B6D1}" type="slidenum">
              <a:rPr lang="en-GB" smtClean="0"/>
              <a:t>‹#›</a:t>
            </a:fld>
            <a:endParaRPr lang="en-GB"/>
          </a:p>
        </p:txBody>
      </p:sp>
      <p:sp>
        <p:nvSpPr>
          <p:cNvPr id="11" name="Footer Placeholder 10"/>
          <p:cNvSpPr>
            <a:spLocks noGrp="1"/>
          </p:cNvSpPr>
          <p:nvPr>
            <p:ph type="ftr" sz="quarter" idx="12"/>
          </p:nvPr>
        </p:nvSpPr>
        <p:spPr/>
        <p:txBody>
          <a:bodyPr/>
          <a:lstStyle/>
          <a:p>
            <a:endParaRPr lang="en-GB"/>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6420F592-33DF-4858-BB4F-77277C13B9B3}" type="datetimeFigureOut">
              <a:rPr lang="en-GB" smtClean="0"/>
              <a:t>31/12/2015</a:t>
            </a:fld>
            <a:endParaRPr lang="en-GB"/>
          </a:p>
        </p:txBody>
      </p:sp>
      <p:sp>
        <p:nvSpPr>
          <p:cNvPr id="9" name="Slide Number Placeholder 8"/>
          <p:cNvSpPr>
            <a:spLocks noGrp="1"/>
          </p:cNvSpPr>
          <p:nvPr>
            <p:ph type="sldNum" sz="quarter" idx="11"/>
          </p:nvPr>
        </p:nvSpPr>
        <p:spPr/>
        <p:txBody>
          <a:bodyPr/>
          <a:lstStyle/>
          <a:p>
            <a:fld id="{1552C130-B16E-42EF-8321-83232885B6D1}" type="slidenum">
              <a:rPr lang="en-GB" smtClean="0"/>
              <a:t>‹#›</a:t>
            </a:fld>
            <a:endParaRPr lang="en-GB"/>
          </a:p>
        </p:txBody>
      </p:sp>
      <p:sp>
        <p:nvSpPr>
          <p:cNvPr id="10" name="Footer Placeholder 9"/>
          <p:cNvSpPr>
            <a:spLocks noGrp="1"/>
          </p:cNvSpPr>
          <p:nvPr>
            <p:ph type="ftr" sz="quarter" idx="12"/>
          </p:nvPr>
        </p:nvSpPr>
        <p:spPr/>
        <p:txBody>
          <a:bodyPr/>
          <a:lstStyle/>
          <a:p>
            <a:endParaRPr lang="en-GB"/>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6420F592-33DF-4858-BB4F-77277C13B9B3}" type="datetimeFigureOut">
              <a:rPr lang="en-GB" smtClean="0"/>
              <a:t>31/12/2015</a:t>
            </a:fld>
            <a:endParaRPr lang="en-GB"/>
          </a:p>
        </p:txBody>
      </p:sp>
      <p:sp>
        <p:nvSpPr>
          <p:cNvPr id="16" name="Slide Number Placeholder 15"/>
          <p:cNvSpPr>
            <a:spLocks noGrp="1"/>
          </p:cNvSpPr>
          <p:nvPr>
            <p:ph type="sldNum" sz="quarter" idx="11"/>
          </p:nvPr>
        </p:nvSpPr>
        <p:spPr/>
        <p:txBody>
          <a:bodyPr/>
          <a:lstStyle/>
          <a:p>
            <a:fld id="{1552C130-B16E-42EF-8321-83232885B6D1}" type="slidenum">
              <a:rPr lang="en-GB" smtClean="0"/>
              <a:t>‹#›</a:t>
            </a:fld>
            <a:endParaRPr lang="en-GB"/>
          </a:p>
        </p:txBody>
      </p:sp>
      <p:sp>
        <p:nvSpPr>
          <p:cNvPr id="17" name="Footer Placeholder 16"/>
          <p:cNvSpPr>
            <a:spLocks noGrp="1"/>
          </p:cNvSpPr>
          <p:nvPr>
            <p:ph type="ftr" sz="quarter" idx="12"/>
          </p:nvPr>
        </p:nvSpPr>
        <p:spPr/>
        <p:txBody>
          <a:bodyPr/>
          <a:lstStyle/>
          <a:p>
            <a:endParaRPr lang="en-GB"/>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15"/>
          <p:cNvSpPr>
            <a:spLocks noGrp="1"/>
          </p:cNvSpPr>
          <p:nvPr>
            <p:ph type="dt" sz="half" idx="10"/>
          </p:nvPr>
        </p:nvSpPr>
        <p:spPr/>
        <p:txBody>
          <a:bodyPr/>
          <a:lstStyle/>
          <a:p>
            <a:fld id="{6420F592-33DF-4858-BB4F-77277C13B9B3}" type="datetimeFigureOut">
              <a:rPr lang="en-GB" smtClean="0"/>
              <a:t>31/12/2015</a:t>
            </a:fld>
            <a:endParaRPr lang="en-GB"/>
          </a:p>
        </p:txBody>
      </p:sp>
      <p:sp>
        <p:nvSpPr>
          <p:cNvPr id="17" name="Slide Number Placeholder 16"/>
          <p:cNvSpPr>
            <a:spLocks noGrp="1"/>
          </p:cNvSpPr>
          <p:nvPr>
            <p:ph type="sldNum" sz="quarter" idx="11"/>
          </p:nvPr>
        </p:nvSpPr>
        <p:spPr/>
        <p:txBody>
          <a:bodyPr/>
          <a:lstStyle/>
          <a:p>
            <a:fld id="{1552C130-B16E-42EF-8321-83232885B6D1}" type="slidenum">
              <a:rPr lang="en-GB" smtClean="0"/>
              <a:t>‹#›</a:t>
            </a:fld>
            <a:endParaRPr lang="en-GB"/>
          </a:p>
        </p:txBody>
      </p:sp>
      <p:sp>
        <p:nvSpPr>
          <p:cNvPr id="18" name="Footer Placeholder 17"/>
          <p:cNvSpPr>
            <a:spLocks noGrp="1"/>
          </p:cNvSpPr>
          <p:nvPr>
            <p:ph type="ftr" sz="quarter" idx="12"/>
          </p:nvPr>
        </p:nvSpPr>
        <p:spPr/>
        <p:txBody>
          <a:bodyPr/>
          <a:lstStyle/>
          <a:p>
            <a:endParaRPr lang="en-GB"/>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1552C130-B16E-42EF-8321-83232885B6D1}" type="slidenum">
              <a:rPr lang="en-GB" smtClean="0"/>
              <a:t>‹#›</a:t>
            </a:fld>
            <a:endParaRPr lang="en-GB"/>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6420F592-33DF-4858-BB4F-77277C13B9B3}" type="datetimeFigureOut">
              <a:rPr lang="en-GB" smtClean="0"/>
              <a:t>31/12/2015</a:t>
            </a:fld>
            <a:endParaRPr lang="en-GB"/>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gif"/><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16632"/>
            <a:ext cx="6552728" cy="1323439"/>
          </a:xfrm>
          <a:prstGeom prst="rect">
            <a:avLst/>
          </a:prstGeom>
          <a:noFill/>
        </p:spPr>
        <p:txBody>
          <a:bodyPr wrap="square" lIns="91440" tIns="45720" rIns="91440" bIns="45720">
            <a:spAutoFit/>
          </a:bodyPr>
          <a:lstStyle/>
          <a:p>
            <a:pPr algn="ctr"/>
            <a:r>
              <a:rPr 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ndy Round BTN" panose="020F0604020102040306" pitchFamily="34" charset="0"/>
              </a:rPr>
              <a:t>Religion, </a:t>
            </a: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ndy Round BTN" panose="020F0604020102040306" pitchFamily="34" charset="0"/>
              </a:rPr>
              <a:t>Human Rights &amp; Social Justice</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ndy Round BTN" panose="020F0604020102040306" pitchFamily="34" charset="0"/>
            </a:endParaRPr>
          </a:p>
        </p:txBody>
      </p:sp>
      <p:sp>
        <p:nvSpPr>
          <p:cNvPr id="5" name="Text Placeholder 2"/>
          <p:cNvSpPr txBox="1">
            <a:spLocks/>
          </p:cNvSpPr>
          <p:nvPr/>
        </p:nvSpPr>
        <p:spPr bwMode="auto">
          <a:xfrm>
            <a:off x="203715" y="1605532"/>
            <a:ext cx="6624736"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96875" indent="-396875" defTabSz="912813" eaLnBrk="0" hangingPunct="0">
              <a:spcBef>
                <a:spcPts val="700"/>
              </a:spcBef>
              <a:buClr>
                <a:srgbClr val="92406E"/>
              </a:buClr>
              <a:buSzPct val="85000"/>
              <a:buFont typeface="Wingdings 2" pitchFamily="18" charset="2"/>
              <a:buChar char=""/>
              <a:defRPr kumimoji="1" sz="3000">
                <a:solidFill>
                  <a:schemeClr val="tx1"/>
                </a:solidFill>
                <a:latin typeface="Corbel" pitchFamily="34" charset="0"/>
              </a:defRPr>
            </a:lvl1pPr>
            <a:lvl2pPr marL="742950" indent="-285750" defTabSz="912813" eaLnBrk="0" hangingPunct="0">
              <a:spcBef>
                <a:spcPct val="20000"/>
              </a:spcBef>
              <a:buClr>
                <a:srgbClr val="D59FBD"/>
              </a:buClr>
              <a:buSzPct val="80000"/>
              <a:buFont typeface="Wingdings" pitchFamily="2" charset="2"/>
              <a:buChar char="l"/>
              <a:defRPr kumimoji="1" sz="2600">
                <a:solidFill>
                  <a:schemeClr val="tx1"/>
                </a:solidFill>
                <a:latin typeface="Corbel" pitchFamily="34" charset="0"/>
              </a:defRPr>
            </a:lvl2pPr>
            <a:lvl3pPr marL="1143000" indent="-228600" defTabSz="912813" eaLnBrk="0" hangingPunct="0">
              <a:spcBef>
                <a:spcPct val="20000"/>
              </a:spcBef>
              <a:buClr>
                <a:srgbClr val="E3BFD3"/>
              </a:buClr>
              <a:buSzPct val="65000"/>
              <a:buFont typeface="Wingdings 2" pitchFamily="18" charset="2"/>
              <a:buChar char=""/>
              <a:defRPr kumimoji="1" sz="2400">
                <a:solidFill>
                  <a:schemeClr val="tx1"/>
                </a:solidFill>
                <a:latin typeface="Corbel" pitchFamily="34" charset="0"/>
              </a:defRPr>
            </a:lvl3pPr>
            <a:lvl4pPr marL="1600200" indent="-228600" defTabSz="912813" eaLnBrk="0" hangingPunct="0">
              <a:spcBef>
                <a:spcPct val="20000"/>
              </a:spcBef>
              <a:buClr>
                <a:srgbClr val="F1DFE9"/>
              </a:buClr>
              <a:buSzPct val="100000"/>
              <a:buFont typeface="Arial" pitchFamily="34" charset="0"/>
              <a:buChar char="•"/>
              <a:defRPr kumimoji="1" sz="2200">
                <a:solidFill>
                  <a:schemeClr val="tx1"/>
                </a:solidFill>
                <a:latin typeface="Corbel" pitchFamily="34" charset="0"/>
              </a:defRPr>
            </a:lvl4pPr>
            <a:lvl5pPr marL="2057400" indent="-228600" defTabSz="912813" eaLnBrk="0" hangingPunct="0">
              <a:spcBef>
                <a:spcPct val="20000"/>
              </a:spcBef>
              <a:buClr>
                <a:srgbClr val="92406E"/>
              </a:buClr>
              <a:buSzPct val="50000"/>
              <a:buFont typeface="Wingdings" pitchFamily="2" charset="2"/>
              <a:buChar char="n"/>
              <a:defRPr kumimoji="1" sz="2000">
                <a:solidFill>
                  <a:schemeClr val="tx1"/>
                </a:solidFill>
                <a:latin typeface="Corbel" pitchFamily="34" charset="0"/>
              </a:defRPr>
            </a:lvl5pPr>
            <a:lvl6pPr marL="2514600" indent="-228600" defTabSz="912813" eaLnBrk="0" fontAlgn="base" hangingPunct="0">
              <a:spcBef>
                <a:spcPct val="20000"/>
              </a:spcBef>
              <a:spcAft>
                <a:spcPct val="0"/>
              </a:spcAft>
              <a:buClr>
                <a:srgbClr val="92406E"/>
              </a:buClr>
              <a:buSzPct val="50000"/>
              <a:buFont typeface="Wingdings" pitchFamily="2" charset="2"/>
              <a:buChar char="n"/>
              <a:defRPr kumimoji="1" sz="2000">
                <a:solidFill>
                  <a:schemeClr val="tx1"/>
                </a:solidFill>
                <a:latin typeface="Corbel" pitchFamily="34" charset="0"/>
              </a:defRPr>
            </a:lvl6pPr>
            <a:lvl7pPr marL="2971800" indent="-228600" defTabSz="912813" eaLnBrk="0" fontAlgn="base" hangingPunct="0">
              <a:spcBef>
                <a:spcPct val="20000"/>
              </a:spcBef>
              <a:spcAft>
                <a:spcPct val="0"/>
              </a:spcAft>
              <a:buClr>
                <a:srgbClr val="92406E"/>
              </a:buClr>
              <a:buSzPct val="50000"/>
              <a:buFont typeface="Wingdings" pitchFamily="2" charset="2"/>
              <a:buChar char="n"/>
              <a:defRPr kumimoji="1" sz="2000">
                <a:solidFill>
                  <a:schemeClr val="tx1"/>
                </a:solidFill>
                <a:latin typeface="Corbel" pitchFamily="34" charset="0"/>
              </a:defRPr>
            </a:lvl7pPr>
            <a:lvl8pPr marL="3429000" indent="-228600" defTabSz="912813" eaLnBrk="0" fontAlgn="base" hangingPunct="0">
              <a:spcBef>
                <a:spcPct val="20000"/>
              </a:spcBef>
              <a:spcAft>
                <a:spcPct val="0"/>
              </a:spcAft>
              <a:buClr>
                <a:srgbClr val="92406E"/>
              </a:buClr>
              <a:buSzPct val="50000"/>
              <a:buFont typeface="Wingdings" pitchFamily="2" charset="2"/>
              <a:buChar char="n"/>
              <a:defRPr kumimoji="1" sz="2000">
                <a:solidFill>
                  <a:schemeClr val="tx1"/>
                </a:solidFill>
                <a:latin typeface="Corbel" pitchFamily="34" charset="0"/>
              </a:defRPr>
            </a:lvl8pPr>
            <a:lvl9pPr marL="3886200" indent="-228600" defTabSz="912813" eaLnBrk="0" fontAlgn="base" hangingPunct="0">
              <a:spcBef>
                <a:spcPct val="20000"/>
              </a:spcBef>
              <a:spcAft>
                <a:spcPct val="0"/>
              </a:spcAft>
              <a:buClr>
                <a:srgbClr val="92406E"/>
              </a:buClr>
              <a:buSzPct val="50000"/>
              <a:buFont typeface="Wingdings" pitchFamily="2" charset="2"/>
              <a:buChar char="n"/>
              <a:defRPr kumimoji="1" sz="2000">
                <a:solidFill>
                  <a:schemeClr val="tx1"/>
                </a:solidFill>
                <a:latin typeface="Corbel" pitchFamily="34" charset="0"/>
              </a:defRPr>
            </a:lvl9pPr>
          </a:lstStyle>
          <a:p>
            <a:pPr marL="0" indent="0" eaLnBrk="1" hangingPunct="1">
              <a:lnSpc>
                <a:spcPct val="90000"/>
              </a:lnSpc>
              <a:spcBef>
                <a:spcPct val="20000"/>
              </a:spcBef>
              <a:buClrTx/>
              <a:buSzTx/>
              <a:buNone/>
            </a:pPr>
            <a:r>
              <a:rPr kumimoji="0" lang="en-GB" altLang="en-US" sz="2400" u="sng" dirty="0">
                <a:latin typeface="Comic Sans MS" pitchFamily="66" charset="0"/>
              </a:rPr>
              <a:t>Key </a:t>
            </a:r>
            <a:r>
              <a:rPr kumimoji="0" lang="en-GB" altLang="en-US" sz="2400" u="sng" dirty="0" smtClean="0">
                <a:latin typeface="Comic Sans MS" pitchFamily="66" charset="0"/>
              </a:rPr>
              <a:t>Questions;</a:t>
            </a:r>
            <a:endParaRPr kumimoji="0" lang="en-US" altLang="en-US" sz="2400" u="sng" dirty="0">
              <a:latin typeface="Comic Sans MS" pitchFamily="66" charset="0"/>
            </a:endParaRPr>
          </a:p>
          <a:p>
            <a:pPr eaLnBrk="1" hangingPunct="1">
              <a:lnSpc>
                <a:spcPct val="90000"/>
              </a:lnSpc>
              <a:spcBef>
                <a:spcPct val="20000"/>
              </a:spcBef>
              <a:buClrTx/>
              <a:buSzTx/>
            </a:pPr>
            <a:endParaRPr kumimoji="0" lang="en-GB" altLang="en-US" sz="800" dirty="0" smtClean="0">
              <a:latin typeface="Comic Sans MS" pitchFamily="66" charset="0"/>
            </a:endParaRPr>
          </a:p>
          <a:p>
            <a:pPr eaLnBrk="1" hangingPunct="1">
              <a:lnSpc>
                <a:spcPct val="90000"/>
              </a:lnSpc>
              <a:spcBef>
                <a:spcPct val="20000"/>
              </a:spcBef>
              <a:buClrTx/>
              <a:buSzTx/>
            </a:pPr>
            <a:r>
              <a:rPr kumimoji="0" lang="en-GB" altLang="en-US" sz="2400" dirty="0" smtClean="0">
                <a:latin typeface="Comic Sans MS" pitchFamily="66" charset="0"/>
              </a:rPr>
              <a:t>What does the RE GCSE course involve? </a:t>
            </a:r>
          </a:p>
          <a:p>
            <a:pPr eaLnBrk="1" hangingPunct="1">
              <a:lnSpc>
                <a:spcPct val="90000"/>
              </a:lnSpc>
              <a:spcBef>
                <a:spcPct val="20000"/>
              </a:spcBef>
              <a:buClrTx/>
              <a:buSzTx/>
            </a:pPr>
            <a:r>
              <a:rPr kumimoji="0" lang="en-GB" altLang="en-US" sz="2400" dirty="0" smtClean="0">
                <a:latin typeface="Comic Sans MS" pitchFamily="66" charset="0"/>
              </a:rPr>
              <a:t>What </a:t>
            </a:r>
            <a:r>
              <a:rPr kumimoji="0" lang="en-GB" altLang="en-US" sz="2400" dirty="0" smtClean="0">
                <a:latin typeface="Comic Sans MS" pitchFamily="66" charset="0"/>
              </a:rPr>
              <a:t>are </a:t>
            </a:r>
            <a:r>
              <a:rPr kumimoji="0" lang="en-GB" altLang="en-US" sz="2400" dirty="0" smtClean="0">
                <a:latin typeface="Comic Sans MS" pitchFamily="66" charset="0"/>
              </a:rPr>
              <a:t>Human Rights?</a:t>
            </a:r>
            <a:endParaRPr kumimoji="0" lang="en-US" altLang="en-US" sz="2400" dirty="0">
              <a:latin typeface="Comic Sans MS" pitchFamily="66" charset="0"/>
            </a:endParaRPr>
          </a:p>
        </p:txBody>
      </p:sp>
      <p:sp>
        <p:nvSpPr>
          <p:cNvPr id="6" name="Text Placeholder 2"/>
          <p:cNvSpPr txBox="1">
            <a:spLocks/>
          </p:cNvSpPr>
          <p:nvPr/>
        </p:nvSpPr>
        <p:spPr bwMode="auto">
          <a:xfrm>
            <a:off x="834107" y="3682428"/>
            <a:ext cx="5880088" cy="2209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96875" indent="-396875" defTabSz="912813" eaLnBrk="0" hangingPunct="0">
              <a:spcBef>
                <a:spcPts val="700"/>
              </a:spcBef>
              <a:buClr>
                <a:srgbClr val="92406E"/>
              </a:buClr>
              <a:buSzPct val="85000"/>
              <a:buFont typeface="Wingdings 2" pitchFamily="18" charset="2"/>
              <a:buChar char=""/>
              <a:defRPr kumimoji="1" sz="3000">
                <a:solidFill>
                  <a:schemeClr val="tx1"/>
                </a:solidFill>
                <a:latin typeface="Corbel" pitchFamily="34" charset="0"/>
              </a:defRPr>
            </a:lvl1pPr>
            <a:lvl2pPr marL="742950" indent="-285750" defTabSz="912813" eaLnBrk="0" hangingPunct="0">
              <a:spcBef>
                <a:spcPct val="20000"/>
              </a:spcBef>
              <a:buClr>
                <a:srgbClr val="D59FBD"/>
              </a:buClr>
              <a:buSzPct val="80000"/>
              <a:buFont typeface="Wingdings" pitchFamily="2" charset="2"/>
              <a:buChar char="l"/>
              <a:defRPr kumimoji="1" sz="2600">
                <a:solidFill>
                  <a:schemeClr val="tx1"/>
                </a:solidFill>
                <a:latin typeface="Corbel" pitchFamily="34" charset="0"/>
              </a:defRPr>
            </a:lvl2pPr>
            <a:lvl3pPr marL="1143000" indent="-228600" defTabSz="912813" eaLnBrk="0" hangingPunct="0">
              <a:spcBef>
                <a:spcPct val="20000"/>
              </a:spcBef>
              <a:buClr>
                <a:srgbClr val="E3BFD3"/>
              </a:buClr>
              <a:buSzPct val="65000"/>
              <a:buFont typeface="Wingdings 2" pitchFamily="18" charset="2"/>
              <a:buChar char=""/>
              <a:defRPr kumimoji="1" sz="2400">
                <a:solidFill>
                  <a:schemeClr val="tx1"/>
                </a:solidFill>
                <a:latin typeface="Corbel" pitchFamily="34" charset="0"/>
              </a:defRPr>
            </a:lvl3pPr>
            <a:lvl4pPr marL="1600200" indent="-228600" defTabSz="912813" eaLnBrk="0" hangingPunct="0">
              <a:spcBef>
                <a:spcPct val="20000"/>
              </a:spcBef>
              <a:buClr>
                <a:srgbClr val="F1DFE9"/>
              </a:buClr>
              <a:buSzPct val="100000"/>
              <a:buFont typeface="Arial" pitchFamily="34" charset="0"/>
              <a:buChar char="•"/>
              <a:defRPr kumimoji="1" sz="2200">
                <a:solidFill>
                  <a:schemeClr val="tx1"/>
                </a:solidFill>
                <a:latin typeface="Corbel" pitchFamily="34" charset="0"/>
              </a:defRPr>
            </a:lvl4pPr>
            <a:lvl5pPr marL="2057400" indent="-228600" defTabSz="912813" eaLnBrk="0" hangingPunct="0">
              <a:spcBef>
                <a:spcPct val="20000"/>
              </a:spcBef>
              <a:buClr>
                <a:srgbClr val="92406E"/>
              </a:buClr>
              <a:buSzPct val="50000"/>
              <a:buFont typeface="Wingdings" pitchFamily="2" charset="2"/>
              <a:buChar char="n"/>
              <a:defRPr kumimoji="1" sz="2000">
                <a:solidFill>
                  <a:schemeClr val="tx1"/>
                </a:solidFill>
                <a:latin typeface="Corbel" pitchFamily="34" charset="0"/>
              </a:defRPr>
            </a:lvl5pPr>
            <a:lvl6pPr marL="2514600" indent="-228600" defTabSz="912813" eaLnBrk="0" fontAlgn="base" hangingPunct="0">
              <a:spcBef>
                <a:spcPct val="20000"/>
              </a:spcBef>
              <a:spcAft>
                <a:spcPct val="0"/>
              </a:spcAft>
              <a:buClr>
                <a:srgbClr val="92406E"/>
              </a:buClr>
              <a:buSzPct val="50000"/>
              <a:buFont typeface="Wingdings" pitchFamily="2" charset="2"/>
              <a:buChar char="n"/>
              <a:defRPr kumimoji="1" sz="2000">
                <a:solidFill>
                  <a:schemeClr val="tx1"/>
                </a:solidFill>
                <a:latin typeface="Corbel" pitchFamily="34" charset="0"/>
              </a:defRPr>
            </a:lvl6pPr>
            <a:lvl7pPr marL="2971800" indent="-228600" defTabSz="912813" eaLnBrk="0" fontAlgn="base" hangingPunct="0">
              <a:spcBef>
                <a:spcPct val="20000"/>
              </a:spcBef>
              <a:spcAft>
                <a:spcPct val="0"/>
              </a:spcAft>
              <a:buClr>
                <a:srgbClr val="92406E"/>
              </a:buClr>
              <a:buSzPct val="50000"/>
              <a:buFont typeface="Wingdings" pitchFamily="2" charset="2"/>
              <a:buChar char="n"/>
              <a:defRPr kumimoji="1" sz="2000">
                <a:solidFill>
                  <a:schemeClr val="tx1"/>
                </a:solidFill>
                <a:latin typeface="Corbel" pitchFamily="34" charset="0"/>
              </a:defRPr>
            </a:lvl7pPr>
            <a:lvl8pPr marL="3429000" indent="-228600" defTabSz="912813" eaLnBrk="0" fontAlgn="base" hangingPunct="0">
              <a:spcBef>
                <a:spcPct val="20000"/>
              </a:spcBef>
              <a:spcAft>
                <a:spcPct val="0"/>
              </a:spcAft>
              <a:buClr>
                <a:srgbClr val="92406E"/>
              </a:buClr>
              <a:buSzPct val="50000"/>
              <a:buFont typeface="Wingdings" pitchFamily="2" charset="2"/>
              <a:buChar char="n"/>
              <a:defRPr kumimoji="1" sz="2000">
                <a:solidFill>
                  <a:schemeClr val="tx1"/>
                </a:solidFill>
                <a:latin typeface="Corbel" pitchFamily="34" charset="0"/>
              </a:defRPr>
            </a:lvl8pPr>
            <a:lvl9pPr marL="3886200" indent="-228600" defTabSz="912813" eaLnBrk="0" fontAlgn="base" hangingPunct="0">
              <a:spcBef>
                <a:spcPct val="20000"/>
              </a:spcBef>
              <a:spcAft>
                <a:spcPct val="0"/>
              </a:spcAft>
              <a:buClr>
                <a:srgbClr val="92406E"/>
              </a:buClr>
              <a:buSzPct val="50000"/>
              <a:buFont typeface="Wingdings" pitchFamily="2" charset="2"/>
              <a:buChar char="n"/>
              <a:defRPr kumimoji="1" sz="2000">
                <a:solidFill>
                  <a:schemeClr val="tx1"/>
                </a:solidFill>
                <a:latin typeface="Corbel" pitchFamily="34" charset="0"/>
              </a:defRPr>
            </a:lvl9pPr>
          </a:lstStyle>
          <a:p>
            <a:pPr marL="0" indent="0" eaLnBrk="1" hangingPunct="1">
              <a:lnSpc>
                <a:spcPct val="90000"/>
              </a:lnSpc>
              <a:spcBef>
                <a:spcPct val="20000"/>
              </a:spcBef>
              <a:buClrTx/>
              <a:buSzTx/>
              <a:buNone/>
            </a:pPr>
            <a:r>
              <a:rPr kumimoji="0" lang="en-GB" altLang="en-US" sz="2400" u="sng" dirty="0">
                <a:latin typeface="Comic Sans MS" panose="030F0702030302020204" pitchFamily="66" charset="0"/>
              </a:rPr>
              <a:t>Starter </a:t>
            </a:r>
            <a:r>
              <a:rPr kumimoji="0" lang="en-GB" altLang="en-US" sz="2400" u="sng" dirty="0" smtClean="0">
                <a:latin typeface="Comic Sans MS" panose="030F0702030302020204" pitchFamily="66" charset="0"/>
              </a:rPr>
              <a:t>Task</a:t>
            </a:r>
          </a:p>
          <a:p>
            <a:pPr marL="0" indent="0" eaLnBrk="1" hangingPunct="1">
              <a:lnSpc>
                <a:spcPct val="90000"/>
              </a:lnSpc>
              <a:spcBef>
                <a:spcPct val="20000"/>
              </a:spcBef>
              <a:buClrTx/>
              <a:buSzTx/>
              <a:buNone/>
            </a:pPr>
            <a:endParaRPr kumimoji="0" lang="en-US" altLang="en-US" sz="800" u="sng" dirty="0">
              <a:latin typeface="Comic Sans MS" panose="030F0702030302020204" pitchFamily="66" charset="0"/>
            </a:endParaRPr>
          </a:p>
          <a:p>
            <a:pPr eaLnBrk="1" hangingPunct="1">
              <a:lnSpc>
                <a:spcPct val="90000"/>
              </a:lnSpc>
              <a:spcBef>
                <a:spcPct val="20000"/>
              </a:spcBef>
              <a:buClrTx/>
              <a:buSzTx/>
            </a:pPr>
            <a:r>
              <a:rPr kumimoji="0" lang="en-GB" altLang="en-US" sz="2400" dirty="0" smtClean="0">
                <a:latin typeface="Comic Sans MS" panose="030F0702030302020204" pitchFamily="66" charset="0"/>
              </a:rPr>
              <a:t>From what you have learnt about the Holocaust, note </a:t>
            </a:r>
            <a:r>
              <a:rPr kumimoji="0" lang="en-GB" altLang="en-US" sz="2400" dirty="0">
                <a:latin typeface="Comic Sans MS" panose="030F0702030302020204" pitchFamily="66" charset="0"/>
              </a:rPr>
              <a:t>down </a:t>
            </a:r>
            <a:r>
              <a:rPr kumimoji="0" lang="en-GB" altLang="en-US" sz="2400" dirty="0" smtClean="0">
                <a:latin typeface="Comic Sans MS" panose="030F0702030302020204" pitchFamily="66" charset="0"/>
              </a:rPr>
              <a:t>words or short sentences you think relate </a:t>
            </a:r>
            <a:r>
              <a:rPr kumimoji="0" lang="en-GB" altLang="en-US" sz="2400" dirty="0" smtClean="0">
                <a:latin typeface="Comic Sans MS" panose="030F0702030302020204" pitchFamily="66" charset="0"/>
              </a:rPr>
              <a:t>to Human </a:t>
            </a:r>
            <a:r>
              <a:rPr kumimoji="0" lang="en-GB" altLang="en-US" sz="2400" dirty="0" smtClean="0">
                <a:latin typeface="Comic Sans MS" panose="030F0702030302020204" pitchFamily="66" charset="0"/>
              </a:rPr>
              <a:t>Rights,</a:t>
            </a:r>
            <a:r>
              <a:rPr kumimoji="0" lang="en-GB" altLang="en-US" sz="2400" dirty="0">
                <a:latin typeface="Comic Sans MS" panose="030F0702030302020204" pitchFamily="66" charset="0"/>
              </a:rPr>
              <a:t> </a:t>
            </a:r>
            <a:r>
              <a:rPr kumimoji="0" lang="en-GB" altLang="en-US" sz="2400" dirty="0" smtClean="0">
                <a:latin typeface="Comic Sans MS" panose="030F0702030302020204" pitchFamily="66" charset="0"/>
              </a:rPr>
              <a:t>using each of</a:t>
            </a:r>
            <a:r>
              <a:rPr kumimoji="0" lang="en-GB" altLang="en-US" sz="2400" dirty="0" smtClean="0">
                <a:latin typeface="Comic Sans MS" panose="030F0702030302020204" pitchFamily="66" charset="0"/>
              </a:rPr>
              <a:t> </a:t>
            </a:r>
            <a:r>
              <a:rPr kumimoji="0" lang="en-GB" altLang="en-US" sz="2400" dirty="0" smtClean="0">
                <a:latin typeface="Comic Sans MS" panose="030F0702030302020204" pitchFamily="66" charset="0"/>
              </a:rPr>
              <a:t>the letters in </a:t>
            </a:r>
            <a:r>
              <a:rPr kumimoji="0" lang="en-GB" altLang="en-US" sz="2400" dirty="0" smtClean="0">
                <a:solidFill>
                  <a:srgbClr val="FF0000"/>
                </a:solidFill>
                <a:latin typeface="Comic Sans MS" panose="030F0702030302020204" pitchFamily="66" charset="0"/>
              </a:rPr>
              <a:t>Human </a:t>
            </a:r>
            <a:r>
              <a:rPr kumimoji="0" lang="en-GB" altLang="en-US" sz="2400" dirty="0" smtClean="0">
                <a:solidFill>
                  <a:srgbClr val="FF0000"/>
                </a:solidFill>
                <a:latin typeface="Comic Sans MS" panose="030F0702030302020204" pitchFamily="66" charset="0"/>
              </a:rPr>
              <a:t>Rights.</a:t>
            </a:r>
            <a:endParaRPr kumimoji="0" lang="en-GB" altLang="en-US" sz="2800" i="1" dirty="0">
              <a:solidFill>
                <a:srgbClr val="FF0000"/>
              </a:solidFill>
              <a:latin typeface="Comic Sans MS" panose="030F0702030302020204" pitchFamily="66" charset="0"/>
            </a:endParaRPr>
          </a:p>
        </p:txBody>
      </p:sp>
      <p:pic>
        <p:nvPicPr>
          <p:cNvPr id="9" name="Picture 2" descr="The Amnesty International Cand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3013" y="515143"/>
            <a:ext cx="1428750" cy="20383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6" name="Picture 2" descr="http://michaelpimblett.files.wordpress.com/2012/09/yufdtsryz.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493" t="7565" r="2303" b="4585"/>
          <a:stretch/>
        </p:blipFill>
        <p:spPr bwMode="auto">
          <a:xfrm>
            <a:off x="7002033" y="3861048"/>
            <a:ext cx="2024651" cy="288032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79512" y="3026532"/>
            <a:ext cx="410689" cy="523220"/>
          </a:xfrm>
          <a:prstGeom prst="rect">
            <a:avLst/>
          </a:prstGeom>
          <a:noFill/>
        </p:spPr>
        <p:txBody>
          <a:bodyPr wrap="none" lIns="91440" tIns="45720" rIns="91440" bIns="45720">
            <a:spAutoFit/>
          </a:bodyPr>
          <a:lstStyle/>
          <a:p>
            <a:pPr algn="ctr"/>
            <a:r>
              <a:rPr lang="en-US" sz="2800" b="1" dirty="0">
                <a:ln w="28575">
                  <a:solidFill>
                    <a:srgbClr val="FF0000"/>
                  </a:solidFill>
                  <a:prstDash val="solid"/>
                </a:ln>
                <a:solidFill>
                  <a:srgbClr val="FFFFFF"/>
                </a:solidFill>
                <a:effectLst>
                  <a:outerShdw blurRad="38100" dist="22860" dir="5400000" algn="tl" rotWithShape="0">
                    <a:srgbClr val="000000">
                      <a:alpha val="30000"/>
                    </a:srgbClr>
                  </a:outerShdw>
                </a:effectLst>
              </a:rPr>
              <a:t>H</a:t>
            </a:r>
            <a:endParaRPr lang="en-US" sz="2800" b="1" cap="none" spc="0" dirty="0">
              <a:ln w="28575">
                <a:solidFill>
                  <a:srgbClr val="FF0000"/>
                </a:solidFill>
                <a:prstDash val="solid"/>
              </a:ln>
              <a:solidFill>
                <a:srgbClr val="FFFFFF"/>
              </a:solidFill>
              <a:effectLst>
                <a:outerShdw blurRad="38100" dist="22860" dir="5400000" algn="tl" rotWithShape="0">
                  <a:srgbClr val="000000">
                    <a:alpha val="30000"/>
                  </a:srgbClr>
                </a:outerShdw>
              </a:effectLst>
            </a:endParaRPr>
          </a:p>
        </p:txBody>
      </p:sp>
      <p:sp>
        <p:nvSpPr>
          <p:cNvPr id="13" name="Rectangle 12"/>
          <p:cNvSpPr/>
          <p:nvPr/>
        </p:nvSpPr>
        <p:spPr>
          <a:xfrm>
            <a:off x="187686" y="3334083"/>
            <a:ext cx="418704" cy="523220"/>
          </a:xfrm>
          <a:prstGeom prst="rect">
            <a:avLst/>
          </a:prstGeom>
          <a:noFill/>
        </p:spPr>
        <p:txBody>
          <a:bodyPr wrap="none" lIns="91440" tIns="45720" rIns="91440" bIns="45720">
            <a:spAutoFit/>
          </a:bodyPr>
          <a:lstStyle/>
          <a:p>
            <a:pPr algn="ctr"/>
            <a:r>
              <a:rPr lang="en-US" sz="2800" b="1" cap="none" spc="0" dirty="0" smtClean="0">
                <a:ln w="28575">
                  <a:solidFill>
                    <a:srgbClr val="FF0000"/>
                  </a:solidFill>
                  <a:prstDash val="solid"/>
                </a:ln>
                <a:solidFill>
                  <a:srgbClr val="FFFFFF"/>
                </a:solidFill>
                <a:effectLst>
                  <a:outerShdw blurRad="38100" dist="22860" dir="5400000" algn="tl" rotWithShape="0">
                    <a:srgbClr val="000000">
                      <a:alpha val="30000"/>
                    </a:srgbClr>
                  </a:outerShdw>
                </a:effectLst>
              </a:rPr>
              <a:t>U</a:t>
            </a:r>
            <a:endParaRPr lang="en-US" sz="2800" b="1" cap="none" spc="0" dirty="0">
              <a:ln w="28575">
                <a:solidFill>
                  <a:srgbClr val="FF0000"/>
                </a:solidFill>
                <a:prstDash val="solid"/>
              </a:ln>
              <a:solidFill>
                <a:srgbClr val="FFFFFF"/>
              </a:solidFill>
              <a:effectLst>
                <a:outerShdw blurRad="38100" dist="22860" dir="5400000" algn="tl" rotWithShape="0">
                  <a:srgbClr val="000000">
                    <a:alpha val="30000"/>
                  </a:srgbClr>
                </a:outerShdw>
              </a:effectLst>
            </a:endParaRPr>
          </a:p>
        </p:txBody>
      </p:sp>
      <p:sp>
        <p:nvSpPr>
          <p:cNvPr id="14" name="Rectangle 13"/>
          <p:cNvSpPr/>
          <p:nvPr/>
        </p:nvSpPr>
        <p:spPr>
          <a:xfrm>
            <a:off x="203715" y="3940975"/>
            <a:ext cx="402675" cy="523220"/>
          </a:xfrm>
          <a:prstGeom prst="rect">
            <a:avLst/>
          </a:prstGeom>
          <a:noFill/>
        </p:spPr>
        <p:txBody>
          <a:bodyPr wrap="none" lIns="91440" tIns="45720" rIns="91440" bIns="45720">
            <a:spAutoFit/>
          </a:bodyPr>
          <a:lstStyle/>
          <a:p>
            <a:pPr algn="ctr"/>
            <a:r>
              <a:rPr lang="en-US" sz="2800" b="1" dirty="0" smtClean="0">
                <a:ln w="28575">
                  <a:solidFill>
                    <a:srgbClr val="FF0000"/>
                  </a:solidFill>
                  <a:prstDash val="solid"/>
                </a:ln>
                <a:solidFill>
                  <a:srgbClr val="FFFFFF"/>
                </a:solidFill>
                <a:effectLst>
                  <a:outerShdw blurRad="38100" dist="22860" dir="5400000" algn="tl" rotWithShape="0">
                    <a:srgbClr val="000000">
                      <a:alpha val="30000"/>
                    </a:srgbClr>
                  </a:outerShdw>
                </a:effectLst>
              </a:rPr>
              <a:t>A</a:t>
            </a:r>
            <a:endParaRPr lang="en-US" sz="2800" b="1" cap="none" spc="0" dirty="0">
              <a:ln w="28575">
                <a:solidFill>
                  <a:srgbClr val="FF0000"/>
                </a:solidFill>
                <a:prstDash val="solid"/>
              </a:ln>
              <a:solidFill>
                <a:srgbClr val="FFFFFF"/>
              </a:solidFill>
              <a:effectLst>
                <a:outerShdw blurRad="38100" dist="22860" dir="5400000" algn="tl" rotWithShape="0">
                  <a:srgbClr val="000000">
                    <a:alpha val="30000"/>
                  </a:srgbClr>
                </a:outerShdw>
              </a:effectLst>
            </a:endParaRPr>
          </a:p>
        </p:txBody>
      </p:sp>
      <p:sp>
        <p:nvSpPr>
          <p:cNvPr id="15" name="Rectangle 14"/>
          <p:cNvSpPr/>
          <p:nvPr/>
        </p:nvSpPr>
        <p:spPr>
          <a:xfrm>
            <a:off x="147610" y="3632295"/>
            <a:ext cx="498856" cy="523220"/>
          </a:xfrm>
          <a:prstGeom prst="rect">
            <a:avLst/>
          </a:prstGeom>
          <a:noFill/>
        </p:spPr>
        <p:txBody>
          <a:bodyPr wrap="none" lIns="91440" tIns="45720" rIns="91440" bIns="45720">
            <a:spAutoFit/>
          </a:bodyPr>
          <a:lstStyle/>
          <a:p>
            <a:pPr algn="ctr"/>
            <a:r>
              <a:rPr lang="en-US" sz="2800" b="1" dirty="0" smtClean="0">
                <a:ln w="28575">
                  <a:solidFill>
                    <a:srgbClr val="FF0000"/>
                  </a:solidFill>
                  <a:prstDash val="solid"/>
                </a:ln>
                <a:solidFill>
                  <a:srgbClr val="FFFFFF"/>
                </a:solidFill>
                <a:effectLst>
                  <a:outerShdw blurRad="38100" dist="22860" dir="5400000" algn="tl" rotWithShape="0">
                    <a:srgbClr val="000000">
                      <a:alpha val="30000"/>
                    </a:srgbClr>
                  </a:outerShdw>
                </a:effectLst>
              </a:rPr>
              <a:t>M</a:t>
            </a:r>
            <a:endParaRPr lang="en-US" sz="2800" b="1" cap="none" spc="0" dirty="0">
              <a:ln w="28575">
                <a:solidFill>
                  <a:srgbClr val="FF0000"/>
                </a:solidFill>
                <a:prstDash val="solid"/>
              </a:ln>
              <a:solidFill>
                <a:srgbClr val="FFFFFF"/>
              </a:solidFill>
              <a:effectLst>
                <a:outerShdw blurRad="38100" dist="22860" dir="5400000" algn="tl" rotWithShape="0">
                  <a:srgbClr val="000000">
                    <a:alpha val="30000"/>
                  </a:srgbClr>
                </a:outerShdw>
              </a:effectLst>
            </a:endParaRPr>
          </a:p>
        </p:txBody>
      </p:sp>
      <p:sp>
        <p:nvSpPr>
          <p:cNvPr id="16" name="Rectangle 15"/>
          <p:cNvSpPr/>
          <p:nvPr/>
        </p:nvSpPr>
        <p:spPr>
          <a:xfrm>
            <a:off x="203715" y="4227981"/>
            <a:ext cx="421911" cy="523220"/>
          </a:xfrm>
          <a:prstGeom prst="rect">
            <a:avLst/>
          </a:prstGeom>
          <a:noFill/>
        </p:spPr>
        <p:txBody>
          <a:bodyPr wrap="none" lIns="91440" tIns="45720" rIns="91440" bIns="45720">
            <a:spAutoFit/>
          </a:bodyPr>
          <a:lstStyle/>
          <a:p>
            <a:pPr algn="ctr"/>
            <a:r>
              <a:rPr lang="en-US" sz="2800" b="1" cap="none" spc="0" dirty="0" smtClean="0">
                <a:ln w="28575">
                  <a:solidFill>
                    <a:srgbClr val="FF0000"/>
                  </a:solidFill>
                  <a:prstDash val="solid"/>
                </a:ln>
                <a:solidFill>
                  <a:srgbClr val="FFFFFF"/>
                </a:solidFill>
                <a:effectLst>
                  <a:outerShdw blurRad="38100" dist="22860" dir="5400000" algn="tl" rotWithShape="0">
                    <a:srgbClr val="000000">
                      <a:alpha val="30000"/>
                    </a:srgbClr>
                  </a:outerShdw>
                </a:effectLst>
              </a:rPr>
              <a:t>N</a:t>
            </a:r>
            <a:endParaRPr lang="en-US" sz="2800" b="1" cap="none" spc="0" dirty="0">
              <a:ln w="28575">
                <a:solidFill>
                  <a:srgbClr val="FF0000"/>
                </a:solidFill>
                <a:prstDash val="solid"/>
              </a:ln>
              <a:solidFill>
                <a:srgbClr val="FFFFFF"/>
              </a:solidFill>
              <a:effectLst>
                <a:outerShdw blurRad="38100" dist="22860" dir="5400000" algn="tl" rotWithShape="0">
                  <a:srgbClr val="000000">
                    <a:alpha val="30000"/>
                  </a:srgbClr>
                </a:outerShdw>
              </a:effectLst>
            </a:endParaRPr>
          </a:p>
        </p:txBody>
      </p:sp>
      <p:sp>
        <p:nvSpPr>
          <p:cNvPr id="17" name="Rectangle 16"/>
          <p:cNvSpPr/>
          <p:nvPr/>
        </p:nvSpPr>
        <p:spPr>
          <a:xfrm>
            <a:off x="221348" y="4688414"/>
            <a:ext cx="386644" cy="523220"/>
          </a:xfrm>
          <a:prstGeom prst="rect">
            <a:avLst/>
          </a:prstGeom>
          <a:noFill/>
        </p:spPr>
        <p:txBody>
          <a:bodyPr wrap="none" lIns="91440" tIns="45720" rIns="91440" bIns="45720">
            <a:spAutoFit/>
          </a:bodyPr>
          <a:lstStyle/>
          <a:p>
            <a:pPr algn="ctr"/>
            <a:r>
              <a:rPr lang="en-US" sz="2800" b="1" dirty="0" smtClean="0">
                <a:ln w="28575">
                  <a:solidFill>
                    <a:srgbClr val="FF0000"/>
                  </a:solidFill>
                  <a:prstDash val="solid"/>
                </a:ln>
                <a:solidFill>
                  <a:srgbClr val="FFFFFF"/>
                </a:solidFill>
                <a:effectLst>
                  <a:outerShdw blurRad="38100" dist="22860" dir="5400000" algn="tl" rotWithShape="0">
                    <a:srgbClr val="000000">
                      <a:alpha val="30000"/>
                    </a:srgbClr>
                  </a:outerShdw>
                </a:effectLst>
              </a:rPr>
              <a:t>R</a:t>
            </a:r>
            <a:endParaRPr lang="en-US" sz="2800" b="1" cap="none" spc="0" dirty="0">
              <a:ln w="28575">
                <a:solidFill>
                  <a:srgbClr val="FF0000"/>
                </a:solidFill>
                <a:prstDash val="solid"/>
              </a:ln>
              <a:solidFill>
                <a:srgbClr val="FFFFFF"/>
              </a:solidFill>
              <a:effectLst>
                <a:outerShdw blurRad="38100" dist="22860" dir="5400000" algn="tl" rotWithShape="0">
                  <a:srgbClr val="000000">
                    <a:alpha val="30000"/>
                  </a:srgbClr>
                </a:outerShdw>
              </a:effectLst>
            </a:endParaRPr>
          </a:p>
        </p:txBody>
      </p:sp>
      <p:sp>
        <p:nvSpPr>
          <p:cNvPr id="18" name="Rectangle 17"/>
          <p:cNvSpPr/>
          <p:nvPr/>
        </p:nvSpPr>
        <p:spPr>
          <a:xfrm>
            <a:off x="274246" y="4992201"/>
            <a:ext cx="280847" cy="523220"/>
          </a:xfrm>
          <a:prstGeom prst="rect">
            <a:avLst/>
          </a:prstGeom>
          <a:noFill/>
        </p:spPr>
        <p:txBody>
          <a:bodyPr wrap="none" lIns="91440" tIns="45720" rIns="91440" bIns="45720">
            <a:spAutoFit/>
          </a:bodyPr>
          <a:lstStyle/>
          <a:p>
            <a:pPr algn="ctr"/>
            <a:r>
              <a:rPr lang="en-US" sz="2800" b="1" dirty="0" smtClean="0">
                <a:ln w="28575">
                  <a:solidFill>
                    <a:srgbClr val="FF0000"/>
                  </a:solidFill>
                  <a:prstDash val="solid"/>
                </a:ln>
                <a:solidFill>
                  <a:srgbClr val="FFFFFF"/>
                </a:solidFill>
                <a:effectLst>
                  <a:outerShdw blurRad="38100" dist="22860" dir="5400000" algn="tl" rotWithShape="0">
                    <a:srgbClr val="000000">
                      <a:alpha val="30000"/>
                    </a:srgbClr>
                  </a:outerShdw>
                </a:effectLst>
              </a:rPr>
              <a:t>I</a:t>
            </a:r>
            <a:endParaRPr lang="en-US" sz="2800" b="1" cap="none" spc="0" dirty="0">
              <a:ln w="28575">
                <a:solidFill>
                  <a:srgbClr val="FF0000"/>
                </a:solidFill>
                <a:prstDash val="solid"/>
              </a:ln>
              <a:solidFill>
                <a:srgbClr val="FFFFFF"/>
              </a:solidFill>
              <a:effectLst>
                <a:outerShdw blurRad="38100" dist="22860" dir="5400000" algn="tl" rotWithShape="0">
                  <a:srgbClr val="000000">
                    <a:alpha val="30000"/>
                  </a:srgbClr>
                </a:outerShdw>
              </a:effectLst>
            </a:endParaRPr>
          </a:p>
        </p:txBody>
      </p:sp>
      <p:sp>
        <p:nvSpPr>
          <p:cNvPr id="19" name="Rectangle 18"/>
          <p:cNvSpPr/>
          <p:nvPr/>
        </p:nvSpPr>
        <p:spPr>
          <a:xfrm>
            <a:off x="273635" y="6195421"/>
            <a:ext cx="354584" cy="523220"/>
          </a:xfrm>
          <a:prstGeom prst="rect">
            <a:avLst/>
          </a:prstGeom>
          <a:noFill/>
        </p:spPr>
        <p:txBody>
          <a:bodyPr wrap="none" lIns="91440" tIns="45720" rIns="91440" bIns="45720">
            <a:spAutoFit/>
          </a:bodyPr>
          <a:lstStyle/>
          <a:p>
            <a:pPr algn="ctr"/>
            <a:r>
              <a:rPr lang="en-US" sz="2800" b="1" dirty="0" smtClean="0">
                <a:ln w="28575">
                  <a:solidFill>
                    <a:srgbClr val="FF0000"/>
                  </a:solidFill>
                  <a:prstDash val="solid"/>
                </a:ln>
                <a:solidFill>
                  <a:srgbClr val="FFFFFF"/>
                </a:solidFill>
                <a:effectLst>
                  <a:outerShdw blurRad="38100" dist="22860" dir="5400000" algn="tl" rotWithShape="0">
                    <a:srgbClr val="000000">
                      <a:alpha val="30000"/>
                    </a:srgbClr>
                  </a:outerShdw>
                </a:effectLst>
              </a:rPr>
              <a:t>S</a:t>
            </a:r>
            <a:endParaRPr lang="en-US" sz="2800" b="1" cap="none" spc="0" dirty="0">
              <a:ln w="28575">
                <a:solidFill>
                  <a:srgbClr val="FF0000"/>
                </a:solidFill>
                <a:prstDash val="solid"/>
              </a:ln>
              <a:solidFill>
                <a:srgbClr val="FFFFFF"/>
              </a:solidFill>
              <a:effectLst>
                <a:outerShdw blurRad="38100" dist="22860" dir="5400000" algn="tl" rotWithShape="0">
                  <a:srgbClr val="000000">
                    <a:alpha val="30000"/>
                  </a:srgbClr>
                </a:outerShdw>
              </a:effectLst>
            </a:endParaRPr>
          </a:p>
        </p:txBody>
      </p:sp>
      <p:sp>
        <p:nvSpPr>
          <p:cNvPr id="20" name="Rectangle 19"/>
          <p:cNvSpPr/>
          <p:nvPr/>
        </p:nvSpPr>
        <p:spPr>
          <a:xfrm>
            <a:off x="265619" y="5891634"/>
            <a:ext cx="362600" cy="523220"/>
          </a:xfrm>
          <a:prstGeom prst="rect">
            <a:avLst/>
          </a:prstGeom>
          <a:noFill/>
        </p:spPr>
        <p:txBody>
          <a:bodyPr wrap="none" lIns="91440" tIns="45720" rIns="91440" bIns="45720">
            <a:spAutoFit/>
          </a:bodyPr>
          <a:lstStyle/>
          <a:p>
            <a:pPr algn="ctr"/>
            <a:r>
              <a:rPr lang="en-US" sz="2800" b="1" cap="none" spc="0" dirty="0" smtClean="0">
                <a:ln w="28575">
                  <a:solidFill>
                    <a:srgbClr val="FF0000"/>
                  </a:solidFill>
                  <a:prstDash val="solid"/>
                </a:ln>
                <a:solidFill>
                  <a:srgbClr val="FFFFFF"/>
                </a:solidFill>
                <a:effectLst>
                  <a:outerShdw blurRad="38100" dist="22860" dir="5400000" algn="tl" rotWithShape="0">
                    <a:srgbClr val="000000">
                      <a:alpha val="30000"/>
                    </a:srgbClr>
                  </a:outerShdw>
                </a:effectLst>
              </a:rPr>
              <a:t>T</a:t>
            </a:r>
            <a:endParaRPr lang="en-US" sz="2800" b="1" cap="none" spc="0" dirty="0">
              <a:ln w="28575">
                <a:solidFill>
                  <a:srgbClr val="FF0000"/>
                </a:solidFill>
                <a:prstDash val="solid"/>
              </a:ln>
              <a:solidFill>
                <a:srgbClr val="FFFFFF"/>
              </a:solidFill>
              <a:effectLst>
                <a:outerShdw blurRad="38100" dist="22860" dir="5400000" algn="tl" rotWithShape="0">
                  <a:srgbClr val="000000">
                    <a:alpha val="30000"/>
                  </a:srgbClr>
                </a:outerShdw>
              </a:effectLst>
            </a:endParaRPr>
          </a:p>
        </p:txBody>
      </p:sp>
      <p:sp>
        <p:nvSpPr>
          <p:cNvPr id="21" name="Rectangle 20"/>
          <p:cNvSpPr/>
          <p:nvPr/>
        </p:nvSpPr>
        <p:spPr>
          <a:xfrm>
            <a:off x="231876" y="5582954"/>
            <a:ext cx="410689" cy="523220"/>
          </a:xfrm>
          <a:prstGeom prst="rect">
            <a:avLst/>
          </a:prstGeom>
          <a:noFill/>
        </p:spPr>
        <p:txBody>
          <a:bodyPr wrap="none" lIns="91440" tIns="45720" rIns="91440" bIns="45720">
            <a:spAutoFit/>
          </a:bodyPr>
          <a:lstStyle/>
          <a:p>
            <a:pPr algn="ctr"/>
            <a:r>
              <a:rPr lang="en-US" sz="2800" b="1" dirty="0">
                <a:ln w="28575">
                  <a:solidFill>
                    <a:srgbClr val="FF0000"/>
                  </a:solidFill>
                  <a:prstDash val="solid"/>
                </a:ln>
                <a:solidFill>
                  <a:srgbClr val="FFFFFF"/>
                </a:solidFill>
                <a:effectLst>
                  <a:outerShdw blurRad="38100" dist="22860" dir="5400000" algn="tl" rotWithShape="0">
                    <a:srgbClr val="000000">
                      <a:alpha val="30000"/>
                    </a:srgbClr>
                  </a:outerShdw>
                </a:effectLst>
              </a:rPr>
              <a:t>H</a:t>
            </a:r>
            <a:endParaRPr lang="en-US" sz="2800" b="1" cap="none" spc="0" dirty="0">
              <a:ln w="28575">
                <a:solidFill>
                  <a:srgbClr val="FF0000"/>
                </a:solidFill>
                <a:prstDash val="solid"/>
              </a:ln>
              <a:solidFill>
                <a:srgbClr val="FFFFFF"/>
              </a:solidFill>
              <a:effectLst>
                <a:outerShdw blurRad="38100" dist="22860" dir="5400000" algn="tl" rotWithShape="0">
                  <a:srgbClr val="000000">
                    <a:alpha val="30000"/>
                  </a:srgbClr>
                </a:outerShdw>
              </a:effectLst>
            </a:endParaRPr>
          </a:p>
        </p:txBody>
      </p:sp>
      <p:sp>
        <p:nvSpPr>
          <p:cNvPr id="22" name="Rectangle 21"/>
          <p:cNvSpPr/>
          <p:nvPr/>
        </p:nvSpPr>
        <p:spPr>
          <a:xfrm>
            <a:off x="207721" y="5279167"/>
            <a:ext cx="413896" cy="523220"/>
          </a:xfrm>
          <a:prstGeom prst="rect">
            <a:avLst/>
          </a:prstGeom>
          <a:noFill/>
        </p:spPr>
        <p:txBody>
          <a:bodyPr wrap="square" lIns="91440" tIns="45720" rIns="91440" bIns="45720">
            <a:spAutoFit/>
          </a:bodyPr>
          <a:lstStyle/>
          <a:p>
            <a:pPr algn="ctr"/>
            <a:r>
              <a:rPr lang="en-US" sz="2800" b="1" dirty="0" smtClean="0">
                <a:ln w="28575">
                  <a:solidFill>
                    <a:srgbClr val="FF0000"/>
                  </a:solidFill>
                  <a:prstDash val="solid"/>
                </a:ln>
                <a:solidFill>
                  <a:srgbClr val="FFFFFF"/>
                </a:solidFill>
                <a:effectLst>
                  <a:outerShdw blurRad="38100" dist="22860" dir="5400000" algn="tl" rotWithShape="0">
                    <a:srgbClr val="000000">
                      <a:alpha val="30000"/>
                    </a:srgbClr>
                  </a:outerShdw>
                </a:effectLst>
              </a:rPr>
              <a:t>G</a:t>
            </a:r>
            <a:endParaRPr lang="en-US" sz="2800" b="1" cap="none" spc="0" dirty="0">
              <a:ln w="28575">
                <a:solidFill>
                  <a:srgbClr val="FF0000"/>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141611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bwMode="auto">
          <a:xfrm>
            <a:off x="179512" y="1412776"/>
            <a:ext cx="6708104" cy="2160240"/>
          </a:xfrm>
          <a:prstGeom prst="rect">
            <a:avLst/>
          </a:prstGeom>
          <a:noFill/>
          <a:ln w="9525">
            <a:noFill/>
            <a:miter lim="800000"/>
            <a:headEnd/>
            <a:tailEnd/>
          </a:ln>
        </p:spPr>
        <p:txBody>
          <a:bodyPr/>
          <a:lstStyle/>
          <a:p>
            <a:pPr marL="396875" indent="-396875" defTabSz="912813" fontAlgn="auto">
              <a:lnSpc>
                <a:spcPct val="90000"/>
              </a:lnSpc>
              <a:spcBef>
                <a:spcPct val="20000"/>
              </a:spcBef>
              <a:spcAft>
                <a:spcPts val="0"/>
              </a:spcAft>
              <a:defRPr/>
            </a:pPr>
            <a:r>
              <a:rPr lang="en-GB" sz="2400" u="sng" dirty="0" smtClean="0">
                <a:solidFill>
                  <a:srgbClr val="FF0000"/>
                </a:solidFill>
                <a:latin typeface="Comic Sans MS" pitchFamily="66" charset="0"/>
              </a:rPr>
              <a:t>DLOs;</a:t>
            </a:r>
          </a:p>
          <a:p>
            <a:pPr marL="396875" indent="-396875" defTabSz="912813" fontAlgn="auto">
              <a:lnSpc>
                <a:spcPct val="90000"/>
              </a:lnSpc>
              <a:spcBef>
                <a:spcPct val="20000"/>
              </a:spcBef>
              <a:spcAft>
                <a:spcPts val="0"/>
              </a:spcAft>
              <a:defRPr/>
            </a:pPr>
            <a:endParaRPr lang="en-US" sz="800" u="sng" dirty="0">
              <a:latin typeface="Comic Sans MS" pitchFamily="66" charset="0"/>
            </a:endParaRPr>
          </a:p>
          <a:p>
            <a:pPr marL="396875" indent="-396875" defTabSz="912813" fontAlgn="auto">
              <a:lnSpc>
                <a:spcPct val="90000"/>
              </a:lnSpc>
              <a:spcBef>
                <a:spcPct val="20000"/>
              </a:spcBef>
              <a:spcAft>
                <a:spcPts val="0"/>
              </a:spcAft>
              <a:buFontTx/>
              <a:buBlip>
                <a:blip r:embed="rId2"/>
              </a:buBlip>
              <a:defRPr/>
            </a:pPr>
            <a:r>
              <a:rPr lang="en-GB" sz="2200" dirty="0" smtClean="0">
                <a:latin typeface="Comic Sans MS" pitchFamily="66" charset="0"/>
              </a:rPr>
              <a:t>To know about the GCSE course and the first topic to be studied.</a:t>
            </a:r>
            <a:endParaRPr lang="en-GB" sz="2200" dirty="0" smtClean="0">
              <a:latin typeface="Comic Sans MS" pitchFamily="66" charset="0"/>
            </a:endParaRPr>
          </a:p>
          <a:p>
            <a:pPr marL="396875" indent="-396875" defTabSz="912813" fontAlgn="auto">
              <a:lnSpc>
                <a:spcPct val="90000"/>
              </a:lnSpc>
              <a:spcBef>
                <a:spcPct val="20000"/>
              </a:spcBef>
              <a:spcAft>
                <a:spcPts val="0"/>
              </a:spcAft>
              <a:buFontTx/>
              <a:buBlip>
                <a:blip r:embed="rId2"/>
              </a:buBlip>
              <a:defRPr/>
            </a:pPr>
            <a:endParaRPr lang="en-GB" sz="400" dirty="0" smtClean="0">
              <a:latin typeface="Comic Sans MS" pitchFamily="66" charset="0"/>
            </a:endParaRPr>
          </a:p>
          <a:p>
            <a:pPr marL="396875" indent="-396875" defTabSz="912813" fontAlgn="auto">
              <a:lnSpc>
                <a:spcPct val="90000"/>
              </a:lnSpc>
              <a:spcBef>
                <a:spcPct val="20000"/>
              </a:spcBef>
              <a:spcAft>
                <a:spcPts val="0"/>
              </a:spcAft>
              <a:buFontTx/>
              <a:buBlip>
                <a:blip r:embed="rId2"/>
              </a:buBlip>
              <a:defRPr/>
            </a:pPr>
            <a:r>
              <a:rPr lang="en-GB" sz="2200" dirty="0" smtClean="0">
                <a:latin typeface="Comic Sans MS" pitchFamily="66" charset="0"/>
              </a:rPr>
              <a:t>To </a:t>
            </a:r>
            <a:r>
              <a:rPr lang="en-GB" sz="2200" dirty="0" smtClean="0">
                <a:latin typeface="Comic Sans MS" pitchFamily="66" charset="0"/>
              </a:rPr>
              <a:t>show understanding</a:t>
            </a:r>
            <a:r>
              <a:rPr lang="en-GB" sz="2200" dirty="0" smtClean="0">
                <a:latin typeface="Comic Sans MS" pitchFamily="66" charset="0"/>
              </a:rPr>
              <a:t> of </a:t>
            </a:r>
            <a:r>
              <a:rPr lang="en-GB" sz="2200" dirty="0" smtClean="0">
                <a:latin typeface="Comic Sans MS" pitchFamily="66" charset="0"/>
              </a:rPr>
              <a:t>the Human </a:t>
            </a:r>
            <a:r>
              <a:rPr lang="en-GB" sz="2200" dirty="0" smtClean="0">
                <a:latin typeface="Comic Sans MS" pitchFamily="66" charset="0"/>
              </a:rPr>
              <a:t>Rights and their importance.</a:t>
            </a:r>
          </a:p>
          <a:p>
            <a:pPr marL="396875" indent="-396875" defTabSz="912813" fontAlgn="auto">
              <a:lnSpc>
                <a:spcPct val="90000"/>
              </a:lnSpc>
              <a:spcBef>
                <a:spcPct val="20000"/>
              </a:spcBef>
              <a:spcAft>
                <a:spcPts val="0"/>
              </a:spcAft>
              <a:buFontTx/>
              <a:buBlip>
                <a:blip r:embed="rId2"/>
              </a:buBlip>
              <a:defRPr/>
            </a:pPr>
            <a:endParaRPr lang="en-GB" sz="400" dirty="0" smtClean="0">
              <a:latin typeface="Comic Sans MS" pitchFamily="66" charset="0"/>
            </a:endParaRPr>
          </a:p>
          <a:p>
            <a:pPr marL="396875" indent="-396875" defTabSz="912813" fontAlgn="auto">
              <a:lnSpc>
                <a:spcPct val="90000"/>
              </a:lnSpc>
              <a:spcBef>
                <a:spcPct val="20000"/>
              </a:spcBef>
              <a:spcAft>
                <a:spcPts val="0"/>
              </a:spcAft>
              <a:buFontTx/>
              <a:buBlip>
                <a:blip r:embed="rId2"/>
              </a:buBlip>
              <a:defRPr/>
            </a:pPr>
            <a:r>
              <a:rPr lang="en-GB" sz="2200" dirty="0" smtClean="0">
                <a:latin typeface="Comic Sans MS" pitchFamily="66" charset="0"/>
              </a:rPr>
              <a:t>To have evaluated the effects of Human Rights.</a:t>
            </a:r>
          </a:p>
          <a:p>
            <a:pPr marL="396875" indent="-396875" defTabSz="912813" fontAlgn="auto">
              <a:lnSpc>
                <a:spcPct val="90000"/>
              </a:lnSpc>
              <a:spcBef>
                <a:spcPct val="20000"/>
              </a:spcBef>
              <a:spcAft>
                <a:spcPts val="0"/>
              </a:spcAft>
              <a:buFontTx/>
              <a:buBlip>
                <a:blip r:embed="rId2"/>
              </a:buBlip>
              <a:defRPr/>
            </a:pPr>
            <a:endParaRPr lang="en-US" sz="2400" dirty="0">
              <a:latin typeface="Comic Sans MS" pitchFamily="66" charset="0"/>
            </a:endParaRPr>
          </a:p>
        </p:txBody>
      </p:sp>
      <p:sp>
        <p:nvSpPr>
          <p:cNvPr id="5" name="Rectangle 4"/>
          <p:cNvSpPr/>
          <p:nvPr/>
        </p:nvSpPr>
        <p:spPr>
          <a:xfrm>
            <a:off x="179512" y="3287"/>
            <a:ext cx="6552728" cy="1200329"/>
          </a:xfrm>
          <a:prstGeom prst="rect">
            <a:avLst/>
          </a:prstGeom>
          <a:noFill/>
        </p:spPr>
        <p:txBody>
          <a:bodyPr wrap="square" lIns="91440" tIns="45720" rIns="91440" bIns="45720">
            <a:spAutoFit/>
          </a:bodyPr>
          <a:lstStyle/>
          <a:p>
            <a:pPr algn="ct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ndy Round BTN" panose="020F0604020102040306" pitchFamily="34" charset="0"/>
              </a:rPr>
              <a:t>Religion, </a:t>
            </a:r>
            <a:r>
              <a:rPr lang="en-US"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ndy Round BTN" panose="020F0604020102040306" pitchFamily="34" charset="0"/>
              </a:rPr>
              <a:t>Human Rights &amp; Social Justice</a:t>
            </a:r>
            <a:endParaRPr lang="en-U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ndy Round BTN" panose="020F0604020102040306" pitchFamily="34" charset="0"/>
            </a:endParaRPr>
          </a:p>
        </p:txBody>
      </p:sp>
      <p:sp>
        <p:nvSpPr>
          <p:cNvPr id="6" name="Text Placeholder 2"/>
          <p:cNvSpPr txBox="1">
            <a:spLocks/>
          </p:cNvSpPr>
          <p:nvPr/>
        </p:nvSpPr>
        <p:spPr bwMode="auto">
          <a:xfrm>
            <a:off x="262880" y="4437112"/>
            <a:ext cx="6624736"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96875" indent="-396875" defTabSz="912813" eaLnBrk="0" hangingPunct="0">
              <a:spcBef>
                <a:spcPts val="700"/>
              </a:spcBef>
              <a:buClr>
                <a:srgbClr val="92406E"/>
              </a:buClr>
              <a:buSzPct val="85000"/>
              <a:buFont typeface="Wingdings 2" pitchFamily="18" charset="2"/>
              <a:buChar char=""/>
              <a:defRPr kumimoji="1" sz="3000">
                <a:solidFill>
                  <a:schemeClr val="tx1"/>
                </a:solidFill>
                <a:latin typeface="Corbel" pitchFamily="34" charset="0"/>
              </a:defRPr>
            </a:lvl1pPr>
            <a:lvl2pPr marL="742950" indent="-285750" defTabSz="912813" eaLnBrk="0" hangingPunct="0">
              <a:spcBef>
                <a:spcPct val="20000"/>
              </a:spcBef>
              <a:buClr>
                <a:srgbClr val="D59FBD"/>
              </a:buClr>
              <a:buSzPct val="80000"/>
              <a:buFont typeface="Wingdings" pitchFamily="2" charset="2"/>
              <a:buChar char="l"/>
              <a:defRPr kumimoji="1" sz="2600">
                <a:solidFill>
                  <a:schemeClr val="tx1"/>
                </a:solidFill>
                <a:latin typeface="Corbel" pitchFamily="34" charset="0"/>
              </a:defRPr>
            </a:lvl2pPr>
            <a:lvl3pPr marL="1143000" indent="-228600" defTabSz="912813" eaLnBrk="0" hangingPunct="0">
              <a:spcBef>
                <a:spcPct val="20000"/>
              </a:spcBef>
              <a:buClr>
                <a:srgbClr val="E3BFD3"/>
              </a:buClr>
              <a:buSzPct val="65000"/>
              <a:buFont typeface="Wingdings 2" pitchFamily="18" charset="2"/>
              <a:buChar char=""/>
              <a:defRPr kumimoji="1" sz="2400">
                <a:solidFill>
                  <a:schemeClr val="tx1"/>
                </a:solidFill>
                <a:latin typeface="Corbel" pitchFamily="34" charset="0"/>
              </a:defRPr>
            </a:lvl3pPr>
            <a:lvl4pPr marL="1600200" indent="-228600" defTabSz="912813" eaLnBrk="0" hangingPunct="0">
              <a:spcBef>
                <a:spcPct val="20000"/>
              </a:spcBef>
              <a:buClr>
                <a:srgbClr val="F1DFE9"/>
              </a:buClr>
              <a:buSzPct val="100000"/>
              <a:buFont typeface="Arial" pitchFamily="34" charset="0"/>
              <a:buChar char="•"/>
              <a:defRPr kumimoji="1" sz="2200">
                <a:solidFill>
                  <a:schemeClr val="tx1"/>
                </a:solidFill>
                <a:latin typeface="Corbel" pitchFamily="34" charset="0"/>
              </a:defRPr>
            </a:lvl4pPr>
            <a:lvl5pPr marL="2057400" indent="-228600" defTabSz="912813" eaLnBrk="0" hangingPunct="0">
              <a:spcBef>
                <a:spcPct val="20000"/>
              </a:spcBef>
              <a:buClr>
                <a:srgbClr val="92406E"/>
              </a:buClr>
              <a:buSzPct val="50000"/>
              <a:buFont typeface="Wingdings" pitchFamily="2" charset="2"/>
              <a:buChar char="n"/>
              <a:defRPr kumimoji="1" sz="2000">
                <a:solidFill>
                  <a:schemeClr val="tx1"/>
                </a:solidFill>
                <a:latin typeface="Corbel" pitchFamily="34" charset="0"/>
              </a:defRPr>
            </a:lvl5pPr>
            <a:lvl6pPr marL="2514600" indent="-228600" defTabSz="912813" eaLnBrk="0" fontAlgn="base" hangingPunct="0">
              <a:spcBef>
                <a:spcPct val="20000"/>
              </a:spcBef>
              <a:spcAft>
                <a:spcPct val="0"/>
              </a:spcAft>
              <a:buClr>
                <a:srgbClr val="92406E"/>
              </a:buClr>
              <a:buSzPct val="50000"/>
              <a:buFont typeface="Wingdings" pitchFamily="2" charset="2"/>
              <a:buChar char="n"/>
              <a:defRPr kumimoji="1" sz="2000">
                <a:solidFill>
                  <a:schemeClr val="tx1"/>
                </a:solidFill>
                <a:latin typeface="Corbel" pitchFamily="34" charset="0"/>
              </a:defRPr>
            </a:lvl6pPr>
            <a:lvl7pPr marL="2971800" indent="-228600" defTabSz="912813" eaLnBrk="0" fontAlgn="base" hangingPunct="0">
              <a:spcBef>
                <a:spcPct val="20000"/>
              </a:spcBef>
              <a:spcAft>
                <a:spcPct val="0"/>
              </a:spcAft>
              <a:buClr>
                <a:srgbClr val="92406E"/>
              </a:buClr>
              <a:buSzPct val="50000"/>
              <a:buFont typeface="Wingdings" pitchFamily="2" charset="2"/>
              <a:buChar char="n"/>
              <a:defRPr kumimoji="1" sz="2000">
                <a:solidFill>
                  <a:schemeClr val="tx1"/>
                </a:solidFill>
                <a:latin typeface="Corbel" pitchFamily="34" charset="0"/>
              </a:defRPr>
            </a:lvl7pPr>
            <a:lvl8pPr marL="3429000" indent="-228600" defTabSz="912813" eaLnBrk="0" fontAlgn="base" hangingPunct="0">
              <a:spcBef>
                <a:spcPct val="20000"/>
              </a:spcBef>
              <a:spcAft>
                <a:spcPct val="0"/>
              </a:spcAft>
              <a:buClr>
                <a:srgbClr val="92406E"/>
              </a:buClr>
              <a:buSzPct val="50000"/>
              <a:buFont typeface="Wingdings" pitchFamily="2" charset="2"/>
              <a:buChar char="n"/>
              <a:defRPr kumimoji="1" sz="2000">
                <a:solidFill>
                  <a:schemeClr val="tx1"/>
                </a:solidFill>
                <a:latin typeface="Corbel" pitchFamily="34" charset="0"/>
              </a:defRPr>
            </a:lvl8pPr>
            <a:lvl9pPr marL="3886200" indent="-228600" defTabSz="912813" eaLnBrk="0" fontAlgn="base" hangingPunct="0">
              <a:spcBef>
                <a:spcPct val="20000"/>
              </a:spcBef>
              <a:spcAft>
                <a:spcPct val="0"/>
              </a:spcAft>
              <a:buClr>
                <a:srgbClr val="92406E"/>
              </a:buClr>
              <a:buSzPct val="50000"/>
              <a:buFont typeface="Wingdings" pitchFamily="2" charset="2"/>
              <a:buChar char="n"/>
              <a:defRPr kumimoji="1" sz="2000">
                <a:solidFill>
                  <a:schemeClr val="tx1"/>
                </a:solidFill>
                <a:latin typeface="Corbel" pitchFamily="34" charset="0"/>
              </a:defRPr>
            </a:lvl9pPr>
          </a:lstStyle>
          <a:p>
            <a:pPr marL="0" indent="0" eaLnBrk="1" hangingPunct="1">
              <a:lnSpc>
                <a:spcPct val="90000"/>
              </a:lnSpc>
              <a:spcBef>
                <a:spcPct val="20000"/>
              </a:spcBef>
              <a:buClrTx/>
              <a:buSzTx/>
              <a:buNone/>
            </a:pPr>
            <a:r>
              <a:rPr kumimoji="0" lang="en-GB" altLang="en-US" sz="2400" u="sng" dirty="0" smtClean="0">
                <a:solidFill>
                  <a:srgbClr val="FF0000"/>
                </a:solidFill>
                <a:latin typeface="Comic Sans MS" pitchFamily="66" charset="0"/>
              </a:rPr>
              <a:t>Read the course booklet</a:t>
            </a:r>
            <a:r>
              <a:rPr kumimoji="0" lang="en-GB" altLang="en-US" sz="2400" u="sng" dirty="0" smtClean="0">
                <a:solidFill>
                  <a:srgbClr val="FF0000"/>
                </a:solidFill>
                <a:latin typeface="Comic Sans MS" pitchFamily="66" charset="0"/>
              </a:rPr>
              <a:t>;</a:t>
            </a:r>
            <a:endParaRPr kumimoji="0" lang="en-US" altLang="en-US" sz="2400" u="sng" dirty="0">
              <a:solidFill>
                <a:srgbClr val="FF0000"/>
              </a:solidFill>
              <a:latin typeface="Comic Sans MS" pitchFamily="66" charset="0"/>
            </a:endParaRPr>
          </a:p>
          <a:p>
            <a:pPr eaLnBrk="1" hangingPunct="1">
              <a:lnSpc>
                <a:spcPct val="90000"/>
              </a:lnSpc>
              <a:spcBef>
                <a:spcPct val="20000"/>
              </a:spcBef>
              <a:buClrTx/>
              <a:buSzTx/>
            </a:pPr>
            <a:endParaRPr kumimoji="0" lang="en-GB" altLang="en-US" sz="800" dirty="0" smtClean="0">
              <a:latin typeface="Comic Sans MS" pitchFamily="66" charset="0"/>
            </a:endParaRPr>
          </a:p>
          <a:p>
            <a:pPr marL="0" indent="0" eaLnBrk="1" hangingPunct="1">
              <a:lnSpc>
                <a:spcPct val="90000"/>
              </a:lnSpc>
              <a:spcBef>
                <a:spcPct val="20000"/>
              </a:spcBef>
              <a:buClrTx/>
              <a:buSzTx/>
              <a:buNone/>
            </a:pPr>
            <a:r>
              <a:rPr kumimoji="0" lang="en-GB" altLang="en-US" sz="2400" dirty="0" smtClean="0">
                <a:latin typeface="Comic Sans MS" pitchFamily="66" charset="0"/>
              </a:rPr>
              <a:t>You will be given the booklet </a:t>
            </a:r>
            <a:r>
              <a:rPr kumimoji="0" lang="en-GB" altLang="en-US" sz="2400" dirty="0" smtClean="0">
                <a:latin typeface="Comic Sans MS" pitchFamily="66" charset="0"/>
              </a:rPr>
              <a:t>for the </a:t>
            </a:r>
            <a:r>
              <a:rPr kumimoji="0" lang="en-GB" altLang="en-US" sz="2400" dirty="0" smtClean="0">
                <a:latin typeface="Comic Sans MS" pitchFamily="66" charset="0"/>
              </a:rPr>
              <a:t>RE GCSE course. Stick it into your exercise book and read through it. </a:t>
            </a:r>
          </a:p>
          <a:p>
            <a:pPr marL="0" indent="0" eaLnBrk="1" hangingPunct="1">
              <a:lnSpc>
                <a:spcPct val="90000"/>
              </a:lnSpc>
              <a:spcBef>
                <a:spcPct val="20000"/>
              </a:spcBef>
              <a:buClrTx/>
              <a:buSzTx/>
              <a:buNone/>
            </a:pPr>
            <a:endParaRPr kumimoji="0" lang="en-GB" altLang="en-US" sz="600" dirty="0" smtClean="0">
              <a:latin typeface="Comic Sans MS" pitchFamily="66" charset="0"/>
            </a:endParaRPr>
          </a:p>
          <a:p>
            <a:pPr eaLnBrk="1" hangingPunct="1">
              <a:lnSpc>
                <a:spcPct val="90000"/>
              </a:lnSpc>
              <a:spcBef>
                <a:spcPct val="20000"/>
              </a:spcBef>
              <a:buClrTx/>
              <a:buSzTx/>
            </a:pPr>
            <a:r>
              <a:rPr kumimoji="0" lang="en-GB" altLang="en-US" sz="2400" dirty="0" smtClean="0">
                <a:latin typeface="Comic Sans MS" pitchFamily="66" charset="0"/>
              </a:rPr>
              <a:t>Any questions?</a:t>
            </a:r>
            <a:endParaRPr kumimoji="0" lang="en-US" altLang="en-US" sz="2400" dirty="0">
              <a:latin typeface="Comic Sans MS" pitchFamily="66" charset="0"/>
            </a:endParaRPr>
          </a:p>
        </p:txBody>
      </p:sp>
      <p:pic>
        <p:nvPicPr>
          <p:cNvPr id="3074" name="Picture 2" descr="http://the-pro-crastinators.wikispaces.com/file/view/pt1803_stick_figure_question_mark.png/355227860/pt1803_stick_figure_question_mar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7" y="4437112"/>
            <a:ext cx="1756925" cy="2511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766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16632"/>
            <a:ext cx="6696744" cy="1200329"/>
          </a:xfrm>
          <a:prstGeom prst="rect">
            <a:avLst/>
          </a:prstGeom>
          <a:noFill/>
        </p:spPr>
        <p:txBody>
          <a:bodyPr wrap="square" lIns="91440" tIns="45720" rIns="91440" bIns="45720">
            <a:spAutoFit/>
          </a:bodyPr>
          <a:lstStyle/>
          <a:p>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ndy Round BTN" panose="020F0604020102040306" pitchFamily="34" charset="0"/>
              </a:rPr>
              <a:t>Religion, </a:t>
            </a:r>
            <a:r>
              <a:rPr lang="en-US"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ndy Round BTN" panose="020F0604020102040306" pitchFamily="34" charset="0"/>
              </a:rPr>
              <a:t>Human Rights &amp;                   </a:t>
            </a:r>
          </a:p>
          <a:p>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ndy Round BTN" panose="020F0604020102040306" pitchFamily="34" charset="0"/>
              </a:rPr>
              <a:t> </a:t>
            </a: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ndy Round BTN" panose="020F0604020102040306" pitchFamily="34" charset="0"/>
              </a:rPr>
              <a:t>                            </a:t>
            </a:r>
            <a:r>
              <a:rPr lang="en-US"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ndy Round BTN" panose="020F0604020102040306" pitchFamily="34" charset="0"/>
              </a:rPr>
              <a:t>Social Justice</a:t>
            </a:r>
            <a:endParaRPr lang="en-U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ndy Round BTN" panose="020F0604020102040306" pitchFamily="34" charset="0"/>
            </a:endParaRPr>
          </a:p>
        </p:txBody>
      </p:sp>
      <p:sp>
        <p:nvSpPr>
          <p:cNvPr id="5" name="Text Placeholder 2"/>
          <p:cNvSpPr txBox="1">
            <a:spLocks/>
          </p:cNvSpPr>
          <p:nvPr/>
        </p:nvSpPr>
        <p:spPr bwMode="auto">
          <a:xfrm>
            <a:off x="190177" y="1314139"/>
            <a:ext cx="6696744" cy="5832648"/>
          </a:xfrm>
          <a:prstGeom prst="rect">
            <a:avLst/>
          </a:prstGeom>
          <a:noFill/>
          <a:ln w="9525">
            <a:noFill/>
            <a:miter lim="800000"/>
            <a:headEnd/>
            <a:tailEnd/>
          </a:ln>
        </p:spPr>
        <p:txBody>
          <a:bodyPr/>
          <a:lstStyle/>
          <a:p>
            <a:pPr marL="396875" indent="-396875" defTabSz="912813" fontAlgn="auto">
              <a:lnSpc>
                <a:spcPct val="90000"/>
              </a:lnSpc>
              <a:spcBef>
                <a:spcPct val="20000"/>
              </a:spcBef>
              <a:spcAft>
                <a:spcPts val="0"/>
              </a:spcAft>
              <a:defRPr/>
            </a:pPr>
            <a:r>
              <a:rPr lang="en-GB" sz="2400" u="sng" dirty="0" smtClean="0">
                <a:solidFill>
                  <a:srgbClr val="FF0000"/>
                </a:solidFill>
                <a:latin typeface="Comic Sans MS" pitchFamily="66" charset="0"/>
              </a:rPr>
              <a:t>RE GCSE</a:t>
            </a:r>
            <a:r>
              <a:rPr lang="en-GB" sz="2400" u="sng" dirty="0" smtClean="0">
                <a:solidFill>
                  <a:srgbClr val="FF0000"/>
                </a:solidFill>
                <a:latin typeface="Comic Sans MS" pitchFamily="66" charset="0"/>
              </a:rPr>
              <a:t>;</a:t>
            </a:r>
            <a:endParaRPr lang="en-GB" sz="2400" u="sng" dirty="0" smtClean="0">
              <a:solidFill>
                <a:srgbClr val="FF0000"/>
              </a:solidFill>
              <a:latin typeface="Comic Sans MS" pitchFamily="66" charset="0"/>
            </a:endParaRPr>
          </a:p>
          <a:p>
            <a:pPr marL="396875" indent="-396875" defTabSz="912813" fontAlgn="auto">
              <a:lnSpc>
                <a:spcPct val="90000"/>
              </a:lnSpc>
              <a:spcBef>
                <a:spcPct val="20000"/>
              </a:spcBef>
              <a:spcAft>
                <a:spcPts val="0"/>
              </a:spcAft>
              <a:defRPr/>
            </a:pPr>
            <a:endParaRPr lang="en-US" sz="800" u="sng" dirty="0">
              <a:latin typeface="Comic Sans MS" pitchFamily="66" charset="0"/>
            </a:endParaRPr>
          </a:p>
          <a:p>
            <a:pPr defTabSz="912813" fontAlgn="auto">
              <a:lnSpc>
                <a:spcPct val="90000"/>
              </a:lnSpc>
              <a:spcBef>
                <a:spcPct val="20000"/>
              </a:spcBef>
              <a:spcAft>
                <a:spcPts val="0"/>
              </a:spcAft>
              <a:defRPr/>
            </a:pPr>
            <a:r>
              <a:rPr lang="en-GB" sz="2300" dirty="0" smtClean="0">
                <a:latin typeface="Comic Sans MS" pitchFamily="66" charset="0"/>
              </a:rPr>
              <a:t>The course involves the study of various aspects of religions (Buddhism and Christianity) and the study of philosophical and moral issues.</a:t>
            </a:r>
          </a:p>
          <a:p>
            <a:pPr defTabSz="912813" fontAlgn="auto">
              <a:lnSpc>
                <a:spcPct val="90000"/>
              </a:lnSpc>
              <a:spcBef>
                <a:spcPct val="20000"/>
              </a:spcBef>
              <a:spcAft>
                <a:spcPts val="0"/>
              </a:spcAft>
              <a:defRPr/>
            </a:pPr>
            <a:endParaRPr lang="en-GB" sz="800" dirty="0">
              <a:latin typeface="Comic Sans MS" pitchFamily="66" charset="0"/>
            </a:endParaRPr>
          </a:p>
          <a:p>
            <a:pPr defTabSz="912813" fontAlgn="auto">
              <a:lnSpc>
                <a:spcPct val="90000"/>
              </a:lnSpc>
              <a:spcBef>
                <a:spcPct val="20000"/>
              </a:spcBef>
              <a:spcAft>
                <a:spcPts val="0"/>
              </a:spcAft>
              <a:defRPr/>
            </a:pPr>
            <a:r>
              <a:rPr lang="en-GB" sz="2300" dirty="0" smtClean="0">
                <a:latin typeface="Comic Sans MS" pitchFamily="66" charset="0"/>
              </a:rPr>
              <a:t>There are two exam papers, both to be sat in May/June in year 11. The questions are a mix of multiple choice, short explanation questions and a longer evaluation style question. There is no coursework.</a:t>
            </a:r>
          </a:p>
          <a:p>
            <a:pPr defTabSz="912813" fontAlgn="auto">
              <a:lnSpc>
                <a:spcPct val="90000"/>
              </a:lnSpc>
              <a:spcBef>
                <a:spcPct val="20000"/>
              </a:spcBef>
              <a:spcAft>
                <a:spcPts val="0"/>
              </a:spcAft>
              <a:defRPr/>
            </a:pPr>
            <a:endParaRPr lang="en-GB" sz="800" dirty="0">
              <a:latin typeface="Comic Sans MS" pitchFamily="66" charset="0"/>
            </a:endParaRPr>
          </a:p>
          <a:p>
            <a:pPr defTabSz="912813" fontAlgn="auto">
              <a:lnSpc>
                <a:spcPct val="90000"/>
              </a:lnSpc>
              <a:spcBef>
                <a:spcPct val="20000"/>
              </a:spcBef>
              <a:spcAft>
                <a:spcPts val="0"/>
              </a:spcAft>
              <a:defRPr/>
            </a:pPr>
            <a:r>
              <a:rPr lang="en-GB" sz="2300" dirty="0" smtClean="0">
                <a:latin typeface="Comic Sans MS" pitchFamily="66" charset="0"/>
              </a:rPr>
              <a:t>The first topic we will study follows on from the work we have done on the Holocaust. We will be learning about Human Rights and Social Justice and what religious believers think about these issues.</a:t>
            </a:r>
            <a:endParaRPr lang="en-US" sz="2300" dirty="0">
              <a:latin typeface="Comic Sans MS" pitchFamily="66" charset="0"/>
            </a:endParaRPr>
          </a:p>
        </p:txBody>
      </p:sp>
      <p:pic>
        <p:nvPicPr>
          <p:cNvPr id="1028" name="Picture 4" descr="http://www.lexisnexis.com/legalnewsroom/resized-image.ashx/__size/550x0/__key/telligent-evolution-components-attachments/13-07-00-00-00-00-14-94/ContentImage_2D00_GradeAPl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81104">
            <a:off x="6918718" y="4830794"/>
            <a:ext cx="2180435" cy="163532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36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908720"/>
            <a:ext cx="8609502" cy="5909310"/>
          </a:xfrm>
          <a:prstGeom prst="rect">
            <a:avLst/>
          </a:prstGeom>
        </p:spPr>
        <p:txBody>
          <a:bodyPr wrap="square">
            <a:spAutoFit/>
          </a:bodyPr>
          <a:lstStyle/>
          <a:p>
            <a:r>
              <a:rPr lang="en-GB" sz="2600" i="1" u="sng" dirty="0" smtClean="0"/>
              <a:t>What you need to know for the first topic;</a:t>
            </a:r>
          </a:p>
          <a:p>
            <a:endParaRPr lang="en-GB" sz="800" i="1" u="sng" dirty="0" smtClean="0"/>
          </a:p>
          <a:p>
            <a:r>
              <a:rPr lang="en-GB" sz="2400" i="1" dirty="0" smtClean="0"/>
              <a:t>Religious teachings, beliefs and non-religious beliefs about                                               the following issues;</a:t>
            </a:r>
          </a:p>
          <a:p>
            <a:endParaRPr lang="en-GB" sz="600" i="1" dirty="0" smtClean="0"/>
          </a:p>
          <a:p>
            <a:pPr marL="342900" indent="-342900">
              <a:buFont typeface="Arial" panose="020B0604020202020204" pitchFamily="34" charset="0"/>
              <a:buChar char="•"/>
            </a:pPr>
            <a:r>
              <a:rPr lang="en-GB" sz="2400" dirty="0" smtClean="0"/>
              <a:t>Human rights </a:t>
            </a:r>
            <a:r>
              <a:rPr lang="en-GB" sz="2400" dirty="0"/>
              <a:t>and the responsibilities that come with rights, including the responsibility to respect the rights of others</a:t>
            </a:r>
            <a:r>
              <a:rPr lang="en-GB" sz="2400" dirty="0" smtClean="0"/>
              <a:t> </a:t>
            </a:r>
          </a:p>
          <a:p>
            <a:pPr marL="342900" indent="-342900">
              <a:buFont typeface="Arial" panose="020B0604020202020204" pitchFamily="34" charset="0"/>
              <a:buChar char="•"/>
            </a:pPr>
            <a:r>
              <a:rPr lang="en-GB" sz="2400" dirty="0" smtClean="0"/>
              <a:t>social </a:t>
            </a:r>
            <a:r>
              <a:rPr lang="en-GB" sz="2400" dirty="0"/>
              <a:t>justice </a:t>
            </a:r>
          </a:p>
          <a:p>
            <a:pPr marL="342900" indent="-342900">
              <a:buFont typeface="Arial" panose="020B0604020202020204" pitchFamily="34" charset="0"/>
              <a:buChar char="•"/>
            </a:pPr>
            <a:r>
              <a:rPr lang="en-GB" sz="2400" dirty="0" smtClean="0"/>
              <a:t>issues </a:t>
            </a:r>
            <a:r>
              <a:rPr lang="en-GB" sz="2400" dirty="0"/>
              <a:t>of equality, freedom of </a:t>
            </a:r>
            <a:r>
              <a:rPr lang="en-GB" sz="2400" dirty="0" smtClean="0"/>
              <a:t>religion, belief religious expression</a:t>
            </a:r>
          </a:p>
          <a:p>
            <a:pPr marL="342900" indent="-342900">
              <a:buFont typeface="Arial" panose="020B0604020202020204" pitchFamily="34" charset="0"/>
              <a:buChar char="•"/>
            </a:pPr>
            <a:r>
              <a:rPr lang="en-GB" sz="2400" dirty="0" smtClean="0"/>
              <a:t>prejudice </a:t>
            </a:r>
            <a:r>
              <a:rPr lang="en-GB" sz="2400" dirty="0"/>
              <a:t>and discrimination in religion and belief including treatment of gender, sexuality, disability and race. </a:t>
            </a:r>
            <a:endParaRPr lang="en-GB" sz="2400" dirty="0" smtClean="0"/>
          </a:p>
          <a:p>
            <a:pPr marL="342900" indent="-342900">
              <a:buFont typeface="Arial" panose="020B0604020202020204" pitchFamily="34" charset="0"/>
              <a:buChar char="•"/>
            </a:pPr>
            <a:r>
              <a:rPr lang="en-GB" sz="2400" dirty="0" smtClean="0"/>
              <a:t>Wealth </a:t>
            </a:r>
            <a:r>
              <a:rPr lang="en-GB" sz="2400" dirty="0"/>
              <a:t>and poverty </a:t>
            </a:r>
            <a:r>
              <a:rPr lang="en-GB" sz="2400" dirty="0" smtClean="0"/>
              <a:t>– the use and responsibilities of wealth, including </a:t>
            </a:r>
            <a:r>
              <a:rPr lang="en-GB" sz="2400" dirty="0"/>
              <a:t>the duty to tackle poverty and its </a:t>
            </a:r>
            <a:r>
              <a:rPr lang="en-GB" sz="2400" dirty="0" smtClean="0"/>
              <a:t>causes</a:t>
            </a:r>
          </a:p>
          <a:p>
            <a:pPr marL="342900" indent="-342900">
              <a:buFont typeface="Arial" panose="020B0604020202020204" pitchFamily="34" charset="0"/>
              <a:buChar char="•"/>
            </a:pPr>
            <a:r>
              <a:rPr lang="en-GB" sz="2400" dirty="0" smtClean="0"/>
              <a:t>exploitation </a:t>
            </a:r>
            <a:r>
              <a:rPr lang="en-GB" sz="2400" dirty="0"/>
              <a:t>of the poor including issues relating to fair pay, excessive interest on loans and people </a:t>
            </a:r>
            <a:r>
              <a:rPr lang="en-GB" sz="2400" dirty="0" smtClean="0"/>
              <a:t>trafficking</a:t>
            </a:r>
          </a:p>
          <a:p>
            <a:pPr marL="342900" indent="-342900">
              <a:buFont typeface="Arial" panose="020B0604020202020204" pitchFamily="34" charset="0"/>
              <a:buChar char="•"/>
            </a:pPr>
            <a:r>
              <a:rPr lang="en-GB" sz="2400" dirty="0" smtClean="0"/>
              <a:t>the </a:t>
            </a:r>
            <a:r>
              <a:rPr lang="en-GB" sz="2400" dirty="0"/>
              <a:t>responsibilities of those living in poverty </a:t>
            </a:r>
            <a:endParaRPr lang="en-GB" sz="2400" dirty="0" smtClean="0"/>
          </a:p>
          <a:p>
            <a:pPr marL="342900" indent="-342900">
              <a:buFont typeface="Arial" panose="020B0604020202020204" pitchFamily="34" charset="0"/>
              <a:buChar char="•"/>
            </a:pPr>
            <a:r>
              <a:rPr lang="en-GB" sz="2400" dirty="0" smtClean="0"/>
              <a:t>charity </a:t>
            </a:r>
            <a:r>
              <a:rPr lang="en-GB" sz="2400" dirty="0"/>
              <a:t>including issues related to giving money to the poor. </a:t>
            </a:r>
          </a:p>
        </p:txBody>
      </p:sp>
      <p:sp>
        <p:nvSpPr>
          <p:cNvPr id="3" name="Rectangle 2"/>
          <p:cNvSpPr/>
          <p:nvPr/>
        </p:nvSpPr>
        <p:spPr>
          <a:xfrm>
            <a:off x="-31458" y="116632"/>
            <a:ext cx="8892480" cy="615553"/>
          </a:xfrm>
          <a:prstGeom prst="rect">
            <a:avLst/>
          </a:prstGeom>
          <a:noFill/>
        </p:spPr>
        <p:txBody>
          <a:bodyPr wrap="square" lIns="91440" tIns="45720" rIns="91440" bIns="45720">
            <a:spAutoFit/>
          </a:bodyPr>
          <a:lstStyle/>
          <a:p>
            <a:pPr algn="ctr"/>
            <a:r>
              <a:rPr lang="en-US" sz="3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ndy Round BTN" panose="020F0604020102040306" pitchFamily="34" charset="0"/>
              </a:rPr>
              <a:t>Religion, </a:t>
            </a:r>
            <a:r>
              <a:rPr lang="en-US" sz="3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ndy Round BTN" panose="020F0604020102040306" pitchFamily="34" charset="0"/>
              </a:rPr>
              <a:t>Human Rights &amp; Social Justice</a:t>
            </a:r>
            <a:endParaRPr lang="en-US" sz="3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ndy Round BTN" panose="020F0604020102040306" pitchFamily="34" charset="0"/>
            </a:endParaRPr>
          </a:p>
        </p:txBody>
      </p:sp>
      <p:pic>
        <p:nvPicPr>
          <p:cNvPr id="2050" name="Picture 2" descr="http://photos.gograph.com/thumbs/CSP/CSP836/k8367159.jpg"/>
          <p:cNvPicPr>
            <a:picLocks noChangeAspect="1" noChangeArrowheads="1"/>
          </p:cNvPicPr>
          <p:nvPr/>
        </p:nvPicPr>
        <p:blipFill rotWithShape="1">
          <a:blip r:embed="rId3">
            <a:extLst>
              <a:ext uri="{28A0092B-C50C-407E-A947-70E740481C1C}">
                <a14:useLocalDpi xmlns:a14="http://schemas.microsoft.com/office/drawing/2010/main" val="0"/>
              </a:ext>
            </a:extLst>
          </a:blip>
          <a:srcRect l="15291" r="10588"/>
          <a:stretch/>
        </p:blipFill>
        <p:spPr bwMode="auto">
          <a:xfrm flipH="1">
            <a:off x="7793410" y="980728"/>
            <a:ext cx="955053" cy="129614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images.clipartpanda.com/know-clipart-aha.png"/>
          <p:cNvPicPr>
            <a:picLocks noChangeAspect="1" noChangeArrowheads="1"/>
          </p:cNvPicPr>
          <p:nvPr/>
        </p:nvPicPr>
        <p:blipFill rotWithShape="1">
          <a:blip r:embed="rId4">
            <a:extLst>
              <a:ext uri="{28A0092B-C50C-407E-A947-70E740481C1C}">
                <a14:useLocalDpi xmlns:a14="http://schemas.microsoft.com/office/drawing/2010/main" val="0"/>
              </a:ext>
            </a:extLst>
          </a:blip>
          <a:srcRect l="12097"/>
          <a:stretch/>
        </p:blipFill>
        <p:spPr bwMode="auto">
          <a:xfrm flipH="1">
            <a:off x="8100391" y="5100599"/>
            <a:ext cx="648071" cy="1700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57131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458" y="116632"/>
            <a:ext cx="8892480" cy="646331"/>
          </a:xfrm>
          <a:prstGeom prst="rect">
            <a:avLst/>
          </a:prstGeom>
          <a:noFill/>
        </p:spPr>
        <p:txBody>
          <a:bodyPr wrap="square" lIns="91440" tIns="45720" rIns="91440" bIns="45720">
            <a:spAutoFit/>
          </a:bodyPr>
          <a:lstStyle/>
          <a:p>
            <a:pPr algn="ctr"/>
            <a:r>
              <a:rPr lang="en-US" sz="3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ndy Round BTN" panose="020F0604020102040306" pitchFamily="34" charset="0"/>
              </a:rPr>
              <a:t>Religion &amp; </a:t>
            </a:r>
            <a:r>
              <a:rPr lang="en-US" sz="3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ndy Round BTN" panose="020F0604020102040306" pitchFamily="34" charset="0"/>
              </a:rPr>
              <a:t>Human Rights</a:t>
            </a:r>
            <a:endParaRPr lang="en-US" sz="3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ndy Round BTN" panose="020F0604020102040306" pitchFamily="34" charset="0"/>
            </a:endParaRPr>
          </a:p>
        </p:txBody>
      </p:sp>
      <p:sp>
        <p:nvSpPr>
          <p:cNvPr id="7" name="Text Placeholder 2"/>
          <p:cNvSpPr txBox="1">
            <a:spLocks/>
          </p:cNvSpPr>
          <p:nvPr/>
        </p:nvSpPr>
        <p:spPr bwMode="auto">
          <a:xfrm>
            <a:off x="179512" y="947752"/>
            <a:ext cx="8681510" cy="587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96875" indent="-396875" defTabSz="912813" eaLnBrk="0" hangingPunct="0">
              <a:spcBef>
                <a:spcPts val="700"/>
              </a:spcBef>
              <a:buClr>
                <a:srgbClr val="92406E"/>
              </a:buClr>
              <a:buSzPct val="85000"/>
              <a:buFont typeface="Wingdings 2" pitchFamily="18" charset="2"/>
              <a:buChar char=""/>
              <a:defRPr kumimoji="1" sz="3000">
                <a:solidFill>
                  <a:schemeClr val="tx1"/>
                </a:solidFill>
                <a:latin typeface="Corbel" pitchFamily="34" charset="0"/>
              </a:defRPr>
            </a:lvl1pPr>
            <a:lvl2pPr marL="742950" indent="-285750" defTabSz="912813" eaLnBrk="0" hangingPunct="0">
              <a:spcBef>
                <a:spcPct val="20000"/>
              </a:spcBef>
              <a:buClr>
                <a:srgbClr val="D59FBD"/>
              </a:buClr>
              <a:buSzPct val="80000"/>
              <a:buFont typeface="Wingdings" pitchFamily="2" charset="2"/>
              <a:buChar char="l"/>
              <a:defRPr kumimoji="1" sz="2600">
                <a:solidFill>
                  <a:schemeClr val="tx1"/>
                </a:solidFill>
                <a:latin typeface="Corbel" pitchFamily="34" charset="0"/>
              </a:defRPr>
            </a:lvl2pPr>
            <a:lvl3pPr marL="1143000" indent="-228600" defTabSz="912813" eaLnBrk="0" hangingPunct="0">
              <a:spcBef>
                <a:spcPct val="20000"/>
              </a:spcBef>
              <a:buClr>
                <a:srgbClr val="E3BFD3"/>
              </a:buClr>
              <a:buSzPct val="65000"/>
              <a:buFont typeface="Wingdings 2" pitchFamily="18" charset="2"/>
              <a:buChar char=""/>
              <a:defRPr kumimoji="1" sz="2400">
                <a:solidFill>
                  <a:schemeClr val="tx1"/>
                </a:solidFill>
                <a:latin typeface="Corbel" pitchFamily="34" charset="0"/>
              </a:defRPr>
            </a:lvl3pPr>
            <a:lvl4pPr marL="1600200" indent="-228600" defTabSz="912813" eaLnBrk="0" hangingPunct="0">
              <a:spcBef>
                <a:spcPct val="20000"/>
              </a:spcBef>
              <a:buClr>
                <a:srgbClr val="F1DFE9"/>
              </a:buClr>
              <a:buSzPct val="100000"/>
              <a:buFont typeface="Arial" pitchFamily="34" charset="0"/>
              <a:buChar char="•"/>
              <a:defRPr kumimoji="1" sz="2200">
                <a:solidFill>
                  <a:schemeClr val="tx1"/>
                </a:solidFill>
                <a:latin typeface="Corbel" pitchFamily="34" charset="0"/>
              </a:defRPr>
            </a:lvl4pPr>
            <a:lvl5pPr marL="2057400" indent="-228600" defTabSz="912813" eaLnBrk="0" hangingPunct="0">
              <a:spcBef>
                <a:spcPct val="20000"/>
              </a:spcBef>
              <a:buClr>
                <a:srgbClr val="92406E"/>
              </a:buClr>
              <a:buSzPct val="50000"/>
              <a:buFont typeface="Wingdings" pitchFamily="2" charset="2"/>
              <a:buChar char="n"/>
              <a:defRPr kumimoji="1" sz="2000">
                <a:solidFill>
                  <a:schemeClr val="tx1"/>
                </a:solidFill>
                <a:latin typeface="Corbel" pitchFamily="34" charset="0"/>
              </a:defRPr>
            </a:lvl5pPr>
            <a:lvl6pPr marL="2514600" indent="-228600" defTabSz="912813" eaLnBrk="0" fontAlgn="base" hangingPunct="0">
              <a:spcBef>
                <a:spcPct val="20000"/>
              </a:spcBef>
              <a:spcAft>
                <a:spcPct val="0"/>
              </a:spcAft>
              <a:buClr>
                <a:srgbClr val="92406E"/>
              </a:buClr>
              <a:buSzPct val="50000"/>
              <a:buFont typeface="Wingdings" pitchFamily="2" charset="2"/>
              <a:buChar char="n"/>
              <a:defRPr kumimoji="1" sz="2000">
                <a:solidFill>
                  <a:schemeClr val="tx1"/>
                </a:solidFill>
                <a:latin typeface="Corbel" pitchFamily="34" charset="0"/>
              </a:defRPr>
            </a:lvl6pPr>
            <a:lvl7pPr marL="2971800" indent="-228600" defTabSz="912813" eaLnBrk="0" fontAlgn="base" hangingPunct="0">
              <a:spcBef>
                <a:spcPct val="20000"/>
              </a:spcBef>
              <a:spcAft>
                <a:spcPct val="0"/>
              </a:spcAft>
              <a:buClr>
                <a:srgbClr val="92406E"/>
              </a:buClr>
              <a:buSzPct val="50000"/>
              <a:buFont typeface="Wingdings" pitchFamily="2" charset="2"/>
              <a:buChar char="n"/>
              <a:defRPr kumimoji="1" sz="2000">
                <a:solidFill>
                  <a:schemeClr val="tx1"/>
                </a:solidFill>
                <a:latin typeface="Corbel" pitchFamily="34" charset="0"/>
              </a:defRPr>
            </a:lvl7pPr>
            <a:lvl8pPr marL="3429000" indent="-228600" defTabSz="912813" eaLnBrk="0" fontAlgn="base" hangingPunct="0">
              <a:spcBef>
                <a:spcPct val="20000"/>
              </a:spcBef>
              <a:spcAft>
                <a:spcPct val="0"/>
              </a:spcAft>
              <a:buClr>
                <a:srgbClr val="92406E"/>
              </a:buClr>
              <a:buSzPct val="50000"/>
              <a:buFont typeface="Wingdings" pitchFamily="2" charset="2"/>
              <a:buChar char="n"/>
              <a:defRPr kumimoji="1" sz="2000">
                <a:solidFill>
                  <a:schemeClr val="tx1"/>
                </a:solidFill>
                <a:latin typeface="Corbel" pitchFamily="34" charset="0"/>
              </a:defRPr>
            </a:lvl8pPr>
            <a:lvl9pPr marL="3886200" indent="-228600" defTabSz="912813" eaLnBrk="0" fontAlgn="base" hangingPunct="0">
              <a:spcBef>
                <a:spcPct val="20000"/>
              </a:spcBef>
              <a:spcAft>
                <a:spcPct val="0"/>
              </a:spcAft>
              <a:buClr>
                <a:srgbClr val="92406E"/>
              </a:buClr>
              <a:buSzPct val="50000"/>
              <a:buFont typeface="Wingdings" pitchFamily="2" charset="2"/>
              <a:buChar char="n"/>
              <a:defRPr kumimoji="1" sz="2000">
                <a:solidFill>
                  <a:schemeClr val="tx1"/>
                </a:solidFill>
                <a:latin typeface="Corbel" pitchFamily="34" charset="0"/>
              </a:defRPr>
            </a:lvl9pPr>
          </a:lstStyle>
          <a:p>
            <a:pPr eaLnBrk="1" hangingPunct="1">
              <a:lnSpc>
                <a:spcPct val="90000"/>
              </a:lnSpc>
              <a:spcBef>
                <a:spcPct val="20000"/>
              </a:spcBef>
              <a:buClrTx/>
              <a:buSzTx/>
              <a:buNone/>
            </a:pPr>
            <a:endParaRPr kumimoji="0" lang="en-GB" altLang="en-US" sz="300" dirty="0">
              <a:latin typeface="Comic Sans MS" panose="030F0702030302020204" pitchFamily="66" charset="0"/>
            </a:endParaRPr>
          </a:p>
          <a:p>
            <a:pPr eaLnBrk="1" hangingPunct="1">
              <a:lnSpc>
                <a:spcPct val="90000"/>
              </a:lnSpc>
              <a:spcBef>
                <a:spcPct val="20000"/>
              </a:spcBef>
              <a:buClrTx/>
              <a:buSzTx/>
              <a:buNone/>
            </a:pPr>
            <a:r>
              <a:rPr kumimoji="0" lang="en-GB" altLang="en-US" sz="2600" i="1" dirty="0" smtClean="0">
                <a:solidFill>
                  <a:srgbClr val="FF0000"/>
                </a:solidFill>
                <a:latin typeface="Comic Sans MS" panose="030F0702030302020204" pitchFamily="66" charset="0"/>
              </a:rPr>
              <a:t>The Universal Declaration of </a:t>
            </a:r>
            <a:r>
              <a:rPr kumimoji="0" lang="en-GB" altLang="en-US" sz="2600" i="1" dirty="0" smtClean="0">
                <a:solidFill>
                  <a:srgbClr val="FF0000"/>
                </a:solidFill>
                <a:latin typeface="Comic Sans MS" panose="030F0702030302020204" pitchFamily="66" charset="0"/>
              </a:rPr>
              <a:t>Human Rights, 1948.</a:t>
            </a:r>
            <a:endParaRPr kumimoji="0" lang="en-GB" altLang="en-US" sz="2600" i="1" dirty="0" smtClean="0">
              <a:solidFill>
                <a:srgbClr val="FF0000"/>
              </a:solidFill>
              <a:latin typeface="Comic Sans MS" panose="030F0702030302020204" pitchFamily="66" charset="0"/>
            </a:endParaRPr>
          </a:p>
          <a:p>
            <a:pPr eaLnBrk="1" hangingPunct="1">
              <a:lnSpc>
                <a:spcPct val="90000"/>
              </a:lnSpc>
              <a:spcBef>
                <a:spcPct val="20000"/>
              </a:spcBef>
              <a:buClrTx/>
              <a:buSzTx/>
              <a:buNone/>
            </a:pPr>
            <a:endParaRPr kumimoji="0" lang="en-GB" altLang="en-US" sz="800" i="1" dirty="0">
              <a:solidFill>
                <a:srgbClr val="FF0000"/>
              </a:solidFill>
              <a:latin typeface="Comic Sans MS" panose="030F0702030302020204" pitchFamily="66" charset="0"/>
            </a:endParaRPr>
          </a:p>
          <a:p>
            <a:pPr eaLnBrk="1" hangingPunct="1">
              <a:lnSpc>
                <a:spcPct val="90000"/>
              </a:lnSpc>
              <a:spcBef>
                <a:spcPct val="20000"/>
              </a:spcBef>
              <a:buClrTx/>
              <a:buSzTx/>
              <a:buNone/>
            </a:pPr>
            <a:r>
              <a:rPr kumimoji="0" lang="en-GB" altLang="en-US" sz="2400" dirty="0" smtClean="0">
                <a:latin typeface="Comic Sans MS" panose="030F0702030302020204" pitchFamily="66" charset="0"/>
              </a:rPr>
              <a:t>You will be given a copy of the 30 Articles of the Universal Declaration of Human Rights. Stick it in your exercise books. Read through some of the Rights you, and everyone on the planet is entitled to.</a:t>
            </a:r>
          </a:p>
          <a:p>
            <a:pPr eaLnBrk="1" hangingPunct="1">
              <a:lnSpc>
                <a:spcPct val="90000"/>
              </a:lnSpc>
              <a:spcBef>
                <a:spcPct val="20000"/>
              </a:spcBef>
              <a:buClrTx/>
              <a:buSzTx/>
              <a:buNone/>
            </a:pPr>
            <a:endParaRPr kumimoji="0" lang="en-GB" altLang="en-US" sz="800" dirty="0">
              <a:latin typeface="Comic Sans MS" panose="030F0702030302020204" pitchFamily="66" charset="0"/>
            </a:endParaRPr>
          </a:p>
          <a:p>
            <a:pPr marL="457200" indent="-457200" eaLnBrk="1" hangingPunct="1">
              <a:lnSpc>
                <a:spcPct val="90000"/>
              </a:lnSpc>
              <a:spcBef>
                <a:spcPct val="20000"/>
              </a:spcBef>
              <a:buClrTx/>
              <a:buSzTx/>
              <a:buAutoNum type="arabicPeriod"/>
            </a:pPr>
            <a:r>
              <a:rPr kumimoji="0" lang="en-GB" altLang="en-US" sz="2400" dirty="0" smtClean="0">
                <a:latin typeface="Comic Sans MS" panose="030F0702030302020204" pitchFamily="66" charset="0"/>
              </a:rPr>
              <a:t>Why do you think this document was </a:t>
            </a:r>
            <a:r>
              <a:rPr kumimoji="0" lang="en-GB" altLang="en-US" sz="2400" dirty="0">
                <a:latin typeface="Comic Sans MS" panose="030F0702030302020204" pitchFamily="66" charset="0"/>
              </a:rPr>
              <a:t> </a:t>
            </a:r>
            <a:r>
              <a:rPr kumimoji="0" lang="en-GB" altLang="en-US" sz="2400" dirty="0" smtClean="0">
                <a:latin typeface="Comic Sans MS" panose="030F0702030302020204" pitchFamily="66" charset="0"/>
              </a:rPr>
              <a:t>                                           necessary at the time it was ratified?</a:t>
            </a:r>
          </a:p>
          <a:p>
            <a:pPr marL="457200" indent="-457200" eaLnBrk="1" hangingPunct="1">
              <a:lnSpc>
                <a:spcPct val="90000"/>
              </a:lnSpc>
              <a:spcBef>
                <a:spcPct val="20000"/>
              </a:spcBef>
              <a:buClrTx/>
              <a:buSzTx/>
              <a:buAutoNum type="arabicPeriod"/>
            </a:pPr>
            <a:endParaRPr kumimoji="0" lang="en-GB" altLang="en-US" sz="600" dirty="0">
              <a:latin typeface="Comic Sans MS" panose="030F0702030302020204" pitchFamily="66" charset="0"/>
            </a:endParaRPr>
          </a:p>
          <a:p>
            <a:pPr marL="457200" indent="-457200" eaLnBrk="1" hangingPunct="1">
              <a:lnSpc>
                <a:spcPct val="90000"/>
              </a:lnSpc>
              <a:spcBef>
                <a:spcPct val="20000"/>
              </a:spcBef>
              <a:buClrTx/>
              <a:buSzTx/>
              <a:buAutoNum type="arabicPeriod"/>
            </a:pPr>
            <a:r>
              <a:rPr kumimoji="0" lang="en-GB" altLang="en-US" sz="2400" dirty="0" smtClean="0">
                <a:latin typeface="Comic Sans MS" panose="030F0702030302020204" pitchFamily="66" charset="0"/>
              </a:rPr>
              <a:t>The document has been in place for almost 70 years. Does this mean everyone gets all the rights they are entitled to? Give examples if you think they do not.</a:t>
            </a:r>
          </a:p>
          <a:p>
            <a:pPr marL="457200" indent="-457200" eaLnBrk="1" hangingPunct="1">
              <a:lnSpc>
                <a:spcPct val="90000"/>
              </a:lnSpc>
              <a:spcBef>
                <a:spcPct val="20000"/>
              </a:spcBef>
              <a:buClrTx/>
              <a:buSzTx/>
              <a:buAutoNum type="arabicPeriod"/>
            </a:pPr>
            <a:endParaRPr kumimoji="0" lang="en-GB" altLang="en-US" sz="600" dirty="0">
              <a:latin typeface="Comic Sans MS" panose="030F0702030302020204" pitchFamily="66" charset="0"/>
            </a:endParaRPr>
          </a:p>
          <a:p>
            <a:pPr marL="457200" indent="-457200" eaLnBrk="1" hangingPunct="1">
              <a:lnSpc>
                <a:spcPct val="90000"/>
              </a:lnSpc>
              <a:spcBef>
                <a:spcPct val="20000"/>
              </a:spcBef>
              <a:buClrTx/>
              <a:buSzTx/>
              <a:buAutoNum type="arabicPeriod"/>
            </a:pPr>
            <a:r>
              <a:rPr kumimoji="0" lang="en-GB" altLang="en-US" sz="2400" dirty="0" smtClean="0">
                <a:latin typeface="Comic Sans MS" panose="030F0702030302020204" pitchFamily="66" charset="0"/>
              </a:rPr>
              <a:t>In the UK, the Human Rights Act 1998, put                                    the European version of the Declaration into                                                 law. What should this mean for someone who                     does not allow people to have their Rights?</a:t>
            </a:r>
            <a:endParaRPr kumimoji="0" lang="en-GB" altLang="en-US" sz="2400" dirty="0">
              <a:latin typeface="Comic Sans MS" panose="030F0702030302020204" pitchFamily="66" charset="0"/>
            </a:endParaRPr>
          </a:p>
          <a:p>
            <a:pPr eaLnBrk="1" hangingPunct="1">
              <a:lnSpc>
                <a:spcPct val="90000"/>
              </a:lnSpc>
              <a:spcBef>
                <a:spcPct val="20000"/>
              </a:spcBef>
              <a:buClrTx/>
              <a:buSzTx/>
              <a:buNone/>
            </a:pPr>
            <a:endParaRPr kumimoji="0" lang="en-GB" altLang="en-US" sz="2400" dirty="0">
              <a:latin typeface="Comic Sans MS" panose="030F0702030302020204" pitchFamily="66" charset="0"/>
            </a:endParaRPr>
          </a:p>
        </p:txBody>
      </p:sp>
      <p:pic>
        <p:nvPicPr>
          <p:cNvPr id="5124" name="Picture 4" descr="https://educationforjustice.org/system/files/imagecache/resource-img/Universal%20Declaration_H.R.jpg"/>
          <p:cNvPicPr>
            <a:picLocks noChangeAspect="1" noChangeArrowheads="1"/>
          </p:cNvPicPr>
          <p:nvPr/>
        </p:nvPicPr>
        <p:blipFill rotWithShape="1">
          <a:blip r:embed="rId3">
            <a:extLst>
              <a:ext uri="{28A0092B-C50C-407E-A947-70E740481C1C}">
                <a14:useLocalDpi xmlns:a14="http://schemas.microsoft.com/office/drawing/2010/main" val="0"/>
              </a:ext>
            </a:extLst>
          </a:blip>
          <a:srcRect t="22235"/>
          <a:stretch/>
        </p:blipFill>
        <p:spPr bwMode="auto">
          <a:xfrm>
            <a:off x="6444208" y="2767825"/>
            <a:ext cx="2200790" cy="1163783"/>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http://www.authorsforpeace.com/uploads/4/9/6/3/4963358/6632178_orig.jpg"/>
          <p:cNvPicPr>
            <a:picLocks noChangeAspect="1" noChangeArrowheads="1"/>
          </p:cNvPicPr>
          <p:nvPr/>
        </p:nvPicPr>
        <p:blipFill rotWithShape="1">
          <a:blip r:embed="rId4">
            <a:extLst>
              <a:ext uri="{28A0092B-C50C-407E-A947-70E740481C1C}">
                <a14:useLocalDpi xmlns:a14="http://schemas.microsoft.com/office/drawing/2010/main" val="0"/>
              </a:ext>
            </a:extLst>
          </a:blip>
          <a:srcRect l="3919" t="9517" r="7832" b="32169"/>
          <a:stretch/>
        </p:blipFill>
        <p:spPr bwMode="auto">
          <a:xfrm>
            <a:off x="7164288" y="5085184"/>
            <a:ext cx="1675279" cy="1635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49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0-#ppt_h/2"/>
                                          </p:val>
                                        </p:tav>
                                        <p:tav tm="100000">
                                          <p:val>
                                            <p:strVal val="#ppt_y"/>
                                          </p:val>
                                        </p:tav>
                                      </p:tavLst>
                                    </p:anim>
                                  </p:childTnLst>
                                </p:cTn>
                              </p:par>
                              <p:par>
                                <p:cTn id="9" presetID="22" presetClass="entr" presetSubtype="1" fill="hold" nodeType="withEffect">
                                  <p:stCondLst>
                                    <p:cond delay="0"/>
                                  </p:stCondLst>
                                  <p:childTnLst>
                                    <p:set>
                                      <p:cBhvr>
                                        <p:cTn id="10" dur="1" fill="hold">
                                          <p:stCondLst>
                                            <p:cond delay="0"/>
                                          </p:stCondLst>
                                        </p:cTn>
                                        <p:tgtEl>
                                          <p:spTgt spid="5124"/>
                                        </p:tgtEl>
                                        <p:attrNameLst>
                                          <p:attrName>style.visibility</p:attrName>
                                        </p:attrNameLst>
                                      </p:cBhvr>
                                      <p:to>
                                        <p:strVal val="visible"/>
                                      </p:to>
                                    </p:set>
                                    <p:animEffect transition="in" filter="wipe(up)">
                                      <p:cBhvr>
                                        <p:cTn id="11" dur="1000"/>
                                        <p:tgtEl>
                                          <p:spTgt spid="5124"/>
                                        </p:tgtEl>
                                      </p:cBhvr>
                                    </p:animEffect>
                                  </p:childTnLst>
                                </p:cTn>
                              </p:par>
                              <p:par>
                                <p:cTn id="12" presetID="8" presetClass="entr" presetSubtype="16" fill="hold" nodeType="withEffect">
                                  <p:stCondLst>
                                    <p:cond delay="0"/>
                                  </p:stCondLst>
                                  <p:childTnLst>
                                    <p:set>
                                      <p:cBhvr>
                                        <p:cTn id="13" dur="1" fill="hold">
                                          <p:stCondLst>
                                            <p:cond delay="0"/>
                                          </p:stCondLst>
                                        </p:cTn>
                                        <p:tgtEl>
                                          <p:spTgt spid="5128"/>
                                        </p:tgtEl>
                                        <p:attrNameLst>
                                          <p:attrName>style.visibility</p:attrName>
                                        </p:attrNameLst>
                                      </p:cBhvr>
                                      <p:to>
                                        <p:strVal val="visible"/>
                                      </p:to>
                                    </p:set>
                                    <p:animEffect transition="in" filter="diamond(in)">
                                      <p:cBhvr>
                                        <p:cTn id="14" dur="20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Amnesty International Cand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4762609"/>
            <a:ext cx="1316663" cy="1878440"/>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p:cNvSpPr txBox="1">
            <a:spLocks/>
          </p:cNvSpPr>
          <p:nvPr/>
        </p:nvSpPr>
        <p:spPr bwMode="auto">
          <a:xfrm>
            <a:off x="263447" y="1196752"/>
            <a:ext cx="8548688" cy="507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96875" indent="-396875" defTabSz="912813" eaLnBrk="0" hangingPunct="0">
              <a:lnSpc>
                <a:spcPct val="90000"/>
              </a:lnSpc>
              <a:spcBef>
                <a:spcPct val="20000"/>
              </a:spcBef>
              <a:buBlip>
                <a:blip r:embed="rId4"/>
              </a:buBlip>
              <a:defRPr sz="3200">
                <a:solidFill>
                  <a:schemeClr val="tx1"/>
                </a:solidFill>
                <a:latin typeface="Calibri" panose="020F0502020204030204" pitchFamily="34" charset="0"/>
              </a:defRPr>
            </a:lvl1pPr>
            <a:lvl2pPr marL="914400" indent="-396875" defTabSz="912813" eaLnBrk="0" hangingPunct="0">
              <a:lnSpc>
                <a:spcPct val="90000"/>
              </a:lnSpc>
              <a:spcBef>
                <a:spcPct val="20000"/>
              </a:spcBef>
              <a:buBlip>
                <a:blip r:embed="rId5"/>
              </a:buBlip>
              <a:defRPr sz="2800">
                <a:solidFill>
                  <a:schemeClr val="tx1"/>
                </a:solidFill>
                <a:latin typeface="Calibri" panose="020F0502020204030204" pitchFamily="34" charset="0"/>
              </a:defRPr>
            </a:lvl2pPr>
            <a:lvl3pPr marL="1143000" indent="-228600" defTabSz="912813" eaLnBrk="0" hangingPunct="0">
              <a:lnSpc>
                <a:spcPct val="90000"/>
              </a:lnSpc>
              <a:spcBef>
                <a:spcPct val="20000"/>
              </a:spcBef>
              <a:buBlip>
                <a:blip r:embed="rId5"/>
              </a:buBlip>
              <a:defRPr sz="2400">
                <a:solidFill>
                  <a:schemeClr val="tx1"/>
                </a:solidFill>
                <a:latin typeface="Calibri" panose="020F0502020204030204" pitchFamily="34" charset="0"/>
              </a:defRPr>
            </a:lvl3pPr>
            <a:lvl4pPr marL="1600200" indent="-228600" defTabSz="912813" eaLnBrk="0" hangingPunct="0">
              <a:lnSpc>
                <a:spcPct val="90000"/>
              </a:lnSpc>
              <a:spcBef>
                <a:spcPct val="20000"/>
              </a:spcBef>
              <a:buBlip>
                <a:blip r:embed="rId5"/>
              </a:buBlip>
              <a:defRPr sz="2400">
                <a:solidFill>
                  <a:schemeClr val="tx1"/>
                </a:solidFill>
                <a:latin typeface="Calibri" panose="020F0502020204030204" pitchFamily="34" charset="0"/>
              </a:defRPr>
            </a:lvl4pPr>
            <a:lvl5pPr marL="2057400" indent="-228600" defTabSz="912813" eaLnBrk="0" hangingPunct="0">
              <a:lnSpc>
                <a:spcPct val="90000"/>
              </a:lnSpc>
              <a:spcBef>
                <a:spcPct val="20000"/>
              </a:spcBef>
              <a:buBlip>
                <a:blip r:embed="rId5"/>
              </a:buBlip>
              <a:defRPr sz="2400">
                <a:solidFill>
                  <a:schemeClr val="tx1"/>
                </a:solidFill>
                <a:latin typeface="Calibri" panose="020F0502020204030204" pitchFamily="34" charset="0"/>
              </a:defRPr>
            </a:lvl5pPr>
            <a:lvl6pPr marL="2514600" indent="-228600" defTabSz="912813" eaLnBrk="0" fontAlgn="base" hangingPunct="0">
              <a:lnSpc>
                <a:spcPct val="90000"/>
              </a:lnSpc>
              <a:spcBef>
                <a:spcPct val="20000"/>
              </a:spcBef>
              <a:spcAft>
                <a:spcPct val="0"/>
              </a:spcAft>
              <a:buBlip>
                <a:blip r:embed="rId5"/>
              </a:buBlip>
              <a:defRPr sz="2400">
                <a:solidFill>
                  <a:schemeClr val="tx1"/>
                </a:solidFill>
                <a:latin typeface="Calibri" panose="020F0502020204030204" pitchFamily="34" charset="0"/>
              </a:defRPr>
            </a:lvl6pPr>
            <a:lvl7pPr marL="2971800" indent="-228600" defTabSz="912813" eaLnBrk="0" fontAlgn="base" hangingPunct="0">
              <a:lnSpc>
                <a:spcPct val="90000"/>
              </a:lnSpc>
              <a:spcBef>
                <a:spcPct val="20000"/>
              </a:spcBef>
              <a:spcAft>
                <a:spcPct val="0"/>
              </a:spcAft>
              <a:buBlip>
                <a:blip r:embed="rId5"/>
              </a:buBlip>
              <a:defRPr sz="2400">
                <a:solidFill>
                  <a:schemeClr val="tx1"/>
                </a:solidFill>
                <a:latin typeface="Calibri" panose="020F0502020204030204" pitchFamily="34" charset="0"/>
              </a:defRPr>
            </a:lvl7pPr>
            <a:lvl8pPr marL="3429000" indent="-228600" defTabSz="912813" eaLnBrk="0" fontAlgn="base" hangingPunct="0">
              <a:lnSpc>
                <a:spcPct val="90000"/>
              </a:lnSpc>
              <a:spcBef>
                <a:spcPct val="20000"/>
              </a:spcBef>
              <a:spcAft>
                <a:spcPct val="0"/>
              </a:spcAft>
              <a:buBlip>
                <a:blip r:embed="rId5"/>
              </a:buBlip>
              <a:defRPr sz="2400">
                <a:solidFill>
                  <a:schemeClr val="tx1"/>
                </a:solidFill>
                <a:latin typeface="Calibri" panose="020F0502020204030204" pitchFamily="34" charset="0"/>
              </a:defRPr>
            </a:lvl8pPr>
            <a:lvl9pPr marL="3886200" indent="-228600" defTabSz="912813" eaLnBrk="0" fontAlgn="base" hangingPunct="0">
              <a:lnSpc>
                <a:spcPct val="90000"/>
              </a:lnSpc>
              <a:spcBef>
                <a:spcPct val="20000"/>
              </a:spcBef>
              <a:spcAft>
                <a:spcPct val="0"/>
              </a:spcAft>
              <a:buBlip>
                <a:blip r:embed="rId5"/>
              </a:buBlip>
              <a:defRPr sz="2400">
                <a:solidFill>
                  <a:schemeClr val="tx1"/>
                </a:solidFill>
                <a:latin typeface="Calibri" panose="020F0502020204030204" pitchFamily="34" charset="0"/>
              </a:defRPr>
            </a:lvl9pPr>
          </a:lstStyle>
          <a:p>
            <a:pPr eaLnBrk="1" hangingPunct="1">
              <a:buFontTx/>
              <a:buNone/>
            </a:pPr>
            <a:r>
              <a:rPr lang="en-GB" altLang="en-US" sz="2400" u="sng" dirty="0">
                <a:solidFill>
                  <a:srgbClr val="FF0000"/>
                </a:solidFill>
                <a:latin typeface="Comic Sans MS" panose="030F0702030302020204" pitchFamily="66" charset="0"/>
              </a:rPr>
              <a:t>Things to </a:t>
            </a:r>
            <a:r>
              <a:rPr lang="en-GB" altLang="en-US" sz="2400" u="sng" dirty="0" smtClean="0">
                <a:solidFill>
                  <a:srgbClr val="FF0000"/>
                </a:solidFill>
                <a:latin typeface="Comic Sans MS" panose="030F0702030302020204" pitchFamily="66" charset="0"/>
              </a:rPr>
              <a:t>do.</a:t>
            </a:r>
          </a:p>
          <a:p>
            <a:pPr eaLnBrk="1" hangingPunct="1">
              <a:buFontTx/>
              <a:buNone/>
            </a:pPr>
            <a:endParaRPr lang="en-GB" altLang="en-US" sz="800" u="sng" dirty="0">
              <a:solidFill>
                <a:srgbClr val="FF0000"/>
              </a:solidFill>
              <a:latin typeface="Comic Sans MS" panose="030F0702030302020204" pitchFamily="66" charset="0"/>
            </a:endParaRPr>
          </a:p>
          <a:p>
            <a:pPr eaLnBrk="1" hangingPunct="1">
              <a:buFontTx/>
              <a:buNone/>
            </a:pPr>
            <a:r>
              <a:rPr lang="en-GB" altLang="en-US" sz="2400" dirty="0" smtClean="0">
                <a:latin typeface="Comic Sans MS" panose="030F0702030302020204" pitchFamily="66" charset="0"/>
              </a:rPr>
              <a:t>Picture </a:t>
            </a:r>
            <a:r>
              <a:rPr lang="en-GB" altLang="en-US" sz="2400" dirty="0">
                <a:latin typeface="Comic Sans MS" panose="030F0702030302020204" pitchFamily="66" charset="0"/>
              </a:rPr>
              <a:t>observation – in pairs, look at the pictures you </a:t>
            </a:r>
            <a:r>
              <a:rPr lang="en-GB" altLang="en-US" sz="2400" dirty="0" smtClean="0">
                <a:latin typeface="Comic Sans MS" panose="030F0702030302020204" pitchFamily="66" charset="0"/>
              </a:rPr>
              <a:t>will</a:t>
            </a:r>
          </a:p>
          <a:p>
            <a:pPr eaLnBrk="1" hangingPunct="1">
              <a:buFontTx/>
              <a:buNone/>
            </a:pPr>
            <a:r>
              <a:rPr lang="en-GB" altLang="en-US" sz="2400" dirty="0" smtClean="0">
                <a:latin typeface="Comic Sans MS" panose="030F0702030302020204" pitchFamily="66" charset="0"/>
              </a:rPr>
              <a:t>be </a:t>
            </a:r>
            <a:r>
              <a:rPr lang="en-GB" altLang="en-US" sz="2400" dirty="0">
                <a:latin typeface="Comic Sans MS" panose="030F0702030302020204" pitchFamily="66" charset="0"/>
              </a:rPr>
              <a:t>given. </a:t>
            </a:r>
          </a:p>
          <a:p>
            <a:pPr lvl="1" eaLnBrk="1" hangingPunct="1">
              <a:buFontTx/>
              <a:buNone/>
            </a:pPr>
            <a:endParaRPr lang="en-GB" altLang="en-US" sz="1000" dirty="0">
              <a:latin typeface="Comic Sans MS" panose="030F0702030302020204" pitchFamily="66" charset="0"/>
            </a:endParaRPr>
          </a:p>
          <a:p>
            <a:pPr lvl="1" eaLnBrk="1" hangingPunct="1"/>
            <a:r>
              <a:rPr lang="en-GB" altLang="en-US" sz="2400" dirty="0">
                <a:latin typeface="Comic Sans MS" panose="030F0702030302020204" pitchFamily="66" charset="0"/>
              </a:rPr>
              <a:t>Note down what you see in each picture.</a:t>
            </a:r>
          </a:p>
          <a:p>
            <a:pPr lvl="1" eaLnBrk="1" hangingPunct="1">
              <a:buFontTx/>
              <a:buNone/>
            </a:pPr>
            <a:endParaRPr lang="en-GB" altLang="en-US" sz="1000" dirty="0">
              <a:latin typeface="Comic Sans MS" panose="030F0702030302020204" pitchFamily="66" charset="0"/>
            </a:endParaRPr>
          </a:p>
          <a:p>
            <a:pPr lvl="1" eaLnBrk="1" hangingPunct="1"/>
            <a:r>
              <a:rPr lang="en-GB" altLang="en-US" sz="2400" dirty="0">
                <a:latin typeface="Comic Sans MS" panose="030F0702030302020204" pitchFamily="66" charset="0"/>
              </a:rPr>
              <a:t>Note down your thoughts and feelings about each picture.</a:t>
            </a:r>
          </a:p>
          <a:p>
            <a:pPr lvl="1" eaLnBrk="1" hangingPunct="1">
              <a:buFontTx/>
              <a:buNone/>
            </a:pPr>
            <a:endParaRPr lang="en-GB" altLang="en-US" sz="1000" dirty="0">
              <a:latin typeface="Comic Sans MS" panose="030F0702030302020204" pitchFamily="66" charset="0"/>
            </a:endParaRPr>
          </a:p>
          <a:p>
            <a:pPr lvl="1" eaLnBrk="1" hangingPunct="1"/>
            <a:r>
              <a:rPr lang="en-GB" altLang="en-US" sz="2400" dirty="0">
                <a:latin typeface="Comic Sans MS" panose="030F0702030302020204" pitchFamily="66" charset="0"/>
              </a:rPr>
              <a:t>Which Articles of the Declaration of Human Rights are being broken in the pictures.</a:t>
            </a:r>
          </a:p>
          <a:p>
            <a:pPr lvl="1" eaLnBrk="1" hangingPunct="1">
              <a:buFontTx/>
              <a:buNone/>
            </a:pPr>
            <a:endParaRPr lang="en-GB" altLang="en-US" sz="800" dirty="0">
              <a:latin typeface="Comic Sans MS" panose="030F0702030302020204" pitchFamily="66" charset="0"/>
            </a:endParaRPr>
          </a:p>
          <a:p>
            <a:pPr lvl="1" eaLnBrk="1" hangingPunct="1"/>
            <a:r>
              <a:rPr lang="en-GB" altLang="en-US" sz="2400" dirty="0">
                <a:latin typeface="Comic Sans MS" panose="030F0702030302020204" pitchFamily="66" charset="0"/>
              </a:rPr>
              <a:t>Explain links between these pictures and </a:t>
            </a:r>
            <a:r>
              <a:rPr lang="en-GB" altLang="en-US" sz="2400" dirty="0" smtClean="0">
                <a:latin typeface="Comic Sans MS" panose="030F0702030302020204" pitchFamily="66" charset="0"/>
              </a:rPr>
              <a:t>                           what </a:t>
            </a:r>
            <a:r>
              <a:rPr lang="en-GB" altLang="en-US" sz="2400" dirty="0">
                <a:latin typeface="Comic Sans MS" panose="030F0702030302020204" pitchFamily="66" charset="0"/>
              </a:rPr>
              <a:t>you have learnt about the Holocaust.</a:t>
            </a:r>
            <a:endParaRPr lang="en-US" altLang="en-US" sz="2400" dirty="0">
              <a:latin typeface="Comic Sans MS" panose="030F0702030302020204" pitchFamily="66" charset="0"/>
            </a:endParaRPr>
          </a:p>
        </p:txBody>
      </p:sp>
      <p:sp>
        <p:nvSpPr>
          <p:cNvPr id="7" name="Rectangle 6"/>
          <p:cNvSpPr/>
          <p:nvPr/>
        </p:nvSpPr>
        <p:spPr>
          <a:xfrm>
            <a:off x="-31458" y="116632"/>
            <a:ext cx="8892480" cy="707886"/>
          </a:xfrm>
          <a:prstGeom prst="rect">
            <a:avLst/>
          </a:prstGeom>
          <a:noFill/>
        </p:spPr>
        <p:txBody>
          <a:bodyPr wrap="square" lIns="91440" tIns="45720" rIns="91440" bIns="45720">
            <a:spAutoFit/>
          </a:bodyPr>
          <a:lstStyle/>
          <a:p>
            <a:pPr algn="ctr"/>
            <a:r>
              <a:rPr 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ndy Round BTN" panose="020F0604020102040306" pitchFamily="34" charset="0"/>
              </a:rPr>
              <a:t>Religion &amp; </a:t>
            </a: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ndy Round BTN" panose="020F0604020102040306" pitchFamily="34" charset="0"/>
              </a:rPr>
              <a:t>Human Rights  </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ndy Round BTN" panose="020F0604020102040306" pitchFamily="34" charset="0"/>
            </a:endParaRPr>
          </a:p>
        </p:txBody>
      </p:sp>
    </p:spTree>
    <p:extLst>
      <p:ext uri="{BB962C8B-B14F-4D97-AF65-F5344CB8AC3E}">
        <p14:creationId xmlns:p14="http://schemas.microsoft.com/office/powerpoint/2010/main" val="253268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from="(-#ppt_w/2)" to="(#ppt_x)" calcmode="lin" valueType="num">
                                      <p:cBhvr>
                                        <p:cTn id="7" dur="600" fill="hold">
                                          <p:stCondLst>
                                            <p:cond delay="0"/>
                                          </p:stCondLst>
                                        </p:cTn>
                                        <p:tgtEl>
                                          <p:spTgt spid="6"/>
                                        </p:tgtEl>
                                        <p:attrNameLst>
                                          <p:attrName>ppt_x</p:attrName>
                                        </p:attrNameLst>
                                      </p:cBhvr>
                                    </p:anim>
                                    <p:anim from="0" to="-1.0" calcmode="lin" valueType="num">
                                      <p:cBhvr>
                                        <p:cTn id="8" dur="200" decel="50000" autoRev="1" fill="hold">
                                          <p:stCondLst>
                                            <p:cond delay="600"/>
                                          </p:stCondLst>
                                        </p:cTn>
                                        <p:tgtEl>
                                          <p:spTgt spid="6"/>
                                        </p:tgtEl>
                                        <p:attrNameLst>
                                          <p:attrName>xshear</p:attrName>
                                        </p:attrNameLst>
                                      </p:cBhvr>
                                    </p:anim>
                                    <p:animScale>
                                      <p:cBhvr>
                                        <p:cTn id="9" dur="200" decel="100000" autoRev="1" fill="hold">
                                          <p:stCondLst>
                                            <p:cond delay="600"/>
                                          </p:stCondLst>
                                        </p:cTn>
                                        <p:tgtEl>
                                          <p:spTgt spid="6"/>
                                        </p:tgtEl>
                                      </p:cBhvr>
                                      <p:from x="100000" y="100000"/>
                                      <p:to x="80000" y="100000"/>
                                    </p:animScale>
                                    <p:anim by="(#ppt_h/3+#ppt_w*0.1)" calcmode="lin" valueType="num">
                                      <p:cBhvr additive="sum">
                                        <p:cTn id="10" dur="200" decel="100000" autoRev="1" fill="hold">
                                          <p:stCondLst>
                                            <p:cond delay="600"/>
                                          </p:stCondLst>
                                        </p:cTn>
                                        <p:tgtEl>
                                          <p:spTgt spid="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p:cNvSpPr txBox="1">
            <a:spLocks/>
          </p:cNvSpPr>
          <p:nvPr/>
        </p:nvSpPr>
        <p:spPr bwMode="auto">
          <a:xfrm>
            <a:off x="185224" y="1096866"/>
            <a:ext cx="6824534" cy="396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96875" indent="-396875" defTabSz="912813" eaLnBrk="0" hangingPunct="0">
              <a:spcBef>
                <a:spcPts val="700"/>
              </a:spcBef>
              <a:buClr>
                <a:srgbClr val="92406E"/>
              </a:buClr>
              <a:buSzPct val="85000"/>
              <a:buFont typeface="Wingdings 2" pitchFamily="18" charset="2"/>
              <a:buChar char=""/>
              <a:defRPr kumimoji="1" sz="3000">
                <a:solidFill>
                  <a:schemeClr val="tx1"/>
                </a:solidFill>
                <a:latin typeface="Corbel" pitchFamily="34" charset="0"/>
              </a:defRPr>
            </a:lvl1pPr>
            <a:lvl2pPr marL="742950" indent="-285750" defTabSz="912813" eaLnBrk="0" hangingPunct="0">
              <a:spcBef>
                <a:spcPct val="20000"/>
              </a:spcBef>
              <a:buClr>
                <a:srgbClr val="D59FBD"/>
              </a:buClr>
              <a:buSzPct val="80000"/>
              <a:buFont typeface="Wingdings" pitchFamily="2" charset="2"/>
              <a:buChar char="l"/>
              <a:defRPr kumimoji="1" sz="2600">
                <a:solidFill>
                  <a:schemeClr val="tx1"/>
                </a:solidFill>
                <a:latin typeface="Corbel" pitchFamily="34" charset="0"/>
              </a:defRPr>
            </a:lvl2pPr>
            <a:lvl3pPr marL="1143000" indent="-228600" defTabSz="912813" eaLnBrk="0" hangingPunct="0">
              <a:spcBef>
                <a:spcPct val="20000"/>
              </a:spcBef>
              <a:buClr>
                <a:srgbClr val="E3BFD3"/>
              </a:buClr>
              <a:buSzPct val="65000"/>
              <a:buFont typeface="Wingdings 2" pitchFamily="18" charset="2"/>
              <a:buChar char=""/>
              <a:defRPr kumimoji="1" sz="2400">
                <a:solidFill>
                  <a:schemeClr val="tx1"/>
                </a:solidFill>
                <a:latin typeface="Corbel" pitchFamily="34" charset="0"/>
              </a:defRPr>
            </a:lvl3pPr>
            <a:lvl4pPr marL="1600200" indent="-228600" defTabSz="912813" eaLnBrk="0" hangingPunct="0">
              <a:spcBef>
                <a:spcPct val="20000"/>
              </a:spcBef>
              <a:buClr>
                <a:srgbClr val="F1DFE9"/>
              </a:buClr>
              <a:buSzPct val="100000"/>
              <a:buFont typeface="Arial" pitchFamily="34" charset="0"/>
              <a:buChar char="•"/>
              <a:defRPr kumimoji="1" sz="2200">
                <a:solidFill>
                  <a:schemeClr val="tx1"/>
                </a:solidFill>
                <a:latin typeface="Corbel" pitchFamily="34" charset="0"/>
              </a:defRPr>
            </a:lvl4pPr>
            <a:lvl5pPr marL="2057400" indent="-228600" defTabSz="912813" eaLnBrk="0" hangingPunct="0">
              <a:spcBef>
                <a:spcPct val="20000"/>
              </a:spcBef>
              <a:buClr>
                <a:srgbClr val="92406E"/>
              </a:buClr>
              <a:buSzPct val="50000"/>
              <a:buFont typeface="Wingdings" pitchFamily="2" charset="2"/>
              <a:buChar char="n"/>
              <a:defRPr kumimoji="1" sz="2000">
                <a:solidFill>
                  <a:schemeClr val="tx1"/>
                </a:solidFill>
                <a:latin typeface="Corbel" pitchFamily="34" charset="0"/>
              </a:defRPr>
            </a:lvl5pPr>
            <a:lvl6pPr marL="2514600" indent="-228600" defTabSz="912813" eaLnBrk="0" fontAlgn="base" hangingPunct="0">
              <a:spcBef>
                <a:spcPct val="20000"/>
              </a:spcBef>
              <a:spcAft>
                <a:spcPct val="0"/>
              </a:spcAft>
              <a:buClr>
                <a:srgbClr val="92406E"/>
              </a:buClr>
              <a:buSzPct val="50000"/>
              <a:buFont typeface="Wingdings" pitchFamily="2" charset="2"/>
              <a:buChar char="n"/>
              <a:defRPr kumimoji="1" sz="2000">
                <a:solidFill>
                  <a:schemeClr val="tx1"/>
                </a:solidFill>
                <a:latin typeface="Corbel" pitchFamily="34" charset="0"/>
              </a:defRPr>
            </a:lvl6pPr>
            <a:lvl7pPr marL="2971800" indent="-228600" defTabSz="912813" eaLnBrk="0" fontAlgn="base" hangingPunct="0">
              <a:spcBef>
                <a:spcPct val="20000"/>
              </a:spcBef>
              <a:spcAft>
                <a:spcPct val="0"/>
              </a:spcAft>
              <a:buClr>
                <a:srgbClr val="92406E"/>
              </a:buClr>
              <a:buSzPct val="50000"/>
              <a:buFont typeface="Wingdings" pitchFamily="2" charset="2"/>
              <a:buChar char="n"/>
              <a:defRPr kumimoji="1" sz="2000">
                <a:solidFill>
                  <a:schemeClr val="tx1"/>
                </a:solidFill>
                <a:latin typeface="Corbel" pitchFamily="34" charset="0"/>
              </a:defRPr>
            </a:lvl7pPr>
            <a:lvl8pPr marL="3429000" indent="-228600" defTabSz="912813" eaLnBrk="0" fontAlgn="base" hangingPunct="0">
              <a:spcBef>
                <a:spcPct val="20000"/>
              </a:spcBef>
              <a:spcAft>
                <a:spcPct val="0"/>
              </a:spcAft>
              <a:buClr>
                <a:srgbClr val="92406E"/>
              </a:buClr>
              <a:buSzPct val="50000"/>
              <a:buFont typeface="Wingdings" pitchFamily="2" charset="2"/>
              <a:buChar char="n"/>
              <a:defRPr kumimoji="1" sz="2000">
                <a:solidFill>
                  <a:schemeClr val="tx1"/>
                </a:solidFill>
                <a:latin typeface="Corbel" pitchFamily="34" charset="0"/>
              </a:defRPr>
            </a:lvl8pPr>
            <a:lvl9pPr marL="3886200" indent="-228600" defTabSz="912813" eaLnBrk="0" fontAlgn="base" hangingPunct="0">
              <a:spcBef>
                <a:spcPct val="20000"/>
              </a:spcBef>
              <a:spcAft>
                <a:spcPct val="0"/>
              </a:spcAft>
              <a:buClr>
                <a:srgbClr val="92406E"/>
              </a:buClr>
              <a:buSzPct val="50000"/>
              <a:buFont typeface="Wingdings" pitchFamily="2" charset="2"/>
              <a:buChar char="n"/>
              <a:defRPr kumimoji="1" sz="2000">
                <a:solidFill>
                  <a:schemeClr val="tx1"/>
                </a:solidFill>
                <a:latin typeface="Corbel" pitchFamily="34" charset="0"/>
              </a:defRPr>
            </a:lvl9pPr>
          </a:lstStyle>
          <a:p>
            <a:pPr eaLnBrk="1" hangingPunct="1">
              <a:lnSpc>
                <a:spcPct val="90000"/>
              </a:lnSpc>
              <a:spcBef>
                <a:spcPct val="20000"/>
              </a:spcBef>
              <a:buClrTx/>
              <a:buSzTx/>
              <a:buFontTx/>
              <a:buNone/>
            </a:pPr>
            <a:r>
              <a:rPr kumimoji="0" lang="en-GB" altLang="en-US" sz="2400" u="sng" dirty="0" smtClean="0">
                <a:latin typeface="Comic Sans MS" panose="030F0702030302020204" pitchFamily="66" charset="0"/>
              </a:rPr>
              <a:t>Independent </a:t>
            </a:r>
            <a:r>
              <a:rPr kumimoji="0" lang="en-GB" altLang="en-US" sz="2400" u="sng" dirty="0" smtClean="0">
                <a:latin typeface="Comic Sans MS" panose="030F0702030302020204" pitchFamily="66" charset="0"/>
              </a:rPr>
              <a:t>Learning</a:t>
            </a:r>
            <a:r>
              <a:rPr kumimoji="0" lang="en-GB" altLang="en-US" sz="2000" u="sng" dirty="0" smtClean="0">
                <a:latin typeface="Comic Sans MS" panose="030F0702030302020204" pitchFamily="66" charset="0"/>
              </a:rPr>
              <a:t>;</a:t>
            </a:r>
            <a:endParaRPr kumimoji="0" lang="en-US" altLang="en-US" sz="2000" u="sng" dirty="0">
              <a:latin typeface="Comic Sans MS" panose="030F0702030302020204" pitchFamily="66" charset="0"/>
            </a:endParaRPr>
          </a:p>
          <a:p>
            <a:pPr eaLnBrk="1" hangingPunct="1">
              <a:lnSpc>
                <a:spcPct val="90000"/>
              </a:lnSpc>
              <a:spcBef>
                <a:spcPct val="20000"/>
              </a:spcBef>
              <a:buClrTx/>
              <a:buSzTx/>
              <a:buNone/>
            </a:pPr>
            <a:endParaRPr kumimoji="0" lang="en-GB" altLang="en-US" sz="800" dirty="0">
              <a:latin typeface="Comic Sans MS" panose="030F0702030302020204" pitchFamily="66" charset="0"/>
            </a:endParaRPr>
          </a:p>
          <a:p>
            <a:pPr eaLnBrk="1" hangingPunct="1">
              <a:lnSpc>
                <a:spcPct val="90000"/>
              </a:lnSpc>
              <a:spcBef>
                <a:spcPct val="20000"/>
              </a:spcBef>
              <a:buClrTx/>
              <a:buSzTx/>
              <a:buNone/>
            </a:pPr>
            <a:r>
              <a:rPr kumimoji="0" lang="en-GB" altLang="en-US" sz="2400" i="1" dirty="0" smtClean="0">
                <a:solidFill>
                  <a:srgbClr val="FF0000"/>
                </a:solidFill>
                <a:latin typeface="Comic Sans MS" panose="030F0702030302020204" pitchFamily="66" charset="0"/>
              </a:rPr>
              <a:t>My Human Rights Charter;</a:t>
            </a:r>
          </a:p>
          <a:p>
            <a:pPr eaLnBrk="1" hangingPunct="1">
              <a:lnSpc>
                <a:spcPct val="90000"/>
              </a:lnSpc>
              <a:spcBef>
                <a:spcPct val="20000"/>
              </a:spcBef>
              <a:buClrTx/>
              <a:buSzTx/>
              <a:buNone/>
            </a:pPr>
            <a:endParaRPr kumimoji="0" lang="en-GB" altLang="en-US" sz="800" i="1" dirty="0">
              <a:solidFill>
                <a:srgbClr val="FF0000"/>
              </a:solidFill>
              <a:latin typeface="Comic Sans MS" panose="030F0702030302020204" pitchFamily="66" charset="0"/>
            </a:endParaRPr>
          </a:p>
          <a:p>
            <a:pPr eaLnBrk="1" hangingPunct="1">
              <a:lnSpc>
                <a:spcPct val="90000"/>
              </a:lnSpc>
              <a:spcBef>
                <a:spcPct val="20000"/>
              </a:spcBef>
              <a:buClrTx/>
              <a:buSzTx/>
              <a:buNone/>
            </a:pPr>
            <a:r>
              <a:rPr kumimoji="0" lang="en-GB" altLang="en-US" sz="2400" dirty="0" smtClean="0">
                <a:latin typeface="Comic Sans MS" panose="030F0702030302020204" pitchFamily="66" charset="0"/>
              </a:rPr>
              <a:t>If you were to write a charter for Human Rights, what would be your ‘top ten’ Rights that everyone should be entitled to</a:t>
            </a:r>
            <a:r>
              <a:rPr kumimoji="0" lang="en-GB" altLang="en-US" sz="2400" dirty="0" smtClean="0">
                <a:latin typeface="Comic Sans MS" panose="030F0702030302020204" pitchFamily="66" charset="0"/>
              </a:rPr>
              <a:t>? </a:t>
            </a:r>
            <a:endParaRPr kumimoji="0" lang="en-GB" altLang="en-US" sz="2400" dirty="0" smtClean="0">
              <a:latin typeface="Comic Sans MS" panose="030F0702030302020204" pitchFamily="66" charset="0"/>
            </a:endParaRPr>
          </a:p>
          <a:p>
            <a:pPr eaLnBrk="1" hangingPunct="1">
              <a:lnSpc>
                <a:spcPct val="90000"/>
              </a:lnSpc>
              <a:spcBef>
                <a:spcPct val="20000"/>
              </a:spcBef>
              <a:buClrTx/>
              <a:buSzTx/>
              <a:buNone/>
            </a:pPr>
            <a:endParaRPr kumimoji="0" lang="en-GB" altLang="en-US" sz="800" dirty="0">
              <a:latin typeface="Comic Sans MS" panose="030F0702030302020204" pitchFamily="66" charset="0"/>
            </a:endParaRPr>
          </a:p>
          <a:p>
            <a:pPr eaLnBrk="1" hangingPunct="1">
              <a:lnSpc>
                <a:spcPct val="90000"/>
              </a:lnSpc>
              <a:spcBef>
                <a:spcPct val="20000"/>
              </a:spcBef>
              <a:buClrTx/>
              <a:buSzTx/>
              <a:buNone/>
            </a:pPr>
            <a:r>
              <a:rPr kumimoji="0" lang="en-GB" altLang="en-US" sz="2400" dirty="0" smtClean="0">
                <a:latin typeface="Comic Sans MS" panose="030F0702030302020204" pitchFamily="66" charset="0"/>
              </a:rPr>
              <a:t>Write a list in order of importance. </a:t>
            </a:r>
            <a:r>
              <a:rPr kumimoji="0" lang="en-GB" altLang="en-US" sz="2400" dirty="0" smtClean="0">
                <a:latin typeface="Comic Sans MS" panose="030F0702030302020204" pitchFamily="66" charset="0"/>
              </a:rPr>
              <a:t>You could illustrate some of these if you wish.</a:t>
            </a:r>
          </a:p>
          <a:p>
            <a:pPr eaLnBrk="1" hangingPunct="1">
              <a:lnSpc>
                <a:spcPct val="90000"/>
              </a:lnSpc>
              <a:spcBef>
                <a:spcPct val="20000"/>
              </a:spcBef>
              <a:buClrTx/>
              <a:buSzTx/>
              <a:buNone/>
            </a:pPr>
            <a:endParaRPr kumimoji="0" lang="en-GB" altLang="en-US" sz="800" dirty="0" smtClean="0">
              <a:latin typeface="Comic Sans MS" panose="030F0702030302020204" pitchFamily="66" charset="0"/>
            </a:endParaRPr>
          </a:p>
          <a:p>
            <a:pPr eaLnBrk="1" hangingPunct="1">
              <a:lnSpc>
                <a:spcPct val="90000"/>
              </a:lnSpc>
              <a:spcBef>
                <a:spcPct val="20000"/>
              </a:spcBef>
              <a:buClrTx/>
              <a:buSzTx/>
              <a:buNone/>
            </a:pPr>
            <a:r>
              <a:rPr kumimoji="0" lang="en-GB" altLang="en-US" sz="2400" dirty="0" smtClean="0">
                <a:latin typeface="Comic Sans MS" panose="030F0702030302020204" pitchFamily="66" charset="0"/>
              </a:rPr>
              <a:t>Explain your reasons for choosing your most important ‘Right’.</a:t>
            </a:r>
          </a:p>
          <a:p>
            <a:pPr eaLnBrk="1" hangingPunct="1">
              <a:lnSpc>
                <a:spcPct val="90000"/>
              </a:lnSpc>
              <a:spcBef>
                <a:spcPct val="20000"/>
              </a:spcBef>
              <a:buClrTx/>
              <a:buSzTx/>
              <a:buNone/>
            </a:pPr>
            <a:endParaRPr kumimoji="0" lang="en-GB" altLang="en-US" sz="2400" dirty="0">
              <a:latin typeface="Comic Sans MS" panose="030F0702030302020204" pitchFamily="66" charset="0"/>
            </a:endParaRPr>
          </a:p>
          <a:p>
            <a:pPr eaLnBrk="1" hangingPunct="1">
              <a:lnSpc>
                <a:spcPct val="90000"/>
              </a:lnSpc>
              <a:spcBef>
                <a:spcPct val="20000"/>
              </a:spcBef>
              <a:buClrTx/>
              <a:buSzTx/>
              <a:buNone/>
            </a:pPr>
            <a:endParaRPr kumimoji="0" lang="en-GB" altLang="en-US" sz="2400" dirty="0">
              <a:latin typeface="Comic Sans MS" panose="030F0702030302020204" pitchFamily="66" charset="0"/>
            </a:endParaRPr>
          </a:p>
        </p:txBody>
      </p:sp>
      <p:pic>
        <p:nvPicPr>
          <p:cNvPr id="7" name="Picture 2" descr="The Amnesty International Cand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4437112"/>
            <a:ext cx="1615132" cy="23042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6" name="Picture 2" descr="Project Charter: establish the contract between the stakehold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1" y="5157192"/>
            <a:ext cx="1944216" cy="14581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ld charter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4788023" y="5030820"/>
            <a:ext cx="1935237" cy="170301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85224" y="116632"/>
            <a:ext cx="8675797" cy="707886"/>
          </a:xfrm>
          <a:prstGeom prst="rect">
            <a:avLst/>
          </a:prstGeom>
          <a:noFill/>
        </p:spPr>
        <p:txBody>
          <a:bodyPr wrap="square" lIns="91440" tIns="45720" rIns="91440" bIns="45720">
            <a:spAutoFit/>
          </a:bodyPr>
          <a:lstStyle/>
          <a:p>
            <a:r>
              <a:rPr 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ndy Round BTN" panose="020F0604020102040306" pitchFamily="34" charset="0"/>
              </a:rPr>
              <a:t>Religion &amp; </a:t>
            </a: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ndy Round BTN" panose="020F0604020102040306" pitchFamily="34" charset="0"/>
              </a:rPr>
              <a:t>Human Rights  </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ndy Round BTN" panose="020F0604020102040306" pitchFamily="34" charset="0"/>
            </a:endParaRPr>
          </a:p>
        </p:txBody>
      </p:sp>
    </p:spTree>
    <p:extLst>
      <p:ext uri="{BB962C8B-B14F-4D97-AF65-F5344CB8AC3E}">
        <p14:creationId xmlns:p14="http://schemas.microsoft.com/office/powerpoint/2010/main" val="1926506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barn(inVertical)">
                                      <p:cBhvr>
                                        <p:cTn id="11" dur="1250"/>
                                        <p:tgtEl>
                                          <p:spTgt spid="1026"/>
                                        </p:tgtEl>
                                      </p:cBhvr>
                                    </p:animEffect>
                                  </p:childTnLst>
                                </p:cTn>
                              </p:par>
                              <p:par>
                                <p:cTn id="12" presetID="22" presetClass="entr" presetSubtype="1" fill="hold" nodeType="with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wipe(up)">
                                      <p:cBhvr>
                                        <p:cTn id="14" dur="125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Amnesty International Cand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8384" y="72469"/>
            <a:ext cx="727684" cy="1038163"/>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2"/>
          <p:cNvSpPr txBox="1">
            <a:spLocks/>
          </p:cNvSpPr>
          <p:nvPr/>
        </p:nvSpPr>
        <p:spPr bwMode="auto">
          <a:xfrm>
            <a:off x="161206" y="1160748"/>
            <a:ext cx="8572500" cy="648072"/>
          </a:xfrm>
          <a:prstGeom prst="rect">
            <a:avLst/>
          </a:prstGeom>
          <a:noFill/>
          <a:ln w="9525">
            <a:noFill/>
            <a:miter lim="800000"/>
            <a:headEnd/>
            <a:tailEnd/>
          </a:ln>
        </p:spPr>
        <p:txBody>
          <a:bodyPr/>
          <a:lstStyle/>
          <a:p>
            <a:pPr marL="396875" indent="-396875" defTabSz="912813" fontAlgn="auto">
              <a:lnSpc>
                <a:spcPct val="90000"/>
              </a:lnSpc>
              <a:spcBef>
                <a:spcPct val="20000"/>
              </a:spcBef>
              <a:spcAft>
                <a:spcPts val="0"/>
              </a:spcAft>
              <a:defRPr/>
            </a:pPr>
            <a:r>
              <a:rPr lang="en-GB" sz="2400" u="sng" dirty="0" smtClean="0">
                <a:solidFill>
                  <a:srgbClr val="FF0000"/>
                </a:solidFill>
                <a:latin typeface="Comic Sans MS" pitchFamily="66" charset="0"/>
              </a:rPr>
              <a:t>Review; What did you learn </a:t>
            </a:r>
            <a:r>
              <a:rPr lang="en-GB" sz="2400" u="sng" dirty="0" smtClean="0">
                <a:solidFill>
                  <a:srgbClr val="FF0000"/>
                </a:solidFill>
                <a:latin typeface="Comic Sans MS" pitchFamily="66" charset="0"/>
              </a:rPr>
              <a:t>about the connections between the Holocaust and Human Rights</a:t>
            </a:r>
            <a:r>
              <a:rPr lang="en-GB" sz="2400" u="sng" dirty="0" smtClean="0">
                <a:solidFill>
                  <a:srgbClr val="FF0000"/>
                </a:solidFill>
                <a:latin typeface="Comic Sans MS" pitchFamily="66" charset="0"/>
              </a:rPr>
              <a:t>?</a:t>
            </a:r>
            <a:endParaRPr lang="en-GB" sz="2400" u="sng" dirty="0" smtClean="0">
              <a:solidFill>
                <a:srgbClr val="FF0000"/>
              </a:solidFill>
              <a:latin typeface="Comic Sans MS" pitchFamily="66" charset="0"/>
            </a:endParaRPr>
          </a:p>
          <a:p>
            <a:pPr marL="396875" indent="-396875" defTabSz="912813" fontAlgn="auto">
              <a:lnSpc>
                <a:spcPct val="90000"/>
              </a:lnSpc>
              <a:spcBef>
                <a:spcPct val="20000"/>
              </a:spcBef>
              <a:spcAft>
                <a:spcPts val="0"/>
              </a:spcAft>
              <a:defRPr/>
            </a:pPr>
            <a:endParaRPr lang="en-US" sz="800" u="sng" dirty="0">
              <a:latin typeface="Comic Sans MS" pitchFamily="66" charset="0"/>
              <a:cs typeface="+mn-cs"/>
            </a:endParaRPr>
          </a:p>
        </p:txBody>
      </p:sp>
      <p:sp>
        <p:nvSpPr>
          <p:cNvPr id="5" name="Text Placeholder 2"/>
          <p:cNvSpPr txBox="1">
            <a:spLocks/>
          </p:cNvSpPr>
          <p:nvPr/>
        </p:nvSpPr>
        <p:spPr bwMode="auto">
          <a:xfrm>
            <a:off x="220950" y="1858936"/>
            <a:ext cx="8846115" cy="25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96875" indent="-396875" defTabSz="912813" eaLnBrk="0" hangingPunct="0">
              <a:spcBef>
                <a:spcPts val="700"/>
              </a:spcBef>
              <a:buClr>
                <a:srgbClr val="92406E"/>
              </a:buClr>
              <a:buSzPct val="85000"/>
              <a:buFont typeface="Wingdings 2" pitchFamily="18" charset="2"/>
              <a:buChar char=""/>
              <a:defRPr kumimoji="1" sz="3000">
                <a:solidFill>
                  <a:schemeClr val="tx1"/>
                </a:solidFill>
                <a:latin typeface="Corbel" pitchFamily="34" charset="0"/>
              </a:defRPr>
            </a:lvl1pPr>
            <a:lvl2pPr marL="742950" indent="-285750" defTabSz="912813" eaLnBrk="0" hangingPunct="0">
              <a:spcBef>
                <a:spcPct val="20000"/>
              </a:spcBef>
              <a:buClr>
                <a:srgbClr val="D59FBD"/>
              </a:buClr>
              <a:buSzPct val="80000"/>
              <a:buFont typeface="Wingdings" pitchFamily="2" charset="2"/>
              <a:buChar char="l"/>
              <a:defRPr kumimoji="1" sz="2600">
                <a:solidFill>
                  <a:schemeClr val="tx1"/>
                </a:solidFill>
                <a:latin typeface="Corbel" pitchFamily="34" charset="0"/>
              </a:defRPr>
            </a:lvl2pPr>
            <a:lvl3pPr marL="1143000" indent="-228600" defTabSz="912813" eaLnBrk="0" hangingPunct="0">
              <a:spcBef>
                <a:spcPct val="20000"/>
              </a:spcBef>
              <a:buClr>
                <a:srgbClr val="E3BFD3"/>
              </a:buClr>
              <a:buSzPct val="65000"/>
              <a:buFont typeface="Wingdings 2" pitchFamily="18" charset="2"/>
              <a:buChar char=""/>
              <a:defRPr kumimoji="1" sz="2400">
                <a:solidFill>
                  <a:schemeClr val="tx1"/>
                </a:solidFill>
                <a:latin typeface="Corbel" pitchFamily="34" charset="0"/>
              </a:defRPr>
            </a:lvl3pPr>
            <a:lvl4pPr marL="1600200" indent="-228600" defTabSz="912813" eaLnBrk="0" hangingPunct="0">
              <a:spcBef>
                <a:spcPct val="20000"/>
              </a:spcBef>
              <a:buClr>
                <a:srgbClr val="F1DFE9"/>
              </a:buClr>
              <a:buSzPct val="100000"/>
              <a:buFont typeface="Arial" pitchFamily="34" charset="0"/>
              <a:buChar char="•"/>
              <a:defRPr kumimoji="1" sz="2200">
                <a:solidFill>
                  <a:schemeClr val="tx1"/>
                </a:solidFill>
                <a:latin typeface="Corbel" pitchFamily="34" charset="0"/>
              </a:defRPr>
            </a:lvl4pPr>
            <a:lvl5pPr marL="2057400" indent="-228600" defTabSz="912813" eaLnBrk="0" hangingPunct="0">
              <a:spcBef>
                <a:spcPct val="20000"/>
              </a:spcBef>
              <a:buClr>
                <a:srgbClr val="92406E"/>
              </a:buClr>
              <a:buSzPct val="50000"/>
              <a:buFont typeface="Wingdings" pitchFamily="2" charset="2"/>
              <a:buChar char="n"/>
              <a:defRPr kumimoji="1" sz="2000">
                <a:solidFill>
                  <a:schemeClr val="tx1"/>
                </a:solidFill>
                <a:latin typeface="Corbel" pitchFamily="34" charset="0"/>
              </a:defRPr>
            </a:lvl5pPr>
            <a:lvl6pPr marL="2514600" indent="-228600" defTabSz="912813" eaLnBrk="0" fontAlgn="base" hangingPunct="0">
              <a:spcBef>
                <a:spcPct val="20000"/>
              </a:spcBef>
              <a:spcAft>
                <a:spcPct val="0"/>
              </a:spcAft>
              <a:buClr>
                <a:srgbClr val="92406E"/>
              </a:buClr>
              <a:buSzPct val="50000"/>
              <a:buFont typeface="Wingdings" pitchFamily="2" charset="2"/>
              <a:buChar char="n"/>
              <a:defRPr kumimoji="1" sz="2000">
                <a:solidFill>
                  <a:schemeClr val="tx1"/>
                </a:solidFill>
                <a:latin typeface="Corbel" pitchFamily="34" charset="0"/>
              </a:defRPr>
            </a:lvl6pPr>
            <a:lvl7pPr marL="2971800" indent="-228600" defTabSz="912813" eaLnBrk="0" fontAlgn="base" hangingPunct="0">
              <a:spcBef>
                <a:spcPct val="20000"/>
              </a:spcBef>
              <a:spcAft>
                <a:spcPct val="0"/>
              </a:spcAft>
              <a:buClr>
                <a:srgbClr val="92406E"/>
              </a:buClr>
              <a:buSzPct val="50000"/>
              <a:buFont typeface="Wingdings" pitchFamily="2" charset="2"/>
              <a:buChar char="n"/>
              <a:defRPr kumimoji="1" sz="2000">
                <a:solidFill>
                  <a:schemeClr val="tx1"/>
                </a:solidFill>
                <a:latin typeface="Corbel" pitchFamily="34" charset="0"/>
              </a:defRPr>
            </a:lvl7pPr>
            <a:lvl8pPr marL="3429000" indent="-228600" defTabSz="912813" eaLnBrk="0" fontAlgn="base" hangingPunct="0">
              <a:spcBef>
                <a:spcPct val="20000"/>
              </a:spcBef>
              <a:spcAft>
                <a:spcPct val="0"/>
              </a:spcAft>
              <a:buClr>
                <a:srgbClr val="92406E"/>
              </a:buClr>
              <a:buSzPct val="50000"/>
              <a:buFont typeface="Wingdings" pitchFamily="2" charset="2"/>
              <a:buChar char="n"/>
              <a:defRPr kumimoji="1" sz="2000">
                <a:solidFill>
                  <a:schemeClr val="tx1"/>
                </a:solidFill>
                <a:latin typeface="Corbel" pitchFamily="34" charset="0"/>
              </a:defRPr>
            </a:lvl8pPr>
            <a:lvl9pPr marL="3886200" indent="-228600" defTabSz="912813" eaLnBrk="0" fontAlgn="base" hangingPunct="0">
              <a:spcBef>
                <a:spcPct val="20000"/>
              </a:spcBef>
              <a:spcAft>
                <a:spcPct val="0"/>
              </a:spcAft>
              <a:buClr>
                <a:srgbClr val="92406E"/>
              </a:buClr>
              <a:buSzPct val="50000"/>
              <a:buFont typeface="Wingdings" pitchFamily="2" charset="2"/>
              <a:buChar char="n"/>
              <a:defRPr kumimoji="1" sz="2000">
                <a:solidFill>
                  <a:schemeClr val="tx1"/>
                </a:solidFill>
                <a:latin typeface="Corbel" pitchFamily="34" charset="0"/>
              </a:defRPr>
            </a:lvl9pPr>
          </a:lstStyle>
          <a:p>
            <a:pPr marL="0" indent="0" eaLnBrk="1" hangingPunct="1">
              <a:lnSpc>
                <a:spcPct val="90000"/>
              </a:lnSpc>
              <a:spcBef>
                <a:spcPct val="20000"/>
              </a:spcBef>
              <a:buClrTx/>
              <a:buSzTx/>
              <a:buNone/>
            </a:pPr>
            <a:endParaRPr kumimoji="0" lang="en-GB" altLang="en-US" sz="800" dirty="0" smtClean="0">
              <a:latin typeface="Comic Sans MS" pitchFamily="66" charset="0"/>
            </a:endParaRPr>
          </a:p>
          <a:p>
            <a:pPr marL="0" indent="0" eaLnBrk="1" hangingPunct="1">
              <a:lnSpc>
                <a:spcPct val="90000"/>
              </a:lnSpc>
              <a:spcBef>
                <a:spcPct val="20000"/>
              </a:spcBef>
              <a:buClrTx/>
              <a:buSzTx/>
              <a:buNone/>
            </a:pPr>
            <a:endParaRPr kumimoji="0" lang="en-GB" altLang="en-US" sz="800" dirty="0">
              <a:latin typeface="Comic Sans MS" pitchFamily="66" charset="0"/>
            </a:endParaRPr>
          </a:p>
          <a:p>
            <a:pPr marL="0" indent="0" eaLnBrk="1" hangingPunct="1">
              <a:lnSpc>
                <a:spcPct val="90000"/>
              </a:lnSpc>
              <a:spcBef>
                <a:spcPct val="20000"/>
              </a:spcBef>
              <a:buClrTx/>
              <a:buSzTx/>
              <a:buNone/>
            </a:pPr>
            <a:r>
              <a:rPr kumimoji="0" lang="en-GB" altLang="en-US" sz="2400" dirty="0" smtClean="0">
                <a:latin typeface="Comic Sans MS" pitchFamily="66" charset="0"/>
              </a:rPr>
              <a:t>Complete a ‘who, what, why, where and when’                                               </a:t>
            </a:r>
          </a:p>
          <a:p>
            <a:pPr marL="0" indent="0" eaLnBrk="1" hangingPunct="1">
              <a:lnSpc>
                <a:spcPct val="90000"/>
              </a:lnSpc>
              <a:spcBef>
                <a:spcPct val="20000"/>
              </a:spcBef>
              <a:buClrTx/>
              <a:buSzTx/>
              <a:buNone/>
            </a:pPr>
            <a:r>
              <a:rPr kumimoji="0" lang="en-GB" altLang="en-US" sz="2400" dirty="0" smtClean="0">
                <a:latin typeface="Comic Sans MS" pitchFamily="66" charset="0"/>
              </a:rPr>
              <a:t>giving examples from what you have </a:t>
            </a:r>
            <a:r>
              <a:rPr kumimoji="0" lang="en-GB" altLang="en-US" sz="2400" dirty="0" smtClean="0">
                <a:latin typeface="Comic Sans MS" pitchFamily="66" charset="0"/>
              </a:rPr>
              <a:t>                                       learnt </a:t>
            </a:r>
            <a:r>
              <a:rPr kumimoji="0" lang="en-GB" altLang="en-US" sz="2400" dirty="0" smtClean="0">
                <a:latin typeface="Comic Sans MS" pitchFamily="66" charset="0"/>
              </a:rPr>
              <a:t>about the Holocaust and about                                        Human Rights.</a:t>
            </a:r>
            <a:endParaRPr kumimoji="0" lang="en-US" altLang="en-US" sz="2400" dirty="0">
              <a:latin typeface="Comic Sans MS" pitchFamily="66" charset="0"/>
            </a:endParaRPr>
          </a:p>
        </p:txBody>
      </p:sp>
      <p:graphicFrame>
        <p:nvGraphicFramePr>
          <p:cNvPr id="7" name="Diagram 6"/>
          <p:cNvGraphicFramePr/>
          <p:nvPr>
            <p:extLst>
              <p:ext uri="{D42A27DB-BD31-4B8C-83A1-F6EECF244321}">
                <p14:modId xmlns:p14="http://schemas.microsoft.com/office/powerpoint/2010/main" val="1814818033"/>
              </p:ext>
            </p:extLst>
          </p:nvPr>
        </p:nvGraphicFramePr>
        <p:xfrm>
          <a:off x="4537770" y="2420888"/>
          <a:ext cx="4195936" cy="4437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5613568" y="4162203"/>
            <a:ext cx="2044339" cy="1323439"/>
          </a:xfrm>
          <a:prstGeom prst="rect">
            <a:avLst/>
          </a:prstGeom>
          <a:noFill/>
        </p:spPr>
        <p:txBody>
          <a:bodyPr wrap="square" lIns="91440" tIns="45720" rIns="91440" bIns="45720">
            <a:spAutoFit/>
          </a:bodyPr>
          <a:lstStyle/>
          <a:p>
            <a:pPr algn="ctr"/>
            <a:r>
              <a:rPr lang="en-US" sz="40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latin typeface="Candy Buzz BTN" panose="020F0504010107060306" pitchFamily="34" charset="0"/>
              </a:rPr>
              <a:t>Human </a:t>
            </a:r>
          </a:p>
          <a:p>
            <a:pPr algn="ctr"/>
            <a:r>
              <a:rPr lang="en-US" sz="40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latin typeface="Candy Buzz BTN" panose="020F0504010107060306" pitchFamily="34" charset="0"/>
              </a:rPr>
              <a:t>Rights</a:t>
            </a:r>
            <a:endParaRPr lang="en-US" sz="4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latin typeface="Candy Buzz BTN" panose="020F0504010107060306" pitchFamily="34" charset="0"/>
            </a:endParaRPr>
          </a:p>
        </p:txBody>
      </p:sp>
      <p:sp>
        <p:nvSpPr>
          <p:cNvPr id="10" name="Text Placeholder 2"/>
          <p:cNvSpPr txBox="1">
            <a:spLocks/>
          </p:cNvSpPr>
          <p:nvPr/>
        </p:nvSpPr>
        <p:spPr bwMode="auto">
          <a:xfrm>
            <a:off x="185224" y="4477530"/>
            <a:ext cx="4842319" cy="2016224"/>
          </a:xfrm>
          <a:prstGeom prst="rect">
            <a:avLst/>
          </a:prstGeom>
          <a:noFill/>
          <a:ln w="9525">
            <a:noFill/>
            <a:miter lim="800000"/>
            <a:headEnd/>
            <a:tailEnd/>
          </a:ln>
        </p:spPr>
        <p:txBody>
          <a:bodyPr/>
          <a:lstStyle/>
          <a:p>
            <a:pPr marL="396875" indent="-396875" defTabSz="912813" fontAlgn="auto">
              <a:lnSpc>
                <a:spcPct val="90000"/>
              </a:lnSpc>
              <a:spcBef>
                <a:spcPct val="20000"/>
              </a:spcBef>
              <a:spcAft>
                <a:spcPts val="0"/>
              </a:spcAft>
              <a:defRPr/>
            </a:pPr>
            <a:r>
              <a:rPr lang="en-GB" sz="2400" u="sng" dirty="0" smtClean="0">
                <a:solidFill>
                  <a:srgbClr val="FF0000"/>
                </a:solidFill>
                <a:latin typeface="Comic Sans MS" pitchFamily="66" charset="0"/>
              </a:rPr>
              <a:t>Extension Review: </a:t>
            </a:r>
          </a:p>
          <a:p>
            <a:pPr marL="396875" indent="-396875" defTabSz="912813" fontAlgn="auto">
              <a:lnSpc>
                <a:spcPct val="90000"/>
              </a:lnSpc>
              <a:spcBef>
                <a:spcPct val="20000"/>
              </a:spcBef>
              <a:spcAft>
                <a:spcPts val="0"/>
              </a:spcAft>
              <a:defRPr/>
            </a:pPr>
            <a:endParaRPr lang="en-GB" sz="400" u="sng" dirty="0">
              <a:latin typeface="Comic Sans MS" pitchFamily="66" charset="0"/>
            </a:endParaRPr>
          </a:p>
          <a:p>
            <a:pPr marL="396875" indent="-396875" defTabSz="912813" fontAlgn="auto">
              <a:lnSpc>
                <a:spcPct val="90000"/>
              </a:lnSpc>
              <a:spcBef>
                <a:spcPct val="20000"/>
              </a:spcBef>
              <a:spcAft>
                <a:spcPts val="0"/>
              </a:spcAft>
              <a:defRPr/>
            </a:pPr>
            <a:r>
              <a:rPr lang="en-GB" sz="2400" dirty="0" smtClean="0">
                <a:latin typeface="Comic Sans MS" pitchFamily="66" charset="0"/>
              </a:rPr>
              <a:t>Evaluate the impact Human Rights </a:t>
            </a:r>
            <a:r>
              <a:rPr lang="en-GB" sz="2400" dirty="0" smtClean="0">
                <a:latin typeface="Comic Sans MS" pitchFamily="66" charset="0"/>
              </a:rPr>
              <a:t>have </a:t>
            </a:r>
            <a:r>
              <a:rPr lang="en-GB" sz="2400" dirty="0" smtClean="0">
                <a:latin typeface="Comic Sans MS" pitchFamily="66" charset="0"/>
              </a:rPr>
              <a:t>had on peoples’ lives. Give examples </a:t>
            </a:r>
            <a:r>
              <a:rPr lang="en-GB" sz="2400" dirty="0" smtClean="0">
                <a:latin typeface="Comic Sans MS" pitchFamily="66" charset="0"/>
              </a:rPr>
              <a:t>to </a:t>
            </a:r>
            <a:r>
              <a:rPr lang="en-GB" sz="2400" dirty="0" smtClean="0">
                <a:latin typeface="Comic Sans MS" pitchFamily="66" charset="0"/>
              </a:rPr>
              <a:t>‘prove your points’.  </a:t>
            </a:r>
            <a:endParaRPr lang="en-US" sz="800" dirty="0">
              <a:latin typeface="Comic Sans MS" pitchFamily="66" charset="0"/>
            </a:endParaRPr>
          </a:p>
        </p:txBody>
      </p:sp>
      <p:sp>
        <p:nvSpPr>
          <p:cNvPr id="11" name="Rectangle 10"/>
          <p:cNvSpPr/>
          <p:nvPr/>
        </p:nvSpPr>
        <p:spPr>
          <a:xfrm>
            <a:off x="185224" y="116632"/>
            <a:ext cx="8675797" cy="707886"/>
          </a:xfrm>
          <a:prstGeom prst="rect">
            <a:avLst/>
          </a:prstGeom>
          <a:noFill/>
        </p:spPr>
        <p:txBody>
          <a:bodyPr wrap="square" lIns="91440" tIns="45720" rIns="91440" bIns="45720">
            <a:spAutoFit/>
          </a:bodyPr>
          <a:lstStyle/>
          <a:p>
            <a:r>
              <a:rPr lang="en-US" sz="4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ndy Round BTN" panose="020F0604020102040306" pitchFamily="34" charset="0"/>
              </a:rPr>
              <a:t>Religion &amp; </a:t>
            </a:r>
            <a:r>
              <a:rPr lang="en-U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ndy Round BTN" panose="020F0604020102040306" pitchFamily="34" charset="0"/>
              </a:rPr>
              <a:t>Human Rights  </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ndy Round BTN" panose="020F0604020102040306" pitchFamily="34" charset="0"/>
            </a:endParaRPr>
          </a:p>
        </p:txBody>
      </p:sp>
    </p:spTree>
    <p:extLst>
      <p:ext uri="{BB962C8B-B14F-4D97-AF65-F5344CB8AC3E}">
        <p14:creationId xmlns:p14="http://schemas.microsoft.com/office/powerpoint/2010/main" val="616694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par>
                                <p:cTn id="15" presetID="16" presetClass="entr" presetSubtype="2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Horizontal)">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7">
                                            <p:graphicEl>
                                              <a:dgm id="{F754EB85-53DC-49BF-93E7-8C9F79E54B9E}"/>
                                            </p:graphicEl>
                                          </p:spTgt>
                                        </p:tgtEl>
                                        <p:attrNameLst>
                                          <p:attrName>style.visibility</p:attrName>
                                        </p:attrNameLst>
                                      </p:cBhvr>
                                      <p:to>
                                        <p:strVal val="visible"/>
                                      </p:to>
                                    </p:set>
                                    <p:animEffect transition="in" filter="circle(in)">
                                      <p:cBhvr>
                                        <p:cTn id="22" dur="1000"/>
                                        <p:tgtEl>
                                          <p:spTgt spid="7">
                                            <p:graphicEl>
                                              <a:dgm id="{F754EB85-53DC-49BF-93E7-8C9F79E54B9E}"/>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graphicEl>
                                              <a:dgm id="{D2518F36-72C2-4101-A63A-E0871A7D6D30}"/>
                                            </p:graphicEl>
                                          </p:spTgt>
                                        </p:tgtEl>
                                        <p:attrNameLst>
                                          <p:attrName>style.visibility</p:attrName>
                                        </p:attrNameLst>
                                      </p:cBhvr>
                                      <p:to>
                                        <p:strVal val="visible"/>
                                      </p:to>
                                    </p:set>
                                    <p:animEffect transition="in" filter="circle(in)">
                                      <p:cBhvr>
                                        <p:cTn id="27" dur="1000"/>
                                        <p:tgtEl>
                                          <p:spTgt spid="7">
                                            <p:graphicEl>
                                              <a:dgm id="{D2518F36-72C2-4101-A63A-E0871A7D6D30}"/>
                                            </p:graphicEl>
                                          </p:spTgt>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7">
                                            <p:graphicEl>
                                              <a:dgm id="{5719920F-0A28-4249-9F65-4F3B80F33FEC}"/>
                                            </p:graphicEl>
                                          </p:spTgt>
                                        </p:tgtEl>
                                        <p:attrNameLst>
                                          <p:attrName>style.visibility</p:attrName>
                                        </p:attrNameLst>
                                      </p:cBhvr>
                                      <p:to>
                                        <p:strVal val="visible"/>
                                      </p:to>
                                    </p:set>
                                    <p:animEffect transition="in" filter="circle(in)">
                                      <p:cBhvr>
                                        <p:cTn id="30" dur="1000"/>
                                        <p:tgtEl>
                                          <p:spTgt spid="7">
                                            <p:graphicEl>
                                              <a:dgm id="{5719920F-0A28-4249-9F65-4F3B80F33FEC}"/>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7">
                                            <p:graphicEl>
                                              <a:dgm id="{447C01DD-A655-4CB4-AE79-22B95BB56AC4}"/>
                                            </p:graphicEl>
                                          </p:spTgt>
                                        </p:tgtEl>
                                        <p:attrNameLst>
                                          <p:attrName>style.visibility</p:attrName>
                                        </p:attrNameLst>
                                      </p:cBhvr>
                                      <p:to>
                                        <p:strVal val="visible"/>
                                      </p:to>
                                    </p:set>
                                    <p:animEffect transition="in" filter="circle(in)">
                                      <p:cBhvr>
                                        <p:cTn id="35" dur="1000"/>
                                        <p:tgtEl>
                                          <p:spTgt spid="7">
                                            <p:graphicEl>
                                              <a:dgm id="{447C01DD-A655-4CB4-AE79-22B95BB56AC4}"/>
                                            </p:graphicEl>
                                          </p:spTgt>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7">
                                            <p:graphicEl>
                                              <a:dgm id="{858D4DA8-A9CE-4272-9373-E255B4BF3B9D}"/>
                                            </p:graphicEl>
                                          </p:spTgt>
                                        </p:tgtEl>
                                        <p:attrNameLst>
                                          <p:attrName>style.visibility</p:attrName>
                                        </p:attrNameLst>
                                      </p:cBhvr>
                                      <p:to>
                                        <p:strVal val="visible"/>
                                      </p:to>
                                    </p:set>
                                    <p:animEffect transition="in" filter="circle(in)">
                                      <p:cBhvr>
                                        <p:cTn id="38" dur="1000"/>
                                        <p:tgtEl>
                                          <p:spTgt spid="7">
                                            <p:graphicEl>
                                              <a:dgm id="{858D4DA8-A9CE-4272-9373-E255B4BF3B9D}"/>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7">
                                            <p:graphicEl>
                                              <a:dgm id="{6E70A50D-1A4F-490D-9BEE-BB8CCCC3A477}"/>
                                            </p:graphicEl>
                                          </p:spTgt>
                                        </p:tgtEl>
                                        <p:attrNameLst>
                                          <p:attrName>style.visibility</p:attrName>
                                        </p:attrNameLst>
                                      </p:cBhvr>
                                      <p:to>
                                        <p:strVal val="visible"/>
                                      </p:to>
                                    </p:set>
                                    <p:animEffect transition="in" filter="circle(in)">
                                      <p:cBhvr>
                                        <p:cTn id="43" dur="1000"/>
                                        <p:tgtEl>
                                          <p:spTgt spid="7">
                                            <p:graphicEl>
                                              <a:dgm id="{6E70A50D-1A4F-490D-9BEE-BB8CCCC3A477}"/>
                                            </p:graphicEl>
                                          </p:spTgt>
                                        </p:tgtEl>
                                      </p:cBhvr>
                                    </p:animEffect>
                                  </p:childTnLst>
                                </p:cTn>
                              </p:par>
                              <p:par>
                                <p:cTn id="44" presetID="6" presetClass="entr" presetSubtype="16" fill="hold" grpId="0" nodeType="withEffect">
                                  <p:stCondLst>
                                    <p:cond delay="0"/>
                                  </p:stCondLst>
                                  <p:childTnLst>
                                    <p:set>
                                      <p:cBhvr>
                                        <p:cTn id="45" dur="1" fill="hold">
                                          <p:stCondLst>
                                            <p:cond delay="0"/>
                                          </p:stCondLst>
                                        </p:cTn>
                                        <p:tgtEl>
                                          <p:spTgt spid="7">
                                            <p:graphicEl>
                                              <a:dgm id="{00E625FB-1778-4168-B9C6-43DDD9FFBA43}"/>
                                            </p:graphicEl>
                                          </p:spTgt>
                                        </p:tgtEl>
                                        <p:attrNameLst>
                                          <p:attrName>style.visibility</p:attrName>
                                        </p:attrNameLst>
                                      </p:cBhvr>
                                      <p:to>
                                        <p:strVal val="visible"/>
                                      </p:to>
                                    </p:set>
                                    <p:animEffect transition="in" filter="circle(in)">
                                      <p:cBhvr>
                                        <p:cTn id="46" dur="1000"/>
                                        <p:tgtEl>
                                          <p:spTgt spid="7">
                                            <p:graphicEl>
                                              <a:dgm id="{00E625FB-1778-4168-B9C6-43DDD9FFBA43}"/>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7">
                                            <p:graphicEl>
                                              <a:dgm id="{1E916EEF-3D02-4C9E-B2DC-21E9BDB85E6B}"/>
                                            </p:graphicEl>
                                          </p:spTgt>
                                        </p:tgtEl>
                                        <p:attrNameLst>
                                          <p:attrName>style.visibility</p:attrName>
                                        </p:attrNameLst>
                                      </p:cBhvr>
                                      <p:to>
                                        <p:strVal val="visible"/>
                                      </p:to>
                                    </p:set>
                                    <p:animEffect transition="in" filter="circle(in)">
                                      <p:cBhvr>
                                        <p:cTn id="51" dur="1000"/>
                                        <p:tgtEl>
                                          <p:spTgt spid="7">
                                            <p:graphicEl>
                                              <a:dgm id="{1E916EEF-3D02-4C9E-B2DC-21E9BDB85E6B}"/>
                                            </p:graphicEl>
                                          </p:spTgt>
                                        </p:tgtEl>
                                      </p:cBhvr>
                                    </p:animEffect>
                                  </p:childTnLst>
                                </p:cTn>
                              </p:par>
                              <p:par>
                                <p:cTn id="52" presetID="6" presetClass="entr" presetSubtype="16" fill="hold" grpId="0" nodeType="withEffect">
                                  <p:stCondLst>
                                    <p:cond delay="0"/>
                                  </p:stCondLst>
                                  <p:childTnLst>
                                    <p:set>
                                      <p:cBhvr>
                                        <p:cTn id="53" dur="1" fill="hold">
                                          <p:stCondLst>
                                            <p:cond delay="0"/>
                                          </p:stCondLst>
                                        </p:cTn>
                                        <p:tgtEl>
                                          <p:spTgt spid="7">
                                            <p:graphicEl>
                                              <a:dgm id="{0AF612D2-8524-4C3A-949F-B720B8D5805B}"/>
                                            </p:graphicEl>
                                          </p:spTgt>
                                        </p:tgtEl>
                                        <p:attrNameLst>
                                          <p:attrName>style.visibility</p:attrName>
                                        </p:attrNameLst>
                                      </p:cBhvr>
                                      <p:to>
                                        <p:strVal val="visible"/>
                                      </p:to>
                                    </p:set>
                                    <p:animEffect transition="in" filter="circle(in)">
                                      <p:cBhvr>
                                        <p:cTn id="54" dur="1000"/>
                                        <p:tgtEl>
                                          <p:spTgt spid="7">
                                            <p:graphicEl>
                                              <a:dgm id="{0AF612D2-8524-4C3A-949F-B720B8D5805B}"/>
                                            </p:graphicEl>
                                          </p:spTgt>
                                        </p:tgtEl>
                                      </p:cBhvr>
                                    </p:animEffect>
                                  </p:childTnLst>
                                </p:cTn>
                              </p:par>
                              <p:par>
                                <p:cTn id="55" presetID="6" presetClass="entr" presetSubtype="16" fill="hold" grpId="0" nodeType="withEffect">
                                  <p:stCondLst>
                                    <p:cond delay="0"/>
                                  </p:stCondLst>
                                  <p:childTnLst>
                                    <p:set>
                                      <p:cBhvr>
                                        <p:cTn id="56" dur="1" fill="hold">
                                          <p:stCondLst>
                                            <p:cond delay="0"/>
                                          </p:stCondLst>
                                        </p:cTn>
                                        <p:tgtEl>
                                          <p:spTgt spid="7">
                                            <p:graphicEl>
                                              <a:dgm id="{B9D50C21-7015-45E9-A497-F391C2A1C6B6}"/>
                                            </p:graphicEl>
                                          </p:spTgt>
                                        </p:tgtEl>
                                        <p:attrNameLst>
                                          <p:attrName>style.visibility</p:attrName>
                                        </p:attrNameLst>
                                      </p:cBhvr>
                                      <p:to>
                                        <p:strVal val="visible"/>
                                      </p:to>
                                    </p:set>
                                    <p:animEffect transition="in" filter="circle(in)">
                                      <p:cBhvr>
                                        <p:cTn id="57" dur="1000"/>
                                        <p:tgtEl>
                                          <p:spTgt spid="7">
                                            <p:graphicEl>
                                              <a:dgm id="{B9D50C21-7015-45E9-A497-F391C2A1C6B6}"/>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12"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additive="base">
                                        <p:cTn id="62" dur="1000" fill="hold"/>
                                        <p:tgtEl>
                                          <p:spTgt spid="10"/>
                                        </p:tgtEl>
                                        <p:attrNameLst>
                                          <p:attrName>ppt_x</p:attrName>
                                        </p:attrNameLst>
                                      </p:cBhvr>
                                      <p:tavLst>
                                        <p:tav tm="0">
                                          <p:val>
                                            <p:strVal val="0-#ppt_w/2"/>
                                          </p:val>
                                        </p:tav>
                                        <p:tav tm="100000">
                                          <p:val>
                                            <p:strVal val="#ppt_x"/>
                                          </p:val>
                                        </p:tav>
                                      </p:tavLst>
                                    </p:anim>
                                    <p:anim calcmode="lin" valueType="num">
                                      <p:cBhvr additive="base">
                                        <p:cTn id="63"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Graphic spid="7" grpId="0">
        <p:bldSub>
          <a:bldDgm bld="one"/>
        </p:bldSub>
      </p:bldGraphic>
      <p:bldP spid="9" grpId="0"/>
      <p:bldP spid="10" grpId="0"/>
    </p:bldLst>
  </p:timing>
</p:sld>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586</TotalTime>
  <Words>781</Words>
  <Application>Microsoft Office PowerPoint</Application>
  <PresentationFormat>On-screen Show (4:3)</PresentationFormat>
  <Paragraphs>110</Paragraphs>
  <Slides>8</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Calibri</vt:lpstr>
      <vt:lpstr>Candy Buzz BTN</vt:lpstr>
      <vt:lpstr>Candy Round BTN</vt:lpstr>
      <vt:lpstr>Comic Sans MS</vt:lpstr>
      <vt:lpstr>Wingdings</vt:lpstr>
      <vt:lpstr>Wingdings 2</vt:lpstr>
      <vt:lpstr>Composite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Beverley High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 Butler</dc:creator>
  <cp:lastModifiedBy>Wendy Butler</cp:lastModifiedBy>
  <cp:revision>37</cp:revision>
  <cp:lastPrinted>2014-10-08T15:23:37Z</cp:lastPrinted>
  <dcterms:created xsi:type="dcterms:W3CDTF">2014-02-26T10:35:34Z</dcterms:created>
  <dcterms:modified xsi:type="dcterms:W3CDTF">2016-01-01T00:52:08Z</dcterms:modified>
</cp:coreProperties>
</file>