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7377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3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BA3E4F7-F7F8-4B7A-83C5-3ED31FC38BA1}" type="datetimeFigureOut">
              <a:rPr lang="en-GB" smtClean="0"/>
              <a:t>15/06/2012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1F75B0F-4F22-46D3-8EC7-680F3674B71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3E4F7-F7F8-4B7A-83C5-3ED31FC38BA1}" type="datetimeFigureOut">
              <a:rPr lang="en-GB" smtClean="0"/>
              <a:t>15/06/2012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75B0F-4F22-46D3-8EC7-680F3674B71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3E4F7-F7F8-4B7A-83C5-3ED31FC38BA1}" type="datetimeFigureOut">
              <a:rPr lang="en-GB" smtClean="0"/>
              <a:t>15/06/2012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75B0F-4F22-46D3-8EC7-680F3674B71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BA3E4F7-F7F8-4B7A-83C5-3ED31FC38BA1}" type="datetimeFigureOut">
              <a:rPr lang="en-GB" smtClean="0"/>
              <a:t>15/06/2012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75B0F-4F22-46D3-8EC7-680F3674B71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BA3E4F7-F7F8-4B7A-83C5-3ED31FC38BA1}" type="datetimeFigureOut">
              <a:rPr lang="en-GB" smtClean="0"/>
              <a:t>15/06/2012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1F75B0F-4F22-46D3-8EC7-680F3674B714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BA3E4F7-F7F8-4B7A-83C5-3ED31FC38BA1}" type="datetimeFigureOut">
              <a:rPr lang="en-GB" smtClean="0"/>
              <a:t>15/06/2012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1F75B0F-4F22-46D3-8EC7-680F3674B71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BA3E4F7-F7F8-4B7A-83C5-3ED31FC38BA1}" type="datetimeFigureOut">
              <a:rPr lang="en-GB" smtClean="0"/>
              <a:t>15/06/2012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1F75B0F-4F22-46D3-8EC7-680F3674B714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3E4F7-F7F8-4B7A-83C5-3ED31FC38BA1}" type="datetimeFigureOut">
              <a:rPr lang="en-GB" smtClean="0"/>
              <a:t>15/06/2012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75B0F-4F22-46D3-8EC7-680F3674B71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BA3E4F7-F7F8-4B7A-83C5-3ED31FC38BA1}" type="datetimeFigureOut">
              <a:rPr lang="en-GB" smtClean="0"/>
              <a:t>15/06/2012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1F75B0F-4F22-46D3-8EC7-680F3674B71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BA3E4F7-F7F8-4B7A-83C5-3ED31FC38BA1}" type="datetimeFigureOut">
              <a:rPr lang="en-GB" smtClean="0"/>
              <a:t>15/06/2012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1F75B0F-4F22-46D3-8EC7-680F3674B714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BA3E4F7-F7F8-4B7A-83C5-3ED31FC38BA1}" type="datetimeFigureOut">
              <a:rPr lang="en-GB" smtClean="0"/>
              <a:t>15/06/2012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1F75B0F-4F22-46D3-8EC7-680F3674B714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BA3E4F7-F7F8-4B7A-83C5-3ED31FC38BA1}" type="datetimeFigureOut">
              <a:rPr lang="en-GB" smtClean="0"/>
              <a:t>15/06/2012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1F75B0F-4F22-46D3-8EC7-680F3674B714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207920" cy="1841649"/>
          </a:xfrm>
        </p:spPr>
        <p:txBody>
          <a:bodyPr>
            <a:noAutofit/>
          </a:bodyPr>
          <a:lstStyle/>
          <a:p>
            <a:pPr algn="ctr"/>
            <a:r>
              <a:rPr lang="en-GB" sz="5000" dirty="0" smtClean="0"/>
              <a:t>If you </a:t>
            </a:r>
            <a:r>
              <a:rPr lang="en-GB" sz="5000" b="1" u="sng" dirty="0" smtClean="0"/>
              <a:t>do not</a:t>
            </a:r>
            <a:r>
              <a:rPr lang="en-GB" sz="5000" b="1" dirty="0" smtClean="0"/>
              <a:t> </a:t>
            </a:r>
            <a:r>
              <a:rPr lang="en-GB" sz="5000" dirty="0" smtClean="0"/>
              <a:t>have your PE kit for your lesson</a:t>
            </a:r>
            <a:endParaRPr lang="en-GB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2204864"/>
            <a:ext cx="8820472" cy="4464496"/>
          </a:xfrm>
        </p:spPr>
        <p:txBody>
          <a:bodyPr>
            <a:normAutofit/>
          </a:bodyPr>
          <a:lstStyle/>
          <a:p>
            <a:pPr algn="ctr"/>
            <a:endParaRPr lang="en-GB" dirty="0" smtClean="0"/>
          </a:p>
          <a:p>
            <a:pPr lvl="0" algn="l"/>
            <a:r>
              <a:rPr lang="en-GB" b="1" dirty="0" smtClean="0"/>
              <a:t>1 </a:t>
            </a:r>
            <a:r>
              <a:rPr lang="en-GB" b="1" dirty="0"/>
              <a:t>X forgotten kit </a:t>
            </a:r>
            <a:r>
              <a:rPr lang="en-GB" b="1" dirty="0" smtClean="0"/>
              <a:t>= </a:t>
            </a:r>
            <a:r>
              <a:rPr lang="en-GB" b="1" dirty="0"/>
              <a:t>10 min break time detention</a:t>
            </a:r>
          </a:p>
          <a:p>
            <a:pPr algn="l"/>
            <a:r>
              <a:rPr lang="en-GB" b="1" dirty="0"/>
              <a:t> </a:t>
            </a:r>
            <a:endParaRPr lang="en-GB" b="1" dirty="0" smtClean="0"/>
          </a:p>
          <a:p>
            <a:pPr algn="l"/>
            <a:r>
              <a:rPr lang="en-GB" b="1" dirty="0" smtClean="0"/>
              <a:t>2 </a:t>
            </a:r>
            <a:r>
              <a:rPr lang="en-GB" b="1" dirty="0"/>
              <a:t>X forgotten kit </a:t>
            </a:r>
            <a:r>
              <a:rPr lang="en-GB" b="1" dirty="0" smtClean="0"/>
              <a:t>= </a:t>
            </a:r>
            <a:r>
              <a:rPr lang="en-GB" b="1" dirty="0"/>
              <a:t>20 min lunchtime detention</a:t>
            </a:r>
          </a:p>
          <a:p>
            <a:pPr algn="l"/>
            <a:r>
              <a:rPr lang="en-GB" b="1" dirty="0"/>
              <a:t> </a:t>
            </a:r>
          </a:p>
          <a:p>
            <a:pPr lvl="0" algn="l"/>
            <a:r>
              <a:rPr lang="en-GB" b="1" dirty="0"/>
              <a:t>3 X forgotten kit </a:t>
            </a:r>
            <a:r>
              <a:rPr lang="en-GB" b="1" dirty="0" smtClean="0"/>
              <a:t>= </a:t>
            </a:r>
            <a:r>
              <a:rPr lang="en-GB" b="1" dirty="0"/>
              <a:t>30 min afterschool detention</a:t>
            </a:r>
          </a:p>
          <a:p>
            <a:pPr algn="l"/>
            <a:r>
              <a:rPr lang="en-GB" b="1" dirty="0"/>
              <a:t> </a:t>
            </a:r>
          </a:p>
          <a:p>
            <a:pPr lvl="0" algn="l"/>
            <a:r>
              <a:rPr lang="en-GB" b="1" dirty="0"/>
              <a:t>4 or regular forgotten kit = 1 hour Senior Leadership Team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80518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</TotalTime>
  <Words>21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Verve</vt:lpstr>
      <vt:lpstr>If you do not have your PE kit for your lesson</vt:lpstr>
    </vt:vector>
  </TitlesOfParts>
  <Company>Beverley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you do not have your PE kit for your lesson</dc:title>
  <dc:creator>H Nelthorpe</dc:creator>
  <cp:lastModifiedBy>H Nelthorpe</cp:lastModifiedBy>
  <cp:revision>1</cp:revision>
  <cp:lastPrinted>2012-06-15T10:42:22Z</cp:lastPrinted>
  <dcterms:created xsi:type="dcterms:W3CDTF">2012-06-15T10:35:54Z</dcterms:created>
  <dcterms:modified xsi:type="dcterms:W3CDTF">2012-06-15T10:42:56Z</dcterms:modified>
</cp:coreProperties>
</file>