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62" r:id="rId4"/>
    <p:sldId id="263" r:id="rId5"/>
    <p:sldId id="264" r:id="rId6"/>
    <p:sldId id="266" r:id="rId7"/>
    <p:sldId id="265" r:id="rId8"/>
    <p:sldId id="268" r:id="rId9"/>
    <p:sldId id="269" r:id="rId10"/>
    <p:sldId id="270" r:id="rId11"/>
    <p:sldId id="260" r:id="rId12"/>
    <p:sldId id="258" r:id="rId13"/>
    <p:sldId id="259" r:id="rId1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68" autoAdjust="0"/>
  </p:normalViewPr>
  <p:slideViewPr>
    <p:cSldViewPr>
      <p:cViewPr>
        <p:scale>
          <a:sx n="70" d="100"/>
          <a:sy n="70" d="100"/>
        </p:scale>
        <p:origin x="-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Economics is essentially a subject that looks at choices - how individuals, governments and businesses make them and what the consequences of making those decisions are. There is a strong likelihood that every issue raised in the class involves some form of decision or choice - for example, if fines were the answer to pollution - the choice being to pollute and get fined or not pollute and avoid the fine - the question may then be how much of a fine is necessary before those who choose to pollute feel the cost of doing so is too great?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Economics is essentially a subject that looks at choices - how individuals, governments and businesses make them and what the consequences of making those decisions are. </a:t>
            </a:r>
            <a:r>
              <a:rPr lang="en-GB" dirty="0" smtClean="0"/>
              <a:t>There is a strong likelihood that every issue raised in the class involves some form of decision or choice - for example, if fines were the answer to pollution - the choice being to pollute and get fined or not pollute and avoid the fine - the question may then be how much of a fine is necessary before those who choose to pollute feel the cost of doing so is too great?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Food or clothes</a:t>
            </a:r>
          </a:p>
          <a:p>
            <a:pPr eaLnBrk="1" hangingPunct="1"/>
            <a:r>
              <a:rPr lang="en-US" dirty="0" smtClean="0"/>
              <a:t>Cars or hospitals</a:t>
            </a:r>
          </a:p>
          <a:p>
            <a:pPr eaLnBrk="1" hangingPunct="1"/>
            <a:r>
              <a:rPr lang="en-US" dirty="0" err="1" smtClean="0"/>
              <a:t>ipods</a:t>
            </a:r>
            <a:r>
              <a:rPr lang="en-US" dirty="0" smtClean="0"/>
              <a:t> or cosmetics or military arms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techniques used.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least cost method of production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/>
              <a:t>labour</a:t>
            </a:r>
            <a:r>
              <a:rPr lang="en-US" dirty="0" smtClean="0"/>
              <a:t> intensive or capital intensive</a:t>
            </a:r>
          </a:p>
          <a:p>
            <a:endParaRPr lang="en-GB" dirty="0" smtClean="0"/>
          </a:p>
          <a:p>
            <a:pPr>
              <a:defRPr/>
            </a:pPr>
            <a:r>
              <a:rPr lang="en-US" dirty="0" smtClean="0"/>
              <a:t>Will everyone get an equal share of what is produced?</a:t>
            </a:r>
          </a:p>
          <a:p>
            <a:pPr>
              <a:defRPr/>
            </a:pPr>
            <a:r>
              <a:rPr lang="en-US" dirty="0" smtClean="0"/>
              <a:t>Would the income be distributed equally?</a:t>
            </a:r>
            <a:endParaRPr lang="en-US" b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04/09/2014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54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Not another teachers’ strike, why don't they just go back to work?</a:t>
            </a:r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pic>
        <p:nvPicPr>
          <p:cNvPr id="6" name="Picture 5" descr="thin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501008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3412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See if you can come up with a definition of what economics is...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99592" y="3501008"/>
            <a:ext cx="7128792" cy="147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dirty="0" smtClean="0"/>
              <a:t>‘Economics is a science which studies human behaviour as a relationship between society’s insatiable ‘wants’ and scarce resources which have alternative uses.’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economic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Economies provide</a:t>
            </a:r>
          </a:p>
          <a:p>
            <a:r>
              <a:rPr lang="en-GB" sz="4000" dirty="0" smtClean="0"/>
              <a:t>What we need</a:t>
            </a:r>
          </a:p>
          <a:p>
            <a:r>
              <a:rPr lang="en-GB" sz="4000" dirty="0" smtClean="0"/>
              <a:t>What we want</a:t>
            </a:r>
          </a:p>
          <a:p>
            <a:r>
              <a:rPr lang="en-GB" sz="4000" dirty="0" smtClean="0"/>
              <a:t>‘Goods’</a:t>
            </a:r>
          </a:p>
          <a:p>
            <a:r>
              <a:rPr lang="en-GB" sz="4000" dirty="0" smtClean="0"/>
              <a:t>‘Services’</a:t>
            </a:r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economic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Scarce resources </a:t>
            </a:r>
          </a:p>
          <a:p>
            <a:pPr>
              <a:buNone/>
            </a:pPr>
            <a:r>
              <a:rPr lang="en-GB" sz="4000" dirty="0" smtClean="0"/>
              <a:t>The Factors of Production</a:t>
            </a:r>
          </a:p>
          <a:p>
            <a:r>
              <a:rPr lang="en-GB" sz="4000" dirty="0" smtClean="0"/>
              <a:t>Land</a:t>
            </a:r>
          </a:p>
          <a:p>
            <a:r>
              <a:rPr lang="en-GB" sz="4000" dirty="0" smtClean="0"/>
              <a:t>Labour</a:t>
            </a:r>
          </a:p>
          <a:p>
            <a:r>
              <a:rPr lang="en-GB" sz="4000" dirty="0" smtClean="0"/>
              <a:t>Capital</a:t>
            </a:r>
          </a:p>
          <a:p>
            <a:r>
              <a:rPr lang="en-GB" sz="4000" dirty="0" smtClean="0"/>
              <a:t>Enterprise</a:t>
            </a:r>
          </a:p>
          <a:p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economic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Scarce resources but unlimited wants</a:t>
            </a:r>
          </a:p>
          <a:p>
            <a:pPr>
              <a:buNone/>
            </a:pPr>
            <a:r>
              <a:rPr lang="en-GB" sz="4000" dirty="0" smtClean="0"/>
              <a:t>So choices:</a:t>
            </a:r>
          </a:p>
          <a:p>
            <a:r>
              <a:rPr lang="en-GB" sz="4000" dirty="0" smtClean="0"/>
              <a:t>What to produce?</a:t>
            </a:r>
          </a:p>
          <a:p>
            <a:r>
              <a:rPr lang="en-GB" sz="4000" dirty="0" smtClean="0"/>
              <a:t>How to produce it?</a:t>
            </a:r>
          </a:p>
          <a:p>
            <a:r>
              <a:rPr lang="en-GB" sz="4000" dirty="0" smtClean="0"/>
              <a:t>Whom to produce for?</a:t>
            </a:r>
          </a:p>
          <a:p>
            <a:pPr algn="ctr">
              <a:buNone/>
            </a:pPr>
            <a:r>
              <a:rPr lang="en-GB" sz="4000" dirty="0" smtClean="0"/>
              <a:t>That is the economic problem</a:t>
            </a:r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54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Inflation - no idea what it is; it doesn't affect me!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pic>
        <p:nvPicPr>
          <p:cNvPr id="6" name="Picture 5" descr="thin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501008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54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Why can't we just pay nurses more money?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pic>
        <p:nvPicPr>
          <p:cNvPr id="6" name="Picture 5" descr="thin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501008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5407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I never seem to have enough to get what I want, I wish I could win the lottery - not </a:t>
            </a:r>
            <a:r>
              <a:rPr lang="en-GB" sz="4000" dirty="0" smtClean="0"/>
              <a:t>millions, </a:t>
            </a:r>
            <a:r>
              <a:rPr lang="en-GB" sz="4000" dirty="0" smtClean="0"/>
              <a:t>just enough to get by!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pic>
        <p:nvPicPr>
          <p:cNvPr id="6" name="Picture 5" descr="thin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501008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5407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It's so annoying, the price of my train journey is twice as expensive before 9 o'clock!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pic>
        <p:nvPicPr>
          <p:cNvPr id="6" name="Picture 5" descr="thin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501008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54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It's obvious that fining polluters would stop them from doing it!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pic>
        <p:nvPicPr>
          <p:cNvPr id="6" name="Picture 5" descr="thin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501008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3412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The above questions and comments are all issues that you might be faced with during the course - many of them will be familiar and there are bound to be many, many more.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3412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Write down five questions or statements that you think have something to do with economics.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Economics?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3412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See if you can come up with a definition of what economics is...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99592" y="3501008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dirty="0" smtClean="0"/>
              <a:t>ECONOMICS – </a:t>
            </a:r>
            <a:r>
              <a:rPr lang="en-US" sz="2800" b="1" dirty="0" smtClean="0"/>
              <a:t>“OIKONOMOUS”</a:t>
            </a:r>
          </a:p>
          <a:p>
            <a:pPr>
              <a:defRPr/>
            </a:pPr>
            <a:r>
              <a:rPr lang="en-US" sz="2800" b="1" dirty="0" err="1" smtClean="0"/>
              <a:t>oikos</a:t>
            </a:r>
            <a:r>
              <a:rPr lang="en-US" sz="2800" dirty="0" smtClean="0"/>
              <a:t> – household</a:t>
            </a:r>
          </a:p>
          <a:p>
            <a:pPr>
              <a:defRPr/>
            </a:pPr>
            <a:r>
              <a:rPr lang="en-US" sz="2800" b="1" dirty="0" err="1" smtClean="0"/>
              <a:t>nomous</a:t>
            </a:r>
            <a:r>
              <a:rPr lang="en-US" sz="2800" dirty="0" smtClean="0"/>
              <a:t>– law/ rules; to manage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635</Words>
  <Application>Microsoft Office PowerPoint</Application>
  <PresentationFormat>On-screen Show (4:3)</PresentationFormat>
  <Paragraphs>85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is Economics?  </vt:lpstr>
      <vt:lpstr>What is Economics?  </vt:lpstr>
      <vt:lpstr>What is Economics?  </vt:lpstr>
      <vt:lpstr>What is Economics?  </vt:lpstr>
      <vt:lpstr>What is Economics?  </vt:lpstr>
      <vt:lpstr>What is Economics?  </vt:lpstr>
      <vt:lpstr>What is Economics?  </vt:lpstr>
      <vt:lpstr>What is Economics?  </vt:lpstr>
      <vt:lpstr>What is Economics?  </vt:lpstr>
      <vt:lpstr>What is Economics?  </vt:lpstr>
      <vt:lpstr>The economic problem</vt:lpstr>
      <vt:lpstr>The economic problem</vt:lpstr>
      <vt:lpstr>The economic problem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9</cp:revision>
  <dcterms:created xsi:type="dcterms:W3CDTF">2014-06-22T18:50:03Z</dcterms:created>
  <dcterms:modified xsi:type="dcterms:W3CDTF">2014-09-04T16:39:19Z</dcterms:modified>
</cp:coreProperties>
</file>