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8" r:id="rId4"/>
    <p:sldId id="261" r:id="rId5"/>
    <p:sldId id="263" r:id="rId6"/>
    <p:sldId id="272" r:id="rId7"/>
  </p:sldIdLst>
  <p:sldSz cx="9144000" cy="6858000" type="screen4x3"/>
  <p:notesSz cx="6864350" cy="99964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1655" autoAdjust="0"/>
  </p:normalViewPr>
  <p:slideViewPr>
    <p:cSldViewPr>
      <p:cViewPr varScale="1">
        <p:scale>
          <a:sx n="84" d="100"/>
          <a:sy n="84" d="100"/>
        </p:scale>
        <p:origin x="-155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0986-1221-4D0E-96C8-5F86797FC861}" type="datetimeFigureOut">
              <a:rPr lang="en-GB" smtClean="0"/>
              <a:t>11/01/2013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A95A-A224-4104-9DEB-34314086C4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233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0986-1221-4D0E-96C8-5F86797FC861}" type="datetimeFigureOut">
              <a:rPr lang="en-GB" smtClean="0"/>
              <a:t>11/01/2013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A95A-A224-4104-9DEB-34314086C4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5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0986-1221-4D0E-96C8-5F86797FC861}" type="datetimeFigureOut">
              <a:rPr lang="en-GB" smtClean="0"/>
              <a:t>11/01/2013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A95A-A224-4104-9DEB-34314086C4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363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0986-1221-4D0E-96C8-5F86797FC861}" type="datetimeFigureOut">
              <a:rPr lang="en-GB" smtClean="0"/>
              <a:t>11/01/2013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A95A-A224-4104-9DEB-34314086C4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676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0986-1221-4D0E-96C8-5F86797FC861}" type="datetimeFigureOut">
              <a:rPr lang="en-GB" smtClean="0"/>
              <a:t>11/01/2013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A95A-A224-4104-9DEB-34314086C4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686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0986-1221-4D0E-96C8-5F86797FC861}" type="datetimeFigureOut">
              <a:rPr lang="en-GB" smtClean="0"/>
              <a:t>11/01/2013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A95A-A224-4104-9DEB-34314086C4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2726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0986-1221-4D0E-96C8-5F86797FC861}" type="datetimeFigureOut">
              <a:rPr lang="en-GB" smtClean="0"/>
              <a:t>11/01/2013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A95A-A224-4104-9DEB-34314086C4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9832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0986-1221-4D0E-96C8-5F86797FC861}" type="datetimeFigureOut">
              <a:rPr lang="en-GB" smtClean="0"/>
              <a:t>11/01/2013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A95A-A224-4104-9DEB-34314086C4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345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0986-1221-4D0E-96C8-5F86797FC861}" type="datetimeFigureOut">
              <a:rPr lang="en-GB" smtClean="0"/>
              <a:t>11/01/2013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A95A-A224-4104-9DEB-34314086C4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5563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0986-1221-4D0E-96C8-5F86797FC861}" type="datetimeFigureOut">
              <a:rPr lang="en-GB" smtClean="0"/>
              <a:t>11/01/2013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A95A-A224-4104-9DEB-34314086C4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114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0986-1221-4D0E-96C8-5F86797FC861}" type="datetimeFigureOut">
              <a:rPr lang="en-GB" smtClean="0"/>
              <a:t>11/01/2013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A95A-A224-4104-9DEB-34314086C4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317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50986-1221-4D0E-96C8-5F86797FC861}" type="datetimeFigureOut">
              <a:rPr lang="en-GB" smtClean="0"/>
              <a:t>11/01/2013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EA95A-A224-4104-9DEB-34314086C4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4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764704"/>
            <a:ext cx="7772400" cy="1470025"/>
          </a:xfrm>
        </p:spPr>
        <p:txBody>
          <a:bodyPr/>
          <a:lstStyle/>
          <a:p>
            <a:r>
              <a:rPr lang="en-GB" dirty="0" smtClean="0">
                <a:latin typeface="Accent SF" pitchFamily="2" charset="0"/>
              </a:rPr>
              <a:t>BLOOD BROTHERS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sz="4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LO: To understand the context of Blood Brothers.</a:t>
            </a:r>
            <a:endParaRPr lang="en-GB" sz="4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7496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ccent SF" pitchFamily="2" charset="0"/>
              </a:rPr>
              <a:t>Learning Outcomes.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 smtClean="0">
                <a:latin typeface="Aharoni" pitchFamily="2" charset="-79"/>
                <a:cs typeface="Aharoni" pitchFamily="2" charset="-79"/>
              </a:rPr>
              <a:t>By the end of the lesson you should be able to…</a:t>
            </a:r>
          </a:p>
          <a:p>
            <a:pPr marL="0" indent="0">
              <a:buNone/>
            </a:pPr>
            <a:endParaRPr lang="en-GB" dirty="0" smtClean="0"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en-GB" dirty="0" smtClean="0">
                <a:latin typeface="Aharoni" pitchFamily="2" charset="-79"/>
                <a:cs typeface="Aharoni" pitchFamily="2" charset="-79"/>
              </a:rPr>
              <a:t>Recall who wrote the play and the basic storyline.</a:t>
            </a:r>
          </a:p>
          <a:p>
            <a:pPr marL="0" indent="0">
              <a:buNone/>
            </a:pPr>
            <a:endParaRPr lang="en-GB" dirty="0"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en-GB" dirty="0" smtClean="0">
                <a:latin typeface="Aharoni" pitchFamily="2" charset="-79"/>
                <a:cs typeface="Aharoni" pitchFamily="2" charset="-79"/>
              </a:rPr>
              <a:t>Describe how it felt to be a child.</a:t>
            </a:r>
          </a:p>
          <a:p>
            <a:pPr marL="0" indent="0">
              <a:buNone/>
            </a:pPr>
            <a:endParaRPr lang="en-GB" dirty="0"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en-GB" dirty="0" smtClean="0">
                <a:latin typeface="Aharoni" pitchFamily="2" charset="-79"/>
                <a:cs typeface="Aharoni" pitchFamily="2" charset="-79"/>
              </a:rPr>
              <a:t>Explain the methods an actor may use to develop a character that is much younger than themselves. 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46646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03032" cy="1143000"/>
          </a:xfrm>
        </p:spPr>
        <p:txBody>
          <a:bodyPr/>
          <a:lstStyle/>
          <a:p>
            <a:r>
              <a:rPr lang="en-GB" dirty="0" smtClean="0">
                <a:latin typeface="Accent SF" pitchFamily="2" charset="0"/>
              </a:rPr>
              <a:t>Willy Russell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8880"/>
            <a:ext cx="8363272" cy="432048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>
                <a:latin typeface="Aharoni" pitchFamily="2" charset="-79"/>
                <a:cs typeface="Aharoni" pitchFamily="2" charset="-79"/>
              </a:rPr>
              <a:t>Willy Russell was born in 1947 into a working-class family near to Liverpool. He left school at 15 without academic qualifications and became a hairdresser. By the age of 20 he felt the need to return to education and, after leaving university, he became a teacher at a comprehensive school in his home city.</a:t>
            </a:r>
          </a:p>
          <a:p>
            <a:pPr marL="0" indent="0">
              <a:buNone/>
            </a:pPr>
            <a:endParaRPr lang="en-GB" dirty="0"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en-GB" dirty="0">
                <a:latin typeface="Aharoni" pitchFamily="2" charset="-79"/>
                <a:cs typeface="Aharoni" pitchFamily="2" charset="-79"/>
              </a:rPr>
              <a:t>During this time Russell wrote songs for performers and for radio shows. One of his early plays was about the Liverpool pop group the Beatles. He has a love of popular music and this can be seen in many of his plays, but especially in Blood Brothers.</a:t>
            </a:r>
          </a:p>
          <a:p>
            <a:pPr marL="0" indent="0">
              <a:buNone/>
            </a:pP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576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363" y="288466"/>
            <a:ext cx="8363272" cy="922114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Accent SF" pitchFamily="2" charset="0"/>
              </a:rPr>
              <a:t>The Plot and Characters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28800"/>
            <a:ext cx="8568952" cy="504056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4797152"/>
            <a:ext cx="20791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u="sng" dirty="0" smtClean="0"/>
              <a:t>Mrs Johnstone</a:t>
            </a:r>
            <a:endParaRPr lang="en-GB" sz="3200" b="1" u="sng" dirty="0"/>
          </a:p>
        </p:txBody>
      </p:sp>
      <p:sp>
        <p:nvSpPr>
          <p:cNvPr id="11" name="TextBox 10"/>
          <p:cNvSpPr txBox="1"/>
          <p:nvPr/>
        </p:nvSpPr>
        <p:spPr>
          <a:xfrm>
            <a:off x="2414992" y="4797152"/>
            <a:ext cx="20791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u="sng" dirty="0" smtClean="0"/>
              <a:t>Mrs </a:t>
            </a:r>
          </a:p>
          <a:p>
            <a:pPr algn="ctr"/>
            <a:r>
              <a:rPr lang="en-GB" sz="3200" b="1" u="sng" dirty="0" smtClean="0"/>
              <a:t>Lyons</a:t>
            </a:r>
            <a:endParaRPr lang="en-GB" sz="3200" b="1" u="sng" dirty="0"/>
          </a:p>
        </p:txBody>
      </p:sp>
      <p:sp>
        <p:nvSpPr>
          <p:cNvPr id="12" name="TextBox 11"/>
          <p:cNvSpPr txBox="1"/>
          <p:nvPr/>
        </p:nvSpPr>
        <p:spPr>
          <a:xfrm>
            <a:off x="4176570" y="4797152"/>
            <a:ext cx="20791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u="sng" dirty="0" smtClean="0"/>
              <a:t>Mr</a:t>
            </a:r>
          </a:p>
          <a:p>
            <a:pPr algn="ctr"/>
            <a:r>
              <a:rPr lang="en-GB" sz="3200" b="1" u="sng" dirty="0" smtClean="0"/>
              <a:t>Lyons</a:t>
            </a:r>
            <a:endParaRPr lang="en-GB" sz="3200" b="1" u="sng" dirty="0"/>
          </a:p>
        </p:txBody>
      </p:sp>
      <p:sp>
        <p:nvSpPr>
          <p:cNvPr id="13" name="TextBox 12"/>
          <p:cNvSpPr txBox="1"/>
          <p:nvPr/>
        </p:nvSpPr>
        <p:spPr>
          <a:xfrm>
            <a:off x="6556772" y="4829519"/>
            <a:ext cx="20791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u="sng" dirty="0" smtClean="0"/>
              <a:t>The</a:t>
            </a:r>
          </a:p>
          <a:p>
            <a:pPr algn="ctr"/>
            <a:r>
              <a:rPr lang="en-GB" sz="3200" b="1" u="sng" dirty="0" smtClean="0"/>
              <a:t>Narrator</a:t>
            </a:r>
            <a:endParaRPr lang="en-GB" sz="3200" b="1" u="sng" dirty="0"/>
          </a:p>
        </p:txBody>
      </p:sp>
    </p:spTree>
    <p:extLst>
      <p:ext uri="{BB962C8B-B14F-4D97-AF65-F5344CB8AC3E}">
        <p14:creationId xmlns:p14="http://schemas.microsoft.com/office/powerpoint/2010/main" val="82678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Twins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Mickey: Poor                                          Eddie: Rich</a:t>
            </a: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412776"/>
            <a:ext cx="2337836" cy="3515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365308"/>
            <a:ext cx="2232248" cy="361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65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ccent SF" pitchFamily="2" charset="0"/>
              </a:rPr>
              <a:t>Plenary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Was the lesson successful in making you feel like a 7 year old?</a:t>
            </a:r>
          </a:p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How?</a:t>
            </a:r>
          </a:p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What contributions from other people really made you remember?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88856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224</Words>
  <Application>Microsoft Office PowerPoint</Application>
  <PresentationFormat>On-screen Show (4:3)</PresentationFormat>
  <Paragraphs>40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BLOOD BROTHERS</vt:lpstr>
      <vt:lpstr>Learning Outcomes.</vt:lpstr>
      <vt:lpstr>Willy Russell</vt:lpstr>
      <vt:lpstr>The Plot and Characters</vt:lpstr>
      <vt:lpstr>The Twins</vt:lpstr>
      <vt:lpstr>Plenary</vt:lpstr>
    </vt:vector>
  </TitlesOfParts>
  <Company>Beverley High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BAsquith</dc:creator>
  <cp:lastModifiedBy>V Collins</cp:lastModifiedBy>
  <cp:revision>22</cp:revision>
  <cp:lastPrinted>2013-01-08T08:33:20Z</cp:lastPrinted>
  <dcterms:created xsi:type="dcterms:W3CDTF">2012-01-09T14:01:45Z</dcterms:created>
  <dcterms:modified xsi:type="dcterms:W3CDTF">2013-01-11T13:20:42Z</dcterms:modified>
</cp:coreProperties>
</file>