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61" r:id="rId5"/>
    <p:sldId id="263" r:id="rId6"/>
    <p:sldId id="272" r:id="rId7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1655" autoAdjust="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23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36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67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68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72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83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34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56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11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31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50986-1221-4D0E-96C8-5F86797FC861}" type="datetimeFigureOut">
              <a:rPr lang="en-GB" smtClean="0"/>
              <a:t>11/01/2013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BLOOD BROTHERS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44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LO: To understand the context of Blood Brothers.</a:t>
            </a:r>
            <a:endParaRPr lang="en-GB" sz="4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749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Learning Outcomes.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Recall who wrote the play and the basic storyline.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Describe how it felt to be a child.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Explain the methods an actor may use to develop a character that is much younger than themselves. 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6646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1143000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Willy Russell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363272" cy="43204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>
                <a:latin typeface="Aharoni" pitchFamily="2" charset="-79"/>
                <a:cs typeface="Aharoni" pitchFamily="2" charset="-79"/>
              </a:rPr>
              <a:t>Willy Russell was born in 1947 into a working-class family near to Liverpool. He left school at 15 without academic qualifications and became a hairdresser. By the age of 20 he felt the need to return to education and, after leaving university, he became a teacher at a comprehensive school in his home city.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>
                <a:latin typeface="Aharoni" pitchFamily="2" charset="-79"/>
                <a:cs typeface="Aharoni" pitchFamily="2" charset="-79"/>
              </a:rPr>
              <a:t>During this time Russell wrote songs for performers and for radio shows. One of his early plays was about the Liverpool pop group the Beatles. He has a love of popular music and this can be seen in many of his plays, but especially in Blood Brothers.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576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363" y="288466"/>
            <a:ext cx="8363272" cy="92211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The Plot and Characters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504056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4797152"/>
            <a:ext cx="2079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/>
              <a:t>Mrs Johnstone</a:t>
            </a:r>
            <a:endParaRPr lang="en-GB" sz="3200" b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414992" y="4797152"/>
            <a:ext cx="2079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/>
              <a:t>Mrs </a:t>
            </a:r>
          </a:p>
          <a:p>
            <a:pPr algn="ctr"/>
            <a:r>
              <a:rPr lang="en-GB" sz="3200" b="1" u="sng" dirty="0" smtClean="0"/>
              <a:t>Lyons</a:t>
            </a:r>
            <a:endParaRPr lang="en-GB" sz="32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176570" y="4797152"/>
            <a:ext cx="2079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/>
              <a:t>Mr</a:t>
            </a:r>
          </a:p>
          <a:p>
            <a:pPr algn="ctr"/>
            <a:r>
              <a:rPr lang="en-GB" sz="3200" b="1" u="sng" dirty="0" smtClean="0"/>
              <a:t>Lyons</a:t>
            </a:r>
            <a:endParaRPr lang="en-GB" sz="3200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6556772" y="4829519"/>
            <a:ext cx="2079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/>
              <a:t>The</a:t>
            </a:r>
          </a:p>
          <a:p>
            <a:pPr algn="ctr"/>
            <a:r>
              <a:rPr lang="en-GB" sz="3200" b="1" u="sng" dirty="0" smtClean="0"/>
              <a:t>Narrator</a:t>
            </a:r>
            <a:endParaRPr lang="en-GB" sz="3200" b="1" u="sng" dirty="0"/>
          </a:p>
        </p:txBody>
      </p:sp>
    </p:spTree>
    <p:extLst>
      <p:ext uri="{BB962C8B-B14F-4D97-AF65-F5344CB8AC3E}">
        <p14:creationId xmlns:p14="http://schemas.microsoft.com/office/powerpoint/2010/main" val="82678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Twins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Mickey: Poor                                          Eddie: Rich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12776"/>
            <a:ext cx="2337836" cy="351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65308"/>
            <a:ext cx="2232248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65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Plenary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Was the lesson successful in making you feel like a 7 year old?</a:t>
            </a:r>
          </a:p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How?</a:t>
            </a:r>
          </a:p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What contributions from other people really made you remember?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885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224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BLOOD BROTHERS</vt:lpstr>
      <vt:lpstr>Learning Outcomes.</vt:lpstr>
      <vt:lpstr>Willy Russell</vt:lpstr>
      <vt:lpstr>The Plot and Characters</vt:lpstr>
      <vt:lpstr>The Twins</vt:lpstr>
      <vt:lpstr>Plenary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BAsquith</dc:creator>
  <cp:lastModifiedBy>V Collins</cp:lastModifiedBy>
  <cp:revision>22</cp:revision>
  <cp:lastPrinted>2013-01-08T08:33:20Z</cp:lastPrinted>
  <dcterms:created xsi:type="dcterms:W3CDTF">2012-01-09T14:01:45Z</dcterms:created>
  <dcterms:modified xsi:type="dcterms:W3CDTF">2013-01-11T13:20:42Z</dcterms:modified>
</cp:coreProperties>
</file>