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02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295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28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40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49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14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35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30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69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97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62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DB7A3-F670-4A47-8EB4-F3FFD1E3E4FC}" type="datetimeFigureOut">
              <a:rPr lang="en-GB" smtClean="0"/>
              <a:t>05/09/2012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80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533652" y="5594109"/>
            <a:ext cx="25362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Choices 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61" y="476672"/>
            <a:ext cx="805478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1809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BAsquith</dc:creator>
  <cp:lastModifiedBy>BAsquith</cp:lastModifiedBy>
  <cp:revision>2</cp:revision>
  <dcterms:created xsi:type="dcterms:W3CDTF">2012-09-05T18:48:22Z</dcterms:created>
  <dcterms:modified xsi:type="dcterms:W3CDTF">2012-09-05T18:59:48Z</dcterms:modified>
</cp:coreProperties>
</file>