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Five Forces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8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http://s3-eu-west-1.amazonaws.com/tutor2u-media/subjects/business/diagrams/porter-five-forces-overview.jpg?mtime=20150408174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364682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1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Porter identified five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Threat of new entrants to a </a:t>
            </a:r>
            <a:r>
              <a:rPr lang="en-GB" dirty="0" smtClean="0"/>
              <a:t>market</a:t>
            </a:r>
          </a:p>
          <a:p>
            <a:endParaRPr lang="en-GB" dirty="0"/>
          </a:p>
          <a:p>
            <a:r>
              <a:rPr lang="en-GB" dirty="0"/>
              <a:t>Bargaining power of </a:t>
            </a:r>
            <a:r>
              <a:rPr lang="en-GB" dirty="0" smtClean="0"/>
              <a:t>suppliers</a:t>
            </a:r>
          </a:p>
          <a:p>
            <a:endParaRPr lang="en-GB" dirty="0"/>
          </a:p>
          <a:p>
            <a:r>
              <a:rPr lang="en-GB" dirty="0"/>
              <a:t>Bargaining power of customers ("buyers</a:t>
            </a:r>
            <a:r>
              <a:rPr lang="en-GB" dirty="0" smtClean="0"/>
              <a:t>")</a:t>
            </a:r>
          </a:p>
          <a:p>
            <a:endParaRPr lang="en-GB" dirty="0"/>
          </a:p>
          <a:p>
            <a:r>
              <a:rPr lang="en-GB" dirty="0"/>
              <a:t>Threat of substitute </a:t>
            </a:r>
            <a:r>
              <a:rPr lang="en-GB" dirty="0" smtClean="0"/>
              <a:t>products</a:t>
            </a:r>
          </a:p>
          <a:p>
            <a:endParaRPr lang="en-GB" dirty="0"/>
          </a:p>
          <a:p>
            <a:r>
              <a:rPr lang="en-GB" dirty="0"/>
              <a:t>Degree of competitive rivalry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Porter’s Five Forces Worksheet</a:t>
            </a:r>
            <a:endParaRPr lang="en-GB" dirty="0"/>
          </a:p>
        </p:txBody>
      </p:sp>
      <p:pic>
        <p:nvPicPr>
          <p:cNvPr id="6146" name="Picture 2" descr="http://images.apple.com/euro/home/h/generic/images/og.jpg?2015101300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4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Marriot Hotel</a:t>
            </a:r>
          </a:p>
          <a:p>
            <a:endParaRPr lang="en-GB" dirty="0"/>
          </a:p>
          <a:p>
            <a:r>
              <a:rPr lang="en-GB" dirty="0" smtClean="0"/>
              <a:t>Converse Trainers</a:t>
            </a:r>
          </a:p>
          <a:p>
            <a:endParaRPr lang="en-GB" dirty="0"/>
          </a:p>
          <a:p>
            <a:r>
              <a:rPr lang="en-GB" dirty="0" smtClean="0"/>
              <a:t>BMW X5</a:t>
            </a:r>
          </a:p>
          <a:p>
            <a:endParaRPr lang="en-GB" dirty="0"/>
          </a:p>
          <a:p>
            <a:r>
              <a:rPr lang="en-GB" dirty="0" smtClean="0"/>
              <a:t>Tiffany Bracelet</a:t>
            </a:r>
          </a:p>
          <a:p>
            <a:endParaRPr lang="en-GB" dirty="0"/>
          </a:p>
          <a:p>
            <a:r>
              <a:rPr lang="en-GB" dirty="0" smtClean="0"/>
              <a:t>Sony </a:t>
            </a:r>
            <a:r>
              <a:rPr lang="en-GB" dirty="0" err="1" smtClean="0"/>
              <a:t>Playstation</a:t>
            </a:r>
            <a:r>
              <a:rPr lang="en-GB" dirty="0" smtClean="0"/>
              <a:t> 4</a:t>
            </a:r>
          </a:p>
        </p:txBody>
      </p:sp>
      <p:pic>
        <p:nvPicPr>
          <p:cNvPr id="1026" name="Picture 2" descr="https://passwordchallenge.marriott.com/marriott/images/Marriott_New_Red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660" y="1207633"/>
            <a:ext cx="1957388" cy="75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heatherwoodhousebcu.files.wordpress.com/2014/10/logo-wallpapers-converse-logo-wallpaper-324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09800"/>
            <a:ext cx="1159219" cy="118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bmw.co.uk/dam/brandBM/common/newvehicles/x-series/x5/2013/dynamics/x5-driving-dynamics-m50d-slide-01.jpg.resource.137389842698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360" y="2803752"/>
            <a:ext cx="2019440" cy="113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dia.tiffany.com/is/image/Tiffany/EcomItemL2/return-to-tiffanyheart-tag-charm-bracelet-18967529_922618_ED.jpg?op_usm=2,1,6&amp;defaultImage=NoImageAvailable&amp;&amp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657600"/>
            <a:ext cx="1541071" cy="154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spokeslabs.com/jstone/ps4_images/ps4-hrdware-large1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741" y="4646957"/>
            <a:ext cx="2112859" cy="110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– know Porter’s Five Forces</a:t>
            </a:r>
          </a:p>
          <a:p>
            <a:endParaRPr lang="en-GB" dirty="0"/>
          </a:p>
          <a:p>
            <a:r>
              <a:rPr lang="en-GB" dirty="0" smtClean="0"/>
              <a:t>All – explain the Five Forces Model</a:t>
            </a:r>
          </a:p>
          <a:p>
            <a:endParaRPr lang="en-GB" dirty="0"/>
          </a:p>
          <a:p>
            <a:r>
              <a:rPr lang="en-GB" dirty="0" smtClean="0"/>
              <a:t>Most – Use examples to show understanding of the Five Forces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8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type of Marketing Strategy have these adopted?</a:t>
            </a:r>
            <a:endParaRPr lang="en-GB" dirty="0"/>
          </a:p>
        </p:txBody>
      </p:sp>
      <p:pic>
        <p:nvPicPr>
          <p:cNvPr id="1026" name="Picture 2" descr="http://www.businessblogshub.com/wp-content/uploads/2014/06/br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2387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76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type of Marketing Strategy have these adopted?</a:t>
            </a:r>
          </a:p>
        </p:txBody>
      </p:sp>
      <p:pic>
        <p:nvPicPr>
          <p:cNvPr id="2050" name="Picture 2" descr="http://www.ballywhosocial.com/website/wp-content/uploads/2013/06/content7828_TopBr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61341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0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24744" cy="1143000"/>
          </a:xfrm>
        </p:spPr>
        <p:txBody>
          <a:bodyPr/>
          <a:lstStyle/>
          <a:p>
            <a:r>
              <a:rPr lang="en-GB" dirty="0" smtClean="0"/>
              <a:t>How about?</a:t>
            </a:r>
            <a:endParaRPr lang="en-GB" dirty="0"/>
          </a:p>
        </p:txBody>
      </p:sp>
      <p:pic>
        <p:nvPicPr>
          <p:cNvPr id="3074" name="Picture 2" descr="https://www.marketbeat.com/logos/southwest-airlines-co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2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– know Porter’s Five Forces</a:t>
            </a:r>
          </a:p>
          <a:p>
            <a:endParaRPr lang="en-GB" dirty="0"/>
          </a:p>
          <a:p>
            <a:r>
              <a:rPr lang="en-GB" dirty="0" smtClean="0"/>
              <a:t>All – explain the Five Forces Model</a:t>
            </a:r>
          </a:p>
          <a:p>
            <a:endParaRPr lang="en-GB" dirty="0"/>
          </a:p>
          <a:p>
            <a:r>
              <a:rPr lang="en-GB" dirty="0" smtClean="0"/>
              <a:t>Most – Use examples to show understanding of the Five Forces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3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model is a framework for </a:t>
            </a:r>
            <a:r>
              <a:rPr lang="en-GB" b="1" dirty="0"/>
              <a:t>analysing the nature of competition within an </a:t>
            </a:r>
            <a:r>
              <a:rPr lang="en-GB" b="1" dirty="0" smtClean="0"/>
              <a:t>industry.</a:t>
            </a:r>
          </a:p>
          <a:p>
            <a:endParaRPr lang="en-GB" b="1" dirty="0"/>
          </a:p>
          <a:p>
            <a:r>
              <a:rPr lang="en-GB" dirty="0"/>
              <a:t>Every market or industry is </a:t>
            </a:r>
            <a:r>
              <a:rPr lang="en-GB" dirty="0" smtClean="0"/>
              <a:t>different.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7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392" y="609600"/>
            <a:ext cx="7024744" cy="1143000"/>
          </a:xfrm>
        </p:spPr>
        <p:txBody>
          <a:bodyPr/>
          <a:lstStyle/>
          <a:p>
            <a:r>
              <a:rPr lang="en-GB" dirty="0" smtClean="0"/>
              <a:t>Examples </a:t>
            </a:r>
            <a:endParaRPr lang="en-GB" dirty="0"/>
          </a:p>
        </p:txBody>
      </p:sp>
      <p:pic>
        <p:nvPicPr>
          <p:cNvPr id="4098" name="Picture 2" descr="http://s3-eu-west-1.amazonaws.com/tutor2u-media/subjects/business/diagrams/porter-five-forces-airlines-softdrinks.jpg?mtime=201504081757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83267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2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do airlines make so little profit (and such big losses)?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Very intensive competitor rivalry – mainly on price</a:t>
            </a:r>
          </a:p>
          <a:p>
            <a:endParaRPr lang="en-GB" dirty="0" smtClean="0"/>
          </a:p>
          <a:p>
            <a:r>
              <a:rPr lang="en-GB" dirty="0"/>
              <a:t>Low barriers to entry – lots of new airlines who want to set </a:t>
            </a:r>
            <a:r>
              <a:rPr lang="en-GB" dirty="0" smtClean="0"/>
              <a:t>up</a:t>
            </a:r>
          </a:p>
          <a:p>
            <a:endParaRPr lang="en-GB" dirty="0"/>
          </a:p>
          <a:p>
            <a:r>
              <a:rPr lang="en-GB" dirty="0"/>
              <a:t>Suppliers of aircraft &amp; equipment are powerful – can charge high </a:t>
            </a:r>
            <a:r>
              <a:rPr lang="en-GB" dirty="0" smtClean="0"/>
              <a:t>margins</a:t>
            </a:r>
          </a:p>
          <a:p>
            <a:endParaRPr lang="en-GB" dirty="0"/>
          </a:p>
          <a:p>
            <a:r>
              <a:rPr lang="en-GB" dirty="0"/>
              <a:t>Customers have lots of substitute options – e.g. rail, car</a:t>
            </a:r>
          </a:p>
          <a:p>
            <a:pPr marL="6858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r>
              <a:rPr lang="en-GB" dirty="0"/>
              <a:t>High fixed costs – airline losses rise significantly if revenues fall only slightly since it costs roughly the same to fly half-empty planes as full ones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7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 Drinks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why are profits so high in the soft drinks market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/>
              <a:t>Customers and suppliers have little </a:t>
            </a:r>
            <a:r>
              <a:rPr lang="en-GB" dirty="0" smtClean="0"/>
              <a:t>power</a:t>
            </a:r>
          </a:p>
          <a:p>
            <a:endParaRPr lang="en-GB" dirty="0"/>
          </a:p>
          <a:p>
            <a:r>
              <a:rPr lang="en-GB" dirty="0"/>
              <a:t>There is high brand awareness &amp; </a:t>
            </a:r>
            <a:r>
              <a:rPr lang="en-GB" dirty="0" smtClean="0"/>
              <a:t>loyalty</a:t>
            </a:r>
          </a:p>
          <a:p>
            <a:endParaRPr lang="en-GB" dirty="0"/>
          </a:p>
          <a:p>
            <a:r>
              <a:rPr lang="en-GB" dirty="0"/>
              <a:t>High barriers to entry – how do you enter a market dominated by Coca-Cola and Pepsi?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3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134</TotalTime>
  <Words>238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Five Forces </vt:lpstr>
      <vt:lpstr>What type of Marketing Strategy have these adopted?</vt:lpstr>
      <vt:lpstr>What type of Marketing Strategy have these adopted?</vt:lpstr>
      <vt:lpstr>How about?</vt:lpstr>
      <vt:lpstr>Lesson Objectives</vt:lpstr>
      <vt:lpstr>What is it?</vt:lpstr>
      <vt:lpstr>Examples </vt:lpstr>
      <vt:lpstr>Why do airlines make so little profit (and such big losses)?</vt:lpstr>
      <vt:lpstr>Soft Drinks</vt:lpstr>
      <vt:lpstr>PowerPoint Presentation</vt:lpstr>
      <vt:lpstr>Porter identified five factors</vt:lpstr>
      <vt:lpstr>Activity</vt:lpstr>
      <vt:lpstr>Products</vt:lpstr>
      <vt:lpstr>Lesson Objectives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 Forces </dc:title>
  <dc:creator>Philip HOLT</dc:creator>
  <cp:lastModifiedBy>Philip HOLT</cp:lastModifiedBy>
  <cp:revision>5</cp:revision>
  <dcterms:created xsi:type="dcterms:W3CDTF">2006-08-16T00:00:00Z</dcterms:created>
  <dcterms:modified xsi:type="dcterms:W3CDTF">2015-10-15T15:55:27Z</dcterms:modified>
</cp:coreProperties>
</file>