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258" r:id="rId5"/>
    <p:sldId id="305" r:id="rId6"/>
    <p:sldId id="304" r:id="rId7"/>
    <p:sldId id="259" r:id="rId8"/>
    <p:sldId id="257" r:id="rId9"/>
    <p:sldId id="260" r:id="rId10"/>
    <p:sldId id="256" r:id="rId11"/>
    <p:sldId id="261" r:id="rId12"/>
    <p:sldId id="272" r:id="rId13"/>
    <p:sldId id="274" r:id="rId14"/>
    <p:sldId id="264" r:id="rId15"/>
    <p:sldId id="282" r:id="rId16"/>
    <p:sldId id="283" r:id="rId17"/>
    <p:sldId id="276" r:id="rId18"/>
    <p:sldId id="277" r:id="rId19"/>
    <p:sldId id="302" r:id="rId20"/>
    <p:sldId id="300" r:id="rId21"/>
    <p:sldId id="303" r:id="rId22"/>
    <p:sldId id="278" r:id="rId23"/>
    <p:sldId id="279" r:id="rId24"/>
    <p:sldId id="280" r:id="rId25"/>
    <p:sldId id="281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23F8-FB60-4ACC-8687-E7145C95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6C19E-B30A-4688-AFA6-CA63BE6B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3434-3A32-46ED-BC42-67B3453A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01B9-2D3B-416B-8C27-C2FF3ACD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106F-1DEA-407F-9665-665A187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3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3C11-38D8-4B88-B813-7E72806B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92D9F-083D-42D9-8BF5-5A746FE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E0C84-B5A9-4935-BABD-78255CB6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70D4-F54D-4484-B9D9-1E1C9833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CD1E-C525-43B5-BCDA-57ACBAD3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97D16-D069-4D73-8CAC-E43439E9E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004E3-DE6D-4212-B6DA-80813430A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C9AB-498D-4218-829E-F06CC9B7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D4DEF-655B-4297-AC41-C7FA4693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9CFB-B2D6-4DF1-B829-303711EA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5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7047-FE70-4AB1-82A7-EFA5779C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3A61-3ED4-47EE-9FBC-57985865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358-B23A-4E59-A1FC-1E3F02F9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993D-EBA4-4ADF-B2CA-9511C45C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C88FD-48D2-4D61-84E4-90A13540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2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A847-1A81-4EEA-80CD-8F364CF4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8221E-AB39-4702-874A-4CDF2CA6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696B-762A-4490-817B-C306BB74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C316-E22D-4661-8CE3-3544A1A2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4B97-026D-4CCC-81D7-4E115929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76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BCA5-35BD-4BF7-8A97-A8EDF05D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F6F6-22FF-424D-92F0-E609E6E44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71488-F69F-4582-8F4E-B739BCBD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2BAFF-3E7C-4287-969A-48007E9F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55F49-35EB-48EB-92D7-4FE5651C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EC1A6-D3DF-4467-84F9-D7A35ACF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8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D33C-C030-4669-BA6A-22A5468A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6F405-B728-4163-83FC-4B8C3F6F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7B52-7690-4805-B3BC-47458D23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4A7E1-38E4-497C-80D1-239D272CC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BBFF-D83A-4BF4-9170-BC3940CFC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5F5C4-657D-453E-8605-4192EC34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4BF8B-C2FC-4ED2-8AD5-850F834B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7D1A3-632F-41A1-986D-62404C0F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E825-9C68-4553-88E7-10B1AEA1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29AAC-E0B1-4CA4-995C-D3EDF391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018AB-E642-419A-BE1D-1A664A4A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E842-C893-47ED-94F3-7EA354A8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8FB56-1CE3-4778-8741-7FDC5CD7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4BA57-36A7-42AF-9684-BAB778E2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4285B-1CE9-402B-86A9-523FBB0C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0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AAF1-CC6A-427A-8CA1-548AEF86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BD47-09BA-4525-AE6E-BCA1EC6A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1B6CB-0E49-4D97-8518-4C4BC8C08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FB57D-A252-4885-9FAF-E2F0327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9F6E9-6485-47DF-9FD6-57A3FBBA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F8EFF-D214-4C1A-A859-803200DF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8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9771-78D9-4B4B-9797-D5636DB0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725D3-04CA-4538-9F63-F38C120B3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88C6A-3323-45AB-B7F0-F958BE1BF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0F2E9-72DE-477F-8CC1-BA70B2AA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9EEBA-7736-462D-B407-91B4F2CA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673A5-4A9E-4D67-8DBD-E7821184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5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8E64F-A55B-4A06-8A91-5D489EB4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8C8F7-464E-4EAD-A82E-304BB09BA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9602-ED34-496F-9777-9C503E04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0AF0-BF3C-4D5E-9428-20A81AE6822A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17248-9E13-4B97-A62E-EE15A24F8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854E0-85FE-44E5-B9B0-19B033164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D975-F17C-4964-A5D3-4B38AC54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bettmaths.com/2013/04/28/standard-for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F9E9-11F0-4389-9785-CD595B9C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/>
              <a:t>Preparing For A Maths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DE86-0593-486B-8124-2EB1499D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next two slides gives you an example of how you could revise for a test.  </a:t>
            </a:r>
          </a:p>
          <a:p>
            <a:r>
              <a:rPr lang="en-GB" dirty="0"/>
              <a:t>This is followed by general advice on revision techniques.</a:t>
            </a:r>
          </a:p>
        </p:txBody>
      </p:sp>
    </p:spTree>
    <p:extLst>
      <p:ext uri="{BB962C8B-B14F-4D97-AF65-F5344CB8AC3E}">
        <p14:creationId xmlns:p14="http://schemas.microsoft.com/office/powerpoint/2010/main" val="401598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3C5A1-F2F7-498A-8371-BCAFFA06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-14994"/>
            <a:ext cx="11303740" cy="6872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C03B0-B916-4A99-905B-09FA1800AF52}"/>
              </a:ext>
            </a:extLst>
          </p:cNvPr>
          <p:cNvSpPr txBox="1"/>
          <p:nvPr/>
        </p:nvSpPr>
        <p:spPr>
          <a:xfrm>
            <a:off x="1587500" y="2159000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WB 5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July and 12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July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DF5B3-D67C-449C-A218-74BB5D8C9F67}"/>
              </a:ext>
            </a:extLst>
          </p:cNvPr>
          <p:cNvSpPr txBox="1"/>
          <p:nvPr/>
        </p:nvSpPr>
        <p:spPr>
          <a:xfrm>
            <a:off x="4058020" y="2159000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WB 19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204001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37D-4F5B-4CFD-89A0-E6F96F0D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plan how you will revise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96D8-5E52-4625-B87F-84910DAA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a 30 minute slot you could …</a:t>
            </a:r>
          </a:p>
          <a:p>
            <a:pPr marL="0" indent="0">
              <a:buNone/>
            </a:pPr>
            <a:r>
              <a:rPr lang="en-GB" dirty="0"/>
              <a:t>20 minutes reading through a topic and creating revision cards.</a:t>
            </a:r>
          </a:p>
          <a:p>
            <a:pPr marL="0" indent="0">
              <a:buNone/>
            </a:pPr>
            <a:r>
              <a:rPr lang="en-GB" dirty="0"/>
              <a:t>10 minutes revisiting cards you have prepared on another topic.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 minute exam question on a topic revised previously.</a:t>
            </a:r>
          </a:p>
          <a:p>
            <a:pPr marL="0" indent="0">
              <a:buNone/>
            </a:pPr>
            <a:r>
              <a:rPr lang="en-GB" dirty="0"/>
              <a:t>10 minutes creating Cornell notes.</a:t>
            </a:r>
          </a:p>
          <a:p>
            <a:pPr marL="0" indent="0">
              <a:buNone/>
            </a:pPr>
            <a:r>
              <a:rPr lang="en-GB" dirty="0"/>
              <a:t>10 minutes testing yourself on Cornell notes previously created.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98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" y="2377441"/>
            <a:ext cx="10992084" cy="29130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56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REMEMBER –</a:t>
            </a:r>
            <a:br>
              <a:rPr lang="en-GB" sz="80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80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The Spacing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155" y="5749788"/>
            <a:ext cx="1045845" cy="1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7" y="269288"/>
            <a:ext cx="9418320" cy="623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155" y="5749788"/>
            <a:ext cx="1045845" cy="1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0E7B-8238-426F-B6CF-B3EF7791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238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0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Calibri Light"/>
              </a:rPr>
              <a:t>Other</a:t>
            </a:r>
            <a:br>
              <a:rPr lang="en-US" sz="10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Calibri Light"/>
              </a:rPr>
            </a:br>
            <a:r>
              <a:rPr lang="en-US" sz="10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Calibri Light"/>
              </a:rPr>
              <a:t>Effective revision activities</a:t>
            </a:r>
            <a:endParaRPr lang="en-US" sz="10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a typeface="+mj-lt"/>
              <a:cs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995"/>
          <a:stretch/>
        </p:blipFill>
        <p:spPr>
          <a:xfrm>
            <a:off x="10284415" y="262073"/>
            <a:ext cx="1459094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155" y="5749788"/>
            <a:ext cx="1045845" cy="1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5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3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00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Quizzing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86" y="1489279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289" y="134465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1714228"/>
            <a:ext cx="261937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80" y="3615418"/>
            <a:ext cx="4239988" cy="3242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014" y="4322309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6155" y="5749788"/>
            <a:ext cx="1045845" cy="1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49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8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Past Exam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2792">
            <a:off x="7352075" y="1484540"/>
            <a:ext cx="4829175" cy="584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7492">
            <a:off x="687160" y="1687830"/>
            <a:ext cx="3371850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49" y="1463108"/>
            <a:ext cx="3546688" cy="4767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155" y="5749788"/>
            <a:ext cx="1045845" cy="1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5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" y="222069"/>
            <a:ext cx="121094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39" t="26923" r="25057"/>
          <a:stretch/>
        </p:blipFill>
        <p:spPr>
          <a:xfrm>
            <a:off x="1214844" y="195942"/>
            <a:ext cx="9183189" cy="63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Making – Cornell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00200"/>
            <a:ext cx="8952708" cy="42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02E-12A7-4565-A3BE-208FB35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175"/>
          </a:xfrm>
        </p:spPr>
        <p:txBody>
          <a:bodyPr/>
          <a:lstStyle/>
          <a:p>
            <a:pPr algn="ctr"/>
            <a:r>
              <a:rPr lang="en-GB" u="sng" dirty="0"/>
              <a:t>Make sure you know what you need to revise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1EC46D-894E-49D3-B758-07E0A89380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3050" y="759435"/>
          <a:ext cx="9105900" cy="6098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093">
                  <a:extLst>
                    <a:ext uri="{9D8B030D-6E8A-4147-A177-3AD203B41FA5}">
                      <a16:colId xmlns:a16="http://schemas.microsoft.com/office/drawing/2014/main" val="3371973670"/>
                    </a:ext>
                  </a:extLst>
                </a:gridCol>
                <a:gridCol w="8118807">
                  <a:extLst>
                    <a:ext uri="{9D8B030D-6E8A-4147-A177-3AD203B41FA5}">
                      <a16:colId xmlns:a16="http://schemas.microsoft.com/office/drawing/2014/main" val="416352789"/>
                    </a:ext>
                  </a:extLst>
                </a:gridCol>
              </a:tblGrid>
              <a:tr h="24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Date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55" marR="57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Topics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55" marR="57055" marT="0" marB="0" anchor="ctr"/>
                </a:tc>
                <a:extLst>
                  <a:ext uri="{0D108BD9-81ED-4DB2-BD59-A6C34878D82A}">
                    <a16:rowId xmlns:a16="http://schemas.microsoft.com/office/drawing/2014/main" val="235728736"/>
                  </a:ext>
                </a:extLst>
              </a:tr>
              <a:tr h="584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</a:t>
                      </a:r>
                      <a:r>
                        <a:rPr lang="en-GB" sz="1600" baseline="30000">
                          <a:effectLst/>
                        </a:rPr>
                        <a:t>th</a:t>
                      </a:r>
                      <a:r>
                        <a:rPr lang="en-GB" sz="1600">
                          <a:effectLst/>
                        </a:rPr>
                        <a:t> and 29</a:t>
                      </a:r>
                      <a:r>
                        <a:rPr lang="en-GB" sz="1600" baseline="30000">
                          <a:effectLst/>
                        </a:rPr>
                        <a:t>th</a:t>
                      </a:r>
                      <a:r>
                        <a:rPr lang="en-GB" sz="1600">
                          <a:effectLst/>
                        </a:rPr>
                        <a:t> June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55" marR="5705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Ordering numbers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Displaying data including two-way tables, tally tables, </a:t>
                      </a:r>
                      <a:r>
                        <a:rPr lang="en-GB" sz="1600" dirty="0" err="1">
                          <a:effectLst/>
                        </a:rPr>
                        <a:t>barcharts</a:t>
                      </a:r>
                      <a:r>
                        <a:rPr lang="en-GB" sz="1600" dirty="0">
                          <a:effectLst/>
                        </a:rPr>
                        <a:t> and pie charts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Calculating with decimals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Finding fractions and percentages of numbers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Order of operations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Substituting into formula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Writing algebraic expressions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Calculations involving time and money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Non-calculator calculations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Scatter graphs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Area of 2D shapes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Angle rules including drawing and measuring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Ratio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Parts of a circle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Finding averages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Solving equations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Simplifying algebraic expressions including expanding brackets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Equation of a straight line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Writing questionnaires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Standard form and rounding 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Trigonometry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55" marR="57055" marT="0" marB="0" anchor="ctr"/>
                </a:tc>
                <a:extLst>
                  <a:ext uri="{0D108BD9-81ED-4DB2-BD59-A6C34878D82A}">
                    <a16:rowId xmlns:a16="http://schemas.microsoft.com/office/drawing/2014/main" val="141190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91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24" y="211531"/>
            <a:ext cx="5047488" cy="65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-14548"/>
            <a:ext cx="8229600" cy="9053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8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Cornell Notes.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8" y="753238"/>
            <a:ext cx="4580952" cy="61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36" y="890808"/>
            <a:ext cx="4580952" cy="610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0200" y="1724360"/>
            <a:ext cx="2304256" cy="499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6224" y="17243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An Inspector calls</a:t>
            </a:r>
          </a:p>
        </p:txBody>
      </p:sp>
    </p:spTree>
    <p:extLst>
      <p:ext uri="{BB962C8B-B14F-4D97-AF65-F5344CB8AC3E}">
        <p14:creationId xmlns:p14="http://schemas.microsoft.com/office/powerpoint/2010/main" val="304139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5" y="374764"/>
            <a:ext cx="11241849" cy="55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6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750"/>
          <a:stretch/>
        </p:blipFill>
        <p:spPr>
          <a:xfrm>
            <a:off x="1570582" y="195942"/>
            <a:ext cx="9117430" cy="60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3" y="365125"/>
            <a:ext cx="10987382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557"/>
          <a:stretch/>
        </p:blipFill>
        <p:spPr>
          <a:xfrm>
            <a:off x="0" y="288108"/>
            <a:ext cx="9818619" cy="6341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F2B4A2-A9E7-41A7-83CF-C2A0678AE458}"/>
              </a:ext>
            </a:extLst>
          </p:cNvPr>
          <p:cNvSpPr txBox="1"/>
          <p:nvPr/>
        </p:nvSpPr>
        <p:spPr>
          <a:xfrm>
            <a:off x="9690100" y="49203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cover sections you would need to recreate with post its or flaps.</a:t>
            </a:r>
          </a:p>
        </p:txBody>
      </p:sp>
    </p:spTree>
    <p:extLst>
      <p:ext uri="{BB962C8B-B14F-4D97-AF65-F5344CB8AC3E}">
        <p14:creationId xmlns:p14="http://schemas.microsoft.com/office/powerpoint/2010/main" val="411449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74" y="274696"/>
            <a:ext cx="5185955" cy="60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7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08F9-E113-473E-97EE-25DCB2C2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Choose a topic e.g. </a:t>
            </a:r>
            <a:r>
              <a:rPr lang="en-GB" b="1" u="sng" dirty="0"/>
              <a:t>Standard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7A5F-7A42-40FC-888B-8E26B77F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Start</a:t>
            </a:r>
            <a:r>
              <a:rPr lang="en-GB" dirty="0"/>
              <a:t> – Ask yourself do you know anything about the topic              e.g. What is standard form?   How do we write it?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Gather information </a:t>
            </a:r>
            <a:r>
              <a:rPr lang="en-GB" dirty="0"/>
              <a:t>- </a:t>
            </a:r>
            <a:r>
              <a:rPr lang="en-GB" dirty="0">
                <a:hlinkClick r:id="rId2"/>
              </a:rPr>
              <a:t>Video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Record what you have learnt </a:t>
            </a:r>
            <a:r>
              <a:rPr lang="en-GB" dirty="0"/>
              <a:t>- Notes/Revision Cards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Practice</a:t>
            </a:r>
            <a:r>
              <a:rPr lang="en-GB" dirty="0"/>
              <a:t> – Questions on sheet, exam questions, </a:t>
            </a:r>
            <a:r>
              <a:rPr lang="en-GB" dirty="0" err="1"/>
              <a:t>MyMaths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971B-E5A0-47A8-84F1-EF95274F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Preparing for September/General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F42B-DA65-45A8-A475-A7AAB4CB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Long term Revision</a:t>
            </a:r>
          </a:p>
          <a:p>
            <a:endParaRPr lang="en-GB" dirty="0"/>
          </a:p>
          <a:p>
            <a:r>
              <a:rPr lang="en-GB" dirty="0"/>
              <a:t>Organising yourself</a:t>
            </a:r>
          </a:p>
          <a:p>
            <a:endParaRPr lang="en-GB" dirty="0"/>
          </a:p>
          <a:p>
            <a:r>
              <a:rPr lang="en-GB" dirty="0"/>
              <a:t>Revision tips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2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D50-F737-4979-A793-006F06C1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Why revise when you don’t have a test to prepare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A9B9-B3BB-4E30-8BDF-2D9D87FD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25625"/>
            <a:ext cx="117602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best way to help your brain remember something is to keep using the information over a long period of time – this is called retrieval practice.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Revise a small amount =  less revision and stress</a:t>
            </a:r>
          </a:p>
          <a:p>
            <a:pPr marL="0" indent="0" algn="ctr">
              <a:buNone/>
            </a:pPr>
            <a:r>
              <a:rPr lang="en-GB" dirty="0"/>
              <a:t>          each week now         before the final exams</a:t>
            </a:r>
          </a:p>
        </p:txBody>
      </p:sp>
    </p:spTree>
    <p:extLst>
      <p:ext uri="{BB962C8B-B14F-4D97-AF65-F5344CB8AC3E}">
        <p14:creationId xmlns:p14="http://schemas.microsoft.com/office/powerpoint/2010/main" val="314685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B2AD-20A0-427F-B2C7-B44A7F58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plan your space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1BE8-A869-4FA7-90B2-FF226E24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Have a desk or table you work at.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needs to be in a quiet place preferably with somewhere nearby you can leave books/equipment until you need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need to avoid wasting time looking for equipment and books before you start your revision.</a:t>
            </a:r>
          </a:p>
        </p:txBody>
      </p:sp>
    </p:spTree>
    <p:extLst>
      <p:ext uri="{BB962C8B-B14F-4D97-AF65-F5344CB8AC3E}">
        <p14:creationId xmlns:p14="http://schemas.microsoft.com/office/powerpoint/2010/main" val="289872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94A5-B100-4186-BC69-DB984FE2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plan time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9855D-D070-44ED-BADD-BCCA3428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Timings can be flexible but the commitment to the amount of work isn’t.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a revision timetable – example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25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B3126-4D96-46FD-AECE-D99590C7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4312"/>
            <a:ext cx="100584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1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E460-3758-4676-ABEA-9A889D12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plan the content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72B2E-B27E-4382-933C-CFAD10A9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Check with teachers what you have covered or where you can find the information.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Break the content down into smaller chunks and plan when you will revise it, for example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1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493</Words>
  <Application>Microsoft Office PowerPoint</Application>
  <PresentationFormat>Widescreen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Office Theme</vt:lpstr>
      <vt:lpstr>Preparing For A Maths Test</vt:lpstr>
      <vt:lpstr>Make sure you know what you need to revise</vt:lpstr>
      <vt:lpstr>Choose a topic e.g. Standard Form</vt:lpstr>
      <vt:lpstr>Preparing for September/General Revision</vt:lpstr>
      <vt:lpstr>Why revise when you don’t have a test to prepare for?</vt:lpstr>
      <vt:lpstr>Make sure you plan your space …</vt:lpstr>
      <vt:lpstr>Make sure you plan time …</vt:lpstr>
      <vt:lpstr>PowerPoint Presentation</vt:lpstr>
      <vt:lpstr>Make sure you plan the content …</vt:lpstr>
      <vt:lpstr>PowerPoint Presentation</vt:lpstr>
      <vt:lpstr>Make sure you plan how you will revise …</vt:lpstr>
      <vt:lpstr>REMEMBER – The Spacing Effect</vt:lpstr>
      <vt:lpstr>PowerPoint Presentation</vt:lpstr>
      <vt:lpstr>Other Effective revision activities</vt:lpstr>
      <vt:lpstr>Quizzing</vt:lpstr>
      <vt:lpstr>Past Exam Questions</vt:lpstr>
      <vt:lpstr>PowerPoint Presentation</vt:lpstr>
      <vt:lpstr>PowerPoint Presentation</vt:lpstr>
      <vt:lpstr>Note Making – Cornell Notes</vt:lpstr>
      <vt:lpstr>PowerPoint Presentation</vt:lpstr>
      <vt:lpstr>Cornell Notes.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September</dc:title>
  <dc:creator>C Brooke</dc:creator>
  <cp:lastModifiedBy>C Brooke</cp:lastModifiedBy>
  <cp:revision>5</cp:revision>
  <dcterms:created xsi:type="dcterms:W3CDTF">2021-06-30T13:41:23Z</dcterms:created>
  <dcterms:modified xsi:type="dcterms:W3CDTF">2021-07-19T08:11:50Z</dcterms:modified>
</cp:coreProperties>
</file>