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07" r:id="rId3"/>
    <p:sldId id="308" r:id="rId4"/>
    <p:sldId id="258" r:id="rId5"/>
    <p:sldId id="305" r:id="rId6"/>
    <p:sldId id="304" r:id="rId7"/>
    <p:sldId id="259" r:id="rId8"/>
    <p:sldId id="257" r:id="rId9"/>
    <p:sldId id="260" r:id="rId10"/>
    <p:sldId id="256" r:id="rId11"/>
    <p:sldId id="261" r:id="rId12"/>
    <p:sldId id="272" r:id="rId13"/>
    <p:sldId id="274" r:id="rId14"/>
    <p:sldId id="264" r:id="rId15"/>
    <p:sldId id="282" r:id="rId16"/>
    <p:sldId id="283" r:id="rId17"/>
    <p:sldId id="276" r:id="rId18"/>
    <p:sldId id="277" r:id="rId19"/>
    <p:sldId id="302" r:id="rId20"/>
    <p:sldId id="300" r:id="rId21"/>
    <p:sldId id="303" r:id="rId22"/>
    <p:sldId id="278" r:id="rId23"/>
    <p:sldId id="279" r:id="rId24"/>
    <p:sldId id="280" r:id="rId25"/>
    <p:sldId id="281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F23F8-FB60-4ACC-8687-E7145C952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E6C19E-B30A-4688-AFA6-CA63BE6BD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03434-3A32-46ED-BC42-67B3453A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501B9-2D3B-416B-8C27-C2FF3ACD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B106F-1DEA-407F-9665-665A1874C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93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53C11-38D8-4B88-B813-7E72806B7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F92D9F-083D-42D9-8BF5-5A746FEC9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E0C84-B5A9-4935-BABD-78255CB6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70D4-F54D-4484-B9D9-1E1C9833B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FCD1E-C525-43B5-BCDA-57ACBAD3A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68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097D16-D069-4D73-8CAC-E43439E9E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1004E3-DE6D-4212-B6DA-80813430A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1C9AB-498D-4218-829E-F06CC9B79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D4DEF-655B-4297-AC41-C7FA4693B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B9CFB-B2D6-4DF1-B829-303711EA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55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D7047-FE70-4AB1-82A7-EFA5779C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13A61-3ED4-47EE-9FBC-579858657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45358-B23A-4E59-A1FC-1E3F02F90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1993D-EBA4-4ADF-B2CA-9511C45C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C88FD-48D2-4D61-84E4-90A13540E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129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EA847-1A81-4EEA-80CD-8F364CF46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8221E-AB39-4702-874A-4CDF2CA64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B696B-762A-4490-817B-C306BB741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8C316-E22D-4661-8CE3-3544A1A2C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24B97-026D-4CCC-81D7-4E115929E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762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8BCA5-35BD-4BF7-8A97-A8EDF05DA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FF6F6-22FF-424D-92F0-E609E6E44D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71488-F69F-4582-8F4E-B739BCBDA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2BAFF-3E7C-4287-969A-48007E9F0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55F49-35EB-48EB-92D7-4FE5651CD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EC1A6-D3DF-4467-84F9-D7A35ACF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88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D33C-C030-4669-BA6A-22A5468A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6F405-B728-4163-83FC-4B8C3F6F2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297B52-7690-4805-B3BC-47458D231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4A7E1-38E4-497C-80D1-239D272CC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3CBBFF-D83A-4BF4-9170-BC3940CFC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D5F5C4-657D-453E-8605-4192EC340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4BF8B-C2FC-4ED2-8AD5-850F834BC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57D1A3-632F-41A1-986D-62404C0FB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9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DE825-9C68-4553-88E7-10B1AEA19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B29AAC-E0B1-4CA4-995C-D3EDF391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1018AB-E642-419A-BE1D-1A664A4A6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15E842-C893-47ED-94F3-7EA354A8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81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8FB56-1CE3-4778-8741-7FDC5CD70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44BA57-36A7-42AF-9684-BAB778E23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4285B-1CE9-402B-86A9-523FBB0CD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90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EAAF1-CC6A-427A-8CA1-548AEF86A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6BD47-09BA-4525-AE6E-BCA1EC6A8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91B6CB-0E49-4D97-8518-4C4BC8C08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FB57D-A252-4885-9FAF-E2F0327E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9F6E9-6485-47DF-9FD6-57A3FBBA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F8EFF-D214-4C1A-A859-803200DF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78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29771-78D9-4B4B-9797-D5636DB00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1725D3-04CA-4538-9F63-F38C120B3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88C6A-3323-45AB-B7F0-F958BE1BF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0F2E9-72DE-477F-8CC1-BA70B2AAB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9EEBA-7736-462D-B407-91B4F2CA7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673A5-4A9E-4D67-8DBD-E78211844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05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C8E64F-A55B-4A06-8A91-5D489EB40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8C8F7-464E-4EAD-A82E-304BB09BA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9602-ED34-496F-9777-9C503E049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40AF0-BF3C-4D5E-9428-20A81AE6822A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17248-9E13-4B97-A62E-EE15A24F8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854E0-85FE-44E5-B9B0-19B033164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7D975-F17C-4964-A5D3-4B38AC5459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1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orbettmaths.com/2013/04/28/standard-for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F9E9-11F0-4389-9785-CD595B9C8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u="sng" dirty="0"/>
              <a:t>Preparing For A Maths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4DE86-0593-486B-8124-2EB1499D7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next two slides gives you an example of how you could revise for a test.  </a:t>
            </a:r>
          </a:p>
          <a:p>
            <a:r>
              <a:rPr lang="en-GB" dirty="0"/>
              <a:t>This is followed by general advice on revision techniques.</a:t>
            </a:r>
          </a:p>
        </p:txBody>
      </p:sp>
    </p:spTree>
    <p:extLst>
      <p:ext uri="{BB962C8B-B14F-4D97-AF65-F5344CB8AC3E}">
        <p14:creationId xmlns:p14="http://schemas.microsoft.com/office/powerpoint/2010/main" val="4015983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03C5A1-F2F7-498A-8371-BCAFFA060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-14994"/>
            <a:ext cx="11303740" cy="68729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EC03B0-B916-4A99-905B-09FA1800AF52}"/>
              </a:ext>
            </a:extLst>
          </p:cNvPr>
          <p:cNvSpPr txBox="1"/>
          <p:nvPr/>
        </p:nvSpPr>
        <p:spPr>
          <a:xfrm>
            <a:off x="1587500" y="2159000"/>
            <a:ext cx="260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WB 5</a:t>
            </a:r>
            <a:r>
              <a:rPr lang="en-GB" baseline="30000" dirty="0">
                <a:solidFill>
                  <a:srgbClr val="FF0000"/>
                </a:solidFill>
              </a:rPr>
              <a:t>th</a:t>
            </a:r>
            <a:r>
              <a:rPr lang="en-GB" dirty="0">
                <a:solidFill>
                  <a:srgbClr val="FF0000"/>
                </a:solidFill>
              </a:rPr>
              <a:t> July and 12</a:t>
            </a:r>
            <a:r>
              <a:rPr lang="en-GB" baseline="30000" dirty="0">
                <a:solidFill>
                  <a:srgbClr val="FF0000"/>
                </a:solidFill>
              </a:rPr>
              <a:t>th</a:t>
            </a:r>
            <a:r>
              <a:rPr lang="en-GB" dirty="0">
                <a:solidFill>
                  <a:srgbClr val="FF0000"/>
                </a:solidFill>
              </a:rPr>
              <a:t> July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4DF5B3-D67C-449C-A218-74BB5D8C9F67}"/>
              </a:ext>
            </a:extLst>
          </p:cNvPr>
          <p:cNvSpPr txBox="1"/>
          <p:nvPr/>
        </p:nvSpPr>
        <p:spPr>
          <a:xfrm>
            <a:off x="4058020" y="2159000"/>
            <a:ext cx="260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WB 19</a:t>
            </a:r>
            <a:r>
              <a:rPr lang="en-GB" baseline="30000" dirty="0">
                <a:solidFill>
                  <a:srgbClr val="FF0000"/>
                </a:solidFill>
              </a:rPr>
              <a:t>th</a:t>
            </a:r>
            <a:r>
              <a:rPr lang="en-GB" dirty="0">
                <a:solidFill>
                  <a:srgbClr val="FF0000"/>
                </a:solidFill>
              </a:rPr>
              <a:t> July</a:t>
            </a:r>
          </a:p>
        </p:txBody>
      </p:sp>
    </p:spTree>
    <p:extLst>
      <p:ext uri="{BB962C8B-B14F-4D97-AF65-F5344CB8AC3E}">
        <p14:creationId xmlns:p14="http://schemas.microsoft.com/office/powerpoint/2010/main" val="2040019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1B37D-4F5B-4CFD-89A0-E6F96F0DD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Make sure you plan how you will revise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E96D8-5E52-4625-B87F-84910DAAF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7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 a 30 minute slot you could …</a:t>
            </a:r>
          </a:p>
          <a:p>
            <a:pPr marL="0" indent="0">
              <a:buNone/>
            </a:pPr>
            <a:r>
              <a:rPr lang="en-GB" dirty="0"/>
              <a:t>20 minutes reading through a topic and creating revision cards.</a:t>
            </a:r>
          </a:p>
          <a:p>
            <a:pPr marL="0" indent="0">
              <a:buNone/>
            </a:pPr>
            <a:r>
              <a:rPr lang="en-GB" dirty="0"/>
              <a:t>10 minutes revisiting cards you have prepared on another topic.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10 minute exam question on a topic revised previously.</a:t>
            </a:r>
          </a:p>
          <a:p>
            <a:pPr marL="0" indent="0">
              <a:buNone/>
            </a:pPr>
            <a:r>
              <a:rPr lang="en-GB" dirty="0"/>
              <a:t>10 minutes creating Cornell notes.</a:t>
            </a:r>
          </a:p>
          <a:p>
            <a:pPr marL="0" indent="0">
              <a:buNone/>
            </a:pPr>
            <a:r>
              <a:rPr lang="en-GB" dirty="0"/>
              <a:t>10 minutes testing yourself on Cornell notes previously created.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798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58" y="2377441"/>
            <a:ext cx="10992084" cy="291301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256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80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REMEMBER –</a:t>
            </a:r>
            <a:br>
              <a:rPr lang="en-GB" sz="80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sz="8000" b="1" dirty="0">
                <a:ln>
                  <a:solidFill>
                    <a:sysClr val="windowText" lastClr="000000"/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The Spacing Effect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155" y="5749788"/>
            <a:ext cx="1045845" cy="1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4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977" y="269288"/>
            <a:ext cx="9418320" cy="62358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155" y="5749788"/>
            <a:ext cx="1045845" cy="1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64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10E7B-8238-426F-B6CF-B3EF77911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12382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en-US" sz="104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cs typeface="Calibri Light"/>
              </a:rPr>
              <a:t>Other</a:t>
            </a:r>
            <a:br>
              <a:rPr lang="en-US" sz="104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cs typeface="Calibri Light"/>
              </a:rPr>
            </a:br>
            <a:r>
              <a:rPr lang="en-US" sz="104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cs typeface="Calibri Light"/>
              </a:rPr>
              <a:t>Effective revision activities</a:t>
            </a:r>
            <a:endParaRPr lang="en-US" sz="104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ea typeface="+mj-lt"/>
              <a:cs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6995"/>
          <a:stretch/>
        </p:blipFill>
        <p:spPr>
          <a:xfrm>
            <a:off x="10284415" y="262073"/>
            <a:ext cx="1459094" cy="1657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6155" y="5749788"/>
            <a:ext cx="1045845" cy="1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58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637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10000" b="1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</a:rPr>
              <a:t>Quizzing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86" y="1489279"/>
            <a:ext cx="2590800" cy="1762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4289" y="1344658"/>
            <a:ext cx="2143125" cy="2143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2" y="1714228"/>
            <a:ext cx="2619375" cy="885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6680" y="3615418"/>
            <a:ext cx="4239988" cy="32425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9014" y="4322309"/>
            <a:ext cx="2438400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6155" y="5749788"/>
            <a:ext cx="1045845" cy="1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83492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8000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</a:rPr>
              <a:t>Past Exam Questions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2792">
            <a:off x="7352075" y="1484540"/>
            <a:ext cx="4829175" cy="5848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67492">
            <a:off x="687160" y="1687830"/>
            <a:ext cx="3371850" cy="4762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549" y="1463108"/>
            <a:ext cx="3546688" cy="47678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6155" y="5749788"/>
            <a:ext cx="1045845" cy="1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55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6" y="222069"/>
            <a:ext cx="12109436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01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639" t="26923" r="25057"/>
          <a:stretch/>
        </p:blipFill>
        <p:spPr>
          <a:xfrm>
            <a:off x="1214844" y="195942"/>
            <a:ext cx="9183189" cy="636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31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 Making – Cornell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600200"/>
            <a:ext cx="8952708" cy="42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93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A202E-12A7-4565-A3BE-208FB3560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5175"/>
          </a:xfrm>
        </p:spPr>
        <p:txBody>
          <a:bodyPr/>
          <a:lstStyle/>
          <a:p>
            <a:pPr algn="ctr"/>
            <a:r>
              <a:rPr lang="en-GB" u="sng" dirty="0"/>
              <a:t>Make sure you know what you need to revise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1EC46D-894E-49D3-B758-07E0A893803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43050" y="759435"/>
          <a:ext cx="9105900" cy="6098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093">
                  <a:extLst>
                    <a:ext uri="{9D8B030D-6E8A-4147-A177-3AD203B41FA5}">
                      <a16:colId xmlns:a16="http://schemas.microsoft.com/office/drawing/2014/main" val="3371973670"/>
                    </a:ext>
                  </a:extLst>
                </a:gridCol>
                <a:gridCol w="8118807">
                  <a:extLst>
                    <a:ext uri="{9D8B030D-6E8A-4147-A177-3AD203B41FA5}">
                      <a16:colId xmlns:a16="http://schemas.microsoft.com/office/drawing/2014/main" val="416352789"/>
                    </a:ext>
                  </a:extLst>
                </a:gridCol>
              </a:tblGrid>
              <a:tr h="243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Date</a:t>
                      </a:r>
                      <a:endParaRPr lang="en-GB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55" marR="5705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Topics</a:t>
                      </a:r>
                      <a:endParaRPr lang="en-GB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55" marR="57055" marT="0" marB="0" anchor="ctr"/>
                </a:tc>
                <a:extLst>
                  <a:ext uri="{0D108BD9-81ED-4DB2-BD59-A6C34878D82A}">
                    <a16:rowId xmlns:a16="http://schemas.microsoft.com/office/drawing/2014/main" val="235728736"/>
                  </a:ext>
                </a:extLst>
              </a:tr>
              <a:tr h="5849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28</a:t>
                      </a:r>
                      <a:r>
                        <a:rPr lang="en-GB" sz="1600" baseline="30000">
                          <a:effectLst/>
                        </a:rPr>
                        <a:t>th</a:t>
                      </a:r>
                      <a:r>
                        <a:rPr lang="en-GB" sz="1600">
                          <a:effectLst/>
                        </a:rPr>
                        <a:t> and 29</a:t>
                      </a:r>
                      <a:r>
                        <a:rPr lang="en-GB" sz="1600" baseline="30000">
                          <a:effectLst/>
                        </a:rPr>
                        <a:t>th</a:t>
                      </a:r>
                      <a:r>
                        <a:rPr lang="en-GB" sz="1600">
                          <a:effectLst/>
                        </a:rPr>
                        <a:t> June</a:t>
                      </a:r>
                      <a:endParaRPr lang="en-GB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55" marR="57055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Ordering numbers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Displaying data including two-way tables, tally tables, </a:t>
                      </a:r>
                      <a:r>
                        <a:rPr lang="en-GB" sz="1600" dirty="0" err="1">
                          <a:effectLst/>
                        </a:rPr>
                        <a:t>barcharts</a:t>
                      </a:r>
                      <a:r>
                        <a:rPr lang="en-GB" sz="1600" dirty="0">
                          <a:effectLst/>
                        </a:rPr>
                        <a:t> and pie charts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Calculating with decimals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Finding fractions and percentages of numbers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Order of operations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Substituting into formula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Writing algebraic expressions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Calculations involving time and money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Non-calculator calculations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Scatter graphs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Area of 2D shapes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Angle rules including drawing and measuring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Ratio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Parts of a circle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Finding averages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Solving equations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Simplifying algebraic expressions including expanding brackets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Equation of a straight line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Writing questionnaires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Standard form and rounding </a:t>
                      </a:r>
                      <a:endParaRPr lang="en-GB" sz="10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effectLst/>
                        </a:rPr>
                        <a:t>Trigonometry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55" marR="57055" marT="0" marB="0" anchor="ctr"/>
                </a:tc>
                <a:extLst>
                  <a:ext uri="{0D108BD9-81ED-4DB2-BD59-A6C34878D82A}">
                    <a16:rowId xmlns:a16="http://schemas.microsoft.com/office/drawing/2014/main" val="1411909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917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24" y="211531"/>
            <a:ext cx="5047488" cy="656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89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-14548"/>
            <a:ext cx="8229600" cy="905356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sz="8000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Cornell Notes.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08" y="753238"/>
            <a:ext cx="4580952" cy="61047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036" y="890808"/>
            <a:ext cx="4580952" cy="61047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10200" y="1724360"/>
            <a:ext cx="2304256" cy="4991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6224" y="17243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Calibri"/>
              </a:rPr>
              <a:t>An Inspector calls</a:t>
            </a:r>
          </a:p>
        </p:txBody>
      </p:sp>
    </p:spTree>
    <p:extLst>
      <p:ext uri="{BB962C8B-B14F-4D97-AF65-F5344CB8AC3E}">
        <p14:creationId xmlns:p14="http://schemas.microsoft.com/office/powerpoint/2010/main" val="3041391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85" y="374764"/>
            <a:ext cx="11241849" cy="559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67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5750"/>
          <a:stretch/>
        </p:blipFill>
        <p:spPr>
          <a:xfrm>
            <a:off x="1570582" y="195942"/>
            <a:ext cx="9117430" cy="606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33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83" y="365125"/>
            <a:ext cx="10987382" cy="573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56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8557"/>
          <a:stretch/>
        </p:blipFill>
        <p:spPr>
          <a:xfrm>
            <a:off x="0" y="288108"/>
            <a:ext cx="9818619" cy="63412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F2B4A2-A9E7-41A7-83CF-C2A0678AE458}"/>
              </a:ext>
            </a:extLst>
          </p:cNvPr>
          <p:cNvSpPr txBox="1"/>
          <p:nvPr/>
        </p:nvSpPr>
        <p:spPr>
          <a:xfrm>
            <a:off x="9690100" y="492035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 cover sections you would need to recreate with post its or flaps.</a:t>
            </a:r>
          </a:p>
        </p:txBody>
      </p:sp>
    </p:spTree>
    <p:extLst>
      <p:ext uri="{BB962C8B-B14F-4D97-AF65-F5344CB8AC3E}">
        <p14:creationId xmlns:p14="http://schemas.microsoft.com/office/powerpoint/2010/main" val="4114492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274" y="274696"/>
            <a:ext cx="5185955" cy="605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7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308F9-E113-473E-97EE-25DCB2C2F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Choose a topic e.g. </a:t>
            </a:r>
            <a:r>
              <a:rPr lang="en-GB" b="1" u="sng" dirty="0"/>
              <a:t>Standard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27A5F-7A42-40FC-888B-8E26B77F8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Start</a:t>
            </a:r>
            <a:r>
              <a:rPr lang="en-GB" dirty="0"/>
              <a:t> – Ask yourself do you know anything about the topic              e.g. What is standard form?   How do we write it?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Gather information </a:t>
            </a:r>
            <a:r>
              <a:rPr lang="en-GB" dirty="0"/>
              <a:t>- </a:t>
            </a:r>
            <a:r>
              <a:rPr lang="en-GB" dirty="0">
                <a:hlinkClick r:id="rId2"/>
              </a:rPr>
              <a:t>Video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Record what you have learnt </a:t>
            </a:r>
            <a:r>
              <a:rPr lang="en-GB" dirty="0"/>
              <a:t>- Notes/Revision Cards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</a:rPr>
              <a:t>Practice</a:t>
            </a:r>
            <a:r>
              <a:rPr lang="en-GB" dirty="0"/>
              <a:t> – Questions on sheet, exam questions, </a:t>
            </a:r>
            <a:r>
              <a:rPr lang="en-GB" dirty="0" err="1"/>
              <a:t>MyMaths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95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1971B-E5A0-47A8-84F1-EF95274F0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/>
              <a:t>Preparing for September/General Revision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8F42B-DA65-45A8-A475-A7AAB4CB9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Long term Revision</a:t>
            </a:r>
          </a:p>
          <a:p>
            <a:endParaRPr lang="en-GB" dirty="0"/>
          </a:p>
          <a:p>
            <a:r>
              <a:rPr lang="en-GB" dirty="0"/>
              <a:t>Organising yourself</a:t>
            </a:r>
          </a:p>
          <a:p>
            <a:endParaRPr lang="en-GB" dirty="0"/>
          </a:p>
          <a:p>
            <a:r>
              <a:rPr lang="en-GB" dirty="0"/>
              <a:t>Revision tips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329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6DD50-F737-4979-A793-006F06C1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/>
              <a:t>Why revise when you don’t have a test to prepare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4A9B9-B3BB-4E30-8BDF-2D9D87FD3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1825625"/>
            <a:ext cx="11760200" cy="435133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The best way to help your brain remember something is to keep using the information over a long period of time – this is called retrieval practice.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Revise a small amount =  less revision and stress</a:t>
            </a:r>
          </a:p>
          <a:p>
            <a:pPr marL="0" indent="0" algn="ctr">
              <a:buNone/>
            </a:pPr>
            <a:r>
              <a:rPr lang="en-GB" dirty="0"/>
              <a:t>          each week now         before the final exams</a:t>
            </a:r>
          </a:p>
        </p:txBody>
      </p:sp>
    </p:spTree>
    <p:extLst>
      <p:ext uri="{BB962C8B-B14F-4D97-AF65-F5344CB8AC3E}">
        <p14:creationId xmlns:p14="http://schemas.microsoft.com/office/powerpoint/2010/main" val="3146852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9B2AD-20A0-427F-B2C7-B44A7F58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Make sure you plan your space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01BE8-A869-4FA7-90B2-FF226E245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Have a desk or table you work at.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needs to be in a quiet place preferably with somewhere nearby you can leave books/equipment until you need them.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need to avoid wasting time looking for equipment and books before you start your revision.</a:t>
            </a:r>
          </a:p>
        </p:txBody>
      </p:sp>
    </p:spTree>
    <p:extLst>
      <p:ext uri="{BB962C8B-B14F-4D97-AF65-F5344CB8AC3E}">
        <p14:creationId xmlns:p14="http://schemas.microsoft.com/office/powerpoint/2010/main" val="289872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394A5-B100-4186-BC69-DB984FE2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Make sure you plan time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9855D-D070-44ED-BADD-BCCA34281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Timings can be flexible but the commitment to the amount of work isn’t.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Write a revision timetable – example 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125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0B3126-4D96-46FD-AECE-D99590C7B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14312"/>
            <a:ext cx="100584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15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7E460-3758-4676-ABEA-9A889D12E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Make sure you plan the content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72B2E-B27E-4382-933C-CFAD10A98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Check with teachers what you have covered or where you can find the information.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Break the content down into smaller chunks and plan when you will revise it, for example 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1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493</Words>
  <Application>Microsoft Office PowerPoint</Application>
  <PresentationFormat>Widescreen</PresentationFormat>
  <Paragraphs>83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Times New Roman</vt:lpstr>
      <vt:lpstr>Office Theme</vt:lpstr>
      <vt:lpstr>Preparing For A Maths Test</vt:lpstr>
      <vt:lpstr>Make sure you know what you need to revise</vt:lpstr>
      <vt:lpstr>Choose a topic e.g. Standard Form</vt:lpstr>
      <vt:lpstr>Preparing for September/General Revision</vt:lpstr>
      <vt:lpstr>Why revise when you don’t have a test to prepare for?</vt:lpstr>
      <vt:lpstr>Make sure you plan your space …</vt:lpstr>
      <vt:lpstr>Make sure you plan time …</vt:lpstr>
      <vt:lpstr>PowerPoint Presentation</vt:lpstr>
      <vt:lpstr>Make sure you plan the content …</vt:lpstr>
      <vt:lpstr>PowerPoint Presentation</vt:lpstr>
      <vt:lpstr>Make sure you plan how you will revise …</vt:lpstr>
      <vt:lpstr>REMEMBER – The Spacing Effect</vt:lpstr>
      <vt:lpstr>PowerPoint Presentation</vt:lpstr>
      <vt:lpstr>Other Effective revision activities</vt:lpstr>
      <vt:lpstr>Quizzing</vt:lpstr>
      <vt:lpstr>Past Exam Questions</vt:lpstr>
      <vt:lpstr>PowerPoint Presentation</vt:lpstr>
      <vt:lpstr>PowerPoint Presentation</vt:lpstr>
      <vt:lpstr>Note Making – Cornell Notes</vt:lpstr>
      <vt:lpstr>PowerPoint Presentation</vt:lpstr>
      <vt:lpstr>Cornell Notes.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September</dc:title>
  <dc:creator>C Brooke</dc:creator>
  <cp:lastModifiedBy>C Brooke</cp:lastModifiedBy>
  <cp:revision>5</cp:revision>
  <dcterms:created xsi:type="dcterms:W3CDTF">2021-06-30T13:41:23Z</dcterms:created>
  <dcterms:modified xsi:type="dcterms:W3CDTF">2021-07-19T08:11:50Z</dcterms:modified>
</cp:coreProperties>
</file>