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8" r:id="rId4"/>
    <p:sldId id="269" r:id="rId5"/>
    <p:sldId id="259" r:id="rId6"/>
    <p:sldId id="270" r:id="rId7"/>
    <p:sldId id="266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4660"/>
  </p:normalViewPr>
  <p:slideViewPr>
    <p:cSldViewPr>
      <p:cViewPr>
        <p:scale>
          <a:sx n="94" d="100"/>
          <a:sy n="94" d="100"/>
        </p:scale>
        <p:origin x="-1290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EB60D4-A07E-48DD-96DC-DAF61AA84B4C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6B70B6-266C-49ED-9DB7-F09E2BE06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965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6B70B6-266C-49ED-9DB7-F09E2BE064B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137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6B70B6-266C-49ED-9DB7-F09E2BE064B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137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673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955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991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426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41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0300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102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930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784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978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394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475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052736"/>
            <a:ext cx="7772400" cy="1470025"/>
          </a:xfrm>
        </p:spPr>
        <p:txBody>
          <a:bodyPr/>
          <a:lstStyle/>
          <a:p>
            <a:r>
              <a:rPr lang="en-GB" sz="6000" dirty="0" smtClean="0">
                <a:latin typeface="Aharoni" pitchFamily="2" charset="-79"/>
                <a:cs typeface="Aharoni" pitchFamily="2" charset="-79"/>
              </a:rPr>
              <a:t>Blood Brothers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LO: </a:t>
            </a:r>
            <a:r>
              <a:rPr lang="en-GB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To use explorative strategies to understand some of the key characters.</a:t>
            </a:r>
            <a:endParaRPr lang="en-GB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45846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haroni" pitchFamily="2" charset="-79"/>
                <a:cs typeface="Aharoni" pitchFamily="2" charset="-79"/>
              </a:rPr>
              <a:t>Learning Outcomes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>
                <a:latin typeface="Aharoni" pitchFamily="2" charset="-79"/>
                <a:cs typeface="Aharoni" pitchFamily="2" charset="-79"/>
              </a:rPr>
              <a:t>By the end of the lesson you should be able to…</a:t>
            </a:r>
          </a:p>
          <a:p>
            <a:pPr marL="0" indent="0">
              <a:buNone/>
            </a:pPr>
            <a:endParaRPr lang="en-GB" sz="2800" dirty="0"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en-GB" sz="2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Recall </a:t>
            </a:r>
            <a:r>
              <a:rPr lang="en-GB" sz="2800" dirty="0" smtClean="0">
                <a:latin typeface="Aharoni" pitchFamily="2" charset="-79"/>
                <a:cs typeface="Aharoni" pitchFamily="2" charset="-79"/>
              </a:rPr>
              <a:t>what the key explorative strategies are.</a:t>
            </a:r>
          </a:p>
          <a:p>
            <a:pPr marL="0" indent="0">
              <a:buNone/>
            </a:pPr>
            <a:endParaRPr lang="en-GB" sz="2800" dirty="0" smtClean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en-GB" sz="2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Describe </a:t>
            </a:r>
            <a:r>
              <a:rPr lang="en-GB" sz="2800" dirty="0" smtClean="0">
                <a:latin typeface="Aharoni" pitchFamily="2" charset="-79"/>
                <a:cs typeface="Aharoni" pitchFamily="2" charset="-79"/>
              </a:rPr>
              <a:t>the importance of understanding a character.</a:t>
            </a:r>
          </a:p>
          <a:p>
            <a:pPr marL="0" indent="0">
              <a:buNone/>
            </a:pPr>
            <a:endParaRPr lang="en-GB" sz="2800" dirty="0" smtClean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en-GB" sz="2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Explain </a:t>
            </a:r>
            <a:r>
              <a:rPr lang="en-GB" sz="2800" dirty="0" smtClean="0">
                <a:latin typeface="Aharoni" pitchFamily="2" charset="-79"/>
                <a:cs typeface="Aharoni" pitchFamily="2" charset="-79"/>
              </a:rPr>
              <a:t>why we use explorative strategies.</a:t>
            </a:r>
            <a:endParaRPr lang="en-GB" sz="2800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9376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haroni" pitchFamily="2" charset="-79"/>
                <a:cs typeface="Aharoni" pitchFamily="2" charset="-79"/>
              </a:rPr>
              <a:t>In groups… 4</a:t>
            </a:r>
            <a:endParaRPr lang="en-GB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Prepare the scene where Mrs </a:t>
            </a:r>
            <a:r>
              <a:rPr lang="en-GB" dirty="0"/>
              <a:t>L</a:t>
            </a:r>
            <a:r>
              <a:rPr lang="en-GB" dirty="0" smtClean="0"/>
              <a:t> confronts Mrs J.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One pair to act out the scene. One pair to use though tracking.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Careful consideration must be taken as to when the thought tracking will be used and why.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9495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haroni" pitchFamily="2" charset="-79"/>
                <a:cs typeface="Aharoni" pitchFamily="2" charset="-79"/>
              </a:rPr>
              <a:t>Perform and Evaluate</a:t>
            </a:r>
            <a:endParaRPr lang="en-GB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7825" y="2636912"/>
            <a:ext cx="2742937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340768"/>
            <a:ext cx="2847644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3717032"/>
            <a:ext cx="2088232" cy="2762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1595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haroni" pitchFamily="2" charset="-79"/>
                <a:cs typeface="Aharoni" pitchFamily="2" charset="-79"/>
              </a:rPr>
              <a:t>In pairs…</a:t>
            </a:r>
            <a:endParaRPr lang="en-GB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4930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>
                <a:latin typeface="Aharoni" pitchFamily="2" charset="-79"/>
                <a:cs typeface="Aharoni" pitchFamily="2" charset="-79"/>
              </a:rPr>
              <a:t>Create a Role on the Wall</a:t>
            </a:r>
          </a:p>
          <a:p>
            <a:pPr marL="0" indent="0">
              <a:buNone/>
            </a:pPr>
            <a:endParaRPr lang="en-GB" sz="2800" dirty="0"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en-GB" sz="2800" dirty="0" smtClean="0">
                <a:latin typeface="Aharoni" pitchFamily="2" charset="-79"/>
                <a:cs typeface="Aharoni" pitchFamily="2" charset="-79"/>
              </a:rPr>
              <a:t>For one of the characters. </a:t>
            </a:r>
            <a:endParaRPr lang="en-GB" sz="2800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628800"/>
            <a:ext cx="3237254" cy="4387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9031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haroni" pitchFamily="2" charset="-79"/>
                <a:cs typeface="Aharoni" pitchFamily="2" charset="-79"/>
              </a:rPr>
              <a:t>In opposite pairs…</a:t>
            </a:r>
            <a:endParaRPr lang="en-GB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4930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Hot seat your opposite </a:t>
            </a:r>
          </a:p>
          <a:p>
            <a:pPr marL="0" indent="0">
              <a:buNone/>
            </a:pPr>
            <a:r>
              <a:rPr lang="en-GB" sz="2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Characters. Make sure</a:t>
            </a:r>
          </a:p>
          <a:p>
            <a:pPr marL="0" indent="0">
              <a:buNone/>
            </a:pPr>
            <a:r>
              <a:rPr lang="en-GB" sz="2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You write down the </a:t>
            </a:r>
          </a:p>
          <a:p>
            <a:pPr marL="0" indent="0">
              <a:buNone/>
            </a:pPr>
            <a:r>
              <a:rPr lang="en-GB" sz="2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questions  and answers</a:t>
            </a:r>
          </a:p>
          <a:p>
            <a:pPr marL="0" indent="0">
              <a:buNone/>
            </a:pPr>
            <a:r>
              <a:rPr lang="en-GB" sz="2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That are given. </a:t>
            </a:r>
            <a:endParaRPr lang="en-GB" sz="2800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772816"/>
            <a:ext cx="3371360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8729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haroni" pitchFamily="2" charset="-79"/>
                <a:cs typeface="Aharoni" pitchFamily="2" charset="-79"/>
              </a:rPr>
              <a:t>Theory Stuff…</a:t>
            </a:r>
            <a:endParaRPr lang="en-GB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b="1" u="sng" dirty="0" smtClean="0"/>
              <a:t>Explorative Strategies.</a:t>
            </a:r>
          </a:p>
          <a:p>
            <a:r>
              <a:rPr lang="en-GB" dirty="0" smtClean="0"/>
              <a:t>Role </a:t>
            </a:r>
            <a:r>
              <a:rPr lang="en-GB" dirty="0" smtClean="0"/>
              <a:t>Play</a:t>
            </a:r>
          </a:p>
          <a:p>
            <a:r>
              <a:rPr lang="en-GB" dirty="0" smtClean="0"/>
              <a:t>Thought tracking</a:t>
            </a:r>
          </a:p>
          <a:p>
            <a:r>
              <a:rPr lang="en-GB" dirty="0" smtClean="0"/>
              <a:t>Role on the wall</a:t>
            </a:r>
          </a:p>
          <a:p>
            <a:r>
              <a:rPr lang="en-GB" dirty="0" smtClean="0"/>
              <a:t>Hot seating</a:t>
            </a:r>
            <a:endParaRPr lang="en-GB" dirty="0" smtClean="0"/>
          </a:p>
          <a:p>
            <a:pPr marL="0" indent="0">
              <a:buNone/>
            </a:pPr>
            <a:r>
              <a:rPr lang="en-GB" b="1" u="sng" dirty="0" smtClean="0"/>
              <a:t>Drama </a:t>
            </a:r>
            <a:r>
              <a:rPr lang="en-GB" b="1" u="sng" dirty="0" smtClean="0"/>
              <a:t>Medium.</a:t>
            </a:r>
          </a:p>
          <a:p>
            <a:r>
              <a:rPr lang="en-GB" dirty="0" smtClean="0"/>
              <a:t>Use </a:t>
            </a:r>
            <a:r>
              <a:rPr lang="en-GB" dirty="0" smtClean="0"/>
              <a:t>of voice.</a:t>
            </a:r>
            <a:endParaRPr lang="en-GB" dirty="0" smtClean="0"/>
          </a:p>
          <a:p>
            <a:r>
              <a:rPr lang="en-GB" dirty="0" smtClean="0"/>
              <a:t>Use of spoken </a:t>
            </a:r>
            <a:r>
              <a:rPr lang="en-GB" dirty="0" smtClean="0"/>
              <a:t>language</a:t>
            </a:r>
          </a:p>
          <a:p>
            <a:r>
              <a:rPr lang="en-GB" dirty="0" smtClean="0"/>
              <a:t>Use of movement and gesture</a:t>
            </a:r>
            <a:endParaRPr lang="en-GB" dirty="0" smtClean="0"/>
          </a:p>
          <a:p>
            <a:pPr marL="0" indent="0">
              <a:buNone/>
            </a:pPr>
            <a:r>
              <a:rPr lang="en-GB" b="1" u="sng" dirty="0" smtClean="0"/>
              <a:t>Elements </a:t>
            </a:r>
            <a:r>
              <a:rPr lang="en-GB" b="1" u="sng" dirty="0" smtClean="0"/>
              <a:t>of Drama. </a:t>
            </a:r>
            <a:endParaRPr lang="en-GB" b="1" u="sng" dirty="0" smtClean="0"/>
          </a:p>
          <a:p>
            <a:r>
              <a:rPr lang="en-GB" dirty="0" smtClean="0"/>
              <a:t>Action/plot/content</a:t>
            </a:r>
          </a:p>
          <a:p>
            <a:r>
              <a:rPr lang="en-GB" dirty="0"/>
              <a:t>C</a:t>
            </a:r>
            <a:r>
              <a:rPr lang="en-GB" dirty="0" smtClean="0"/>
              <a:t>haracterisation</a:t>
            </a:r>
          </a:p>
          <a:p>
            <a:pPr marL="0" indent="0">
              <a:buNone/>
            </a:pPr>
            <a:endParaRPr lang="en-GB" b="1" u="sng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772816"/>
            <a:ext cx="2381250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6240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haroni" pitchFamily="2" charset="-79"/>
                <a:cs typeface="Aharoni" pitchFamily="2" charset="-79"/>
              </a:rPr>
              <a:t>Independent Learning</a:t>
            </a:r>
            <a:endParaRPr lang="en-GB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Aharoni" pitchFamily="2" charset="-79"/>
                <a:cs typeface="Aharoni" pitchFamily="2" charset="-79"/>
              </a:rPr>
              <a:t>Drama diaries up to date.</a:t>
            </a:r>
          </a:p>
          <a:p>
            <a:pPr marL="0" indent="0">
              <a:buNone/>
            </a:pPr>
            <a:endParaRPr lang="en-GB" dirty="0" smtClean="0">
              <a:latin typeface="Aharoni" pitchFamily="2" charset="-79"/>
              <a:cs typeface="Aharoni" pitchFamily="2" charset="-79"/>
            </a:endParaRPr>
          </a:p>
          <a:p>
            <a:pPr marL="0" indent="0" algn="ctr">
              <a:buNone/>
            </a:pPr>
            <a:r>
              <a:rPr lang="en-GB" sz="4300" b="1" dirty="0" smtClean="0">
                <a:latin typeface="Aharoni" pitchFamily="2" charset="-79"/>
                <a:cs typeface="Aharoni" pitchFamily="2" charset="-79"/>
              </a:rPr>
              <a:t>TAKING THEM IN NEXT LESSON!!!!</a:t>
            </a:r>
          </a:p>
          <a:p>
            <a:pPr marL="0" indent="0">
              <a:buNone/>
            </a:pPr>
            <a:endParaRPr lang="en-GB" dirty="0">
              <a:latin typeface="Aharoni" pitchFamily="2" charset="-79"/>
              <a:cs typeface="Aharoni" pitchFamily="2" charset="-79"/>
            </a:endParaRPr>
          </a:p>
          <a:p>
            <a:pPr marL="0" indent="0" algn="ctr">
              <a:buNone/>
            </a:pPr>
            <a:r>
              <a:rPr lang="en-GB" sz="8800" dirty="0" smtClean="0">
                <a:latin typeface="Aharoni" pitchFamily="2" charset="-79"/>
                <a:cs typeface="Aharoni" pitchFamily="2" charset="-79"/>
              </a:rPr>
              <a:t>NO EXCUSES!!!!!!!!</a:t>
            </a:r>
            <a:endParaRPr lang="en-GB" sz="8800" dirty="0" smtClean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07862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199</Words>
  <Application>Microsoft Office PowerPoint</Application>
  <PresentationFormat>On-screen Show (4:3)</PresentationFormat>
  <Paragraphs>48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Blood Brothers.</vt:lpstr>
      <vt:lpstr>Learning Outcomes.</vt:lpstr>
      <vt:lpstr>In groups… 4</vt:lpstr>
      <vt:lpstr>Perform and Evaluate</vt:lpstr>
      <vt:lpstr>In pairs…</vt:lpstr>
      <vt:lpstr>In opposite pairs…</vt:lpstr>
      <vt:lpstr>Theory Stuff…</vt:lpstr>
      <vt:lpstr>Independent Learning</vt:lpstr>
    </vt:vector>
  </TitlesOfParts>
  <Company>Beverley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Blood Brothers.</dc:title>
  <dc:creator>BAsquith</dc:creator>
  <cp:lastModifiedBy>V Collins</cp:lastModifiedBy>
  <cp:revision>11</cp:revision>
  <dcterms:created xsi:type="dcterms:W3CDTF">2013-01-13T15:28:57Z</dcterms:created>
  <dcterms:modified xsi:type="dcterms:W3CDTF">2013-01-22T13:30:55Z</dcterms:modified>
</cp:coreProperties>
</file>