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51" r:id="rId2"/>
    <p:sldId id="355" r:id="rId3"/>
    <p:sldId id="3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1D53-071F-431D-B364-556E293BB57A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BC641-0052-4899-8A7B-F3286505A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93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13E492-2BE1-47F6-A827-2A173C8BE47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016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FB59-2122-4017-9277-635586ECA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80BA6-A315-4AB1-AB4F-D386FC2A1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721EA-35EB-43E2-BAC3-262647D9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34A-7643-457A-AFBA-4F0636344183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DD39F-1FE7-4498-AE71-A7E1965C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660F3-B6F4-4C2E-9C80-906E64423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E90F-773E-4850-ACFC-77E9DC5A9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0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01F2F-F754-452F-9B8D-5EB993922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C0E765-FA4B-46C7-B4E5-3BDC1E476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6CE1D-2EC8-4579-8BE8-75630C52E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34A-7643-457A-AFBA-4F0636344183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86131-1A44-47D8-A97E-9BC55533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66F94-5398-48D2-8996-B4CFF161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E90F-773E-4850-ACFC-77E9DC5A9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90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E2424E-7002-4B1C-9BA9-78E730ED5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C6F1C9-8FE2-4445-9880-15FCF39D5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10C34-EE11-414B-ABEE-8C993C41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34A-7643-457A-AFBA-4F0636344183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D7E04-44D2-4069-945B-A73D2A60D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21D36-5796-4431-A1CB-05CE5653E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E90F-773E-4850-ACFC-77E9DC5A9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56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F35B4-C6A3-4BBC-B089-B7F90E0D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4E578-4DA1-439B-A63E-D68D78433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5E050-BCB0-496F-B893-9F51D4CE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34A-7643-457A-AFBA-4F0636344183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1CF8A-C547-4800-A05F-D38D174A8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FC4F3-3F67-40E4-A7E9-562655216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E90F-773E-4850-ACFC-77E9DC5A9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51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E23CB-2FEC-4D01-9857-E93A2A47E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0FA69-274B-4BE6-9081-B32A7A3ED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63F27-D4F4-457E-BEAE-BE799C3F4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34A-7643-457A-AFBA-4F0636344183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6A961-7194-4466-B63F-AD8257BD2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95FA3-B03C-40C6-B287-25B88713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E90F-773E-4850-ACFC-77E9DC5A9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7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60A16-E954-4463-B1D9-9A85C18F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A52A7-DD4D-437D-904B-C61BCECF2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7D099-EFE1-4ADC-8D71-0D1805576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93CE0-ADA5-4C7F-9AE9-24698C5C5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34A-7643-457A-AFBA-4F0636344183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F087E-8B69-40F8-9C0A-97B8FA93C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A4904-837F-4BAA-A498-CC1036BE8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E90F-773E-4850-ACFC-77E9DC5A9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82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6DBE3-3704-4434-991D-399428E18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3B522-7278-43A5-99F7-57957B273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9BCBA0-75C4-4828-9648-96B68654B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C9A5C2-E034-4E32-9E42-01E108B86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F47FAF-6827-44FC-9310-06AE0DD983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4C3349-AEDF-4647-8C64-46DCA8ED2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34A-7643-457A-AFBA-4F0636344183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2049D-D4D0-438D-80A0-72C089518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4A3F63-7E46-4B88-9DCE-350F06E51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E90F-773E-4850-ACFC-77E9DC5A9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17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390F1-BBAB-4592-9C51-83672E62F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194754-6473-4D43-9293-C8AAA5FF0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34A-7643-457A-AFBA-4F0636344183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A55DD8-9F30-4439-A452-32E08620D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484EE0-A5D8-4D1B-9B21-408633603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E90F-773E-4850-ACFC-77E9DC5A9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0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6DD74C-D12C-4162-B697-D874AAB44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34A-7643-457A-AFBA-4F0636344183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75E259-8B83-442B-B37A-92EA1E00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26CBA-5BB3-4046-8DED-065B39E19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E90F-773E-4850-ACFC-77E9DC5A9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15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150AA-6BC9-40BD-9461-4B18B981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67033-30E0-4F1B-9B05-AFCF9643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15DF1-142A-4C20-838D-64116EF8B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6D5D8-9B46-4BEF-B1D5-20C62905C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34A-7643-457A-AFBA-4F0636344183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EE760-187F-46A3-8D19-3819CAC26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53870-0301-4292-A21F-5872FFCB7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E90F-773E-4850-ACFC-77E9DC5A9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DEFD1-8AA3-491D-B23D-7FC188888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B15CFB-5053-40B9-9FE5-761BA37EE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C9193-506E-423B-B9FE-2352BCC22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5DF55-E38F-48D3-904A-F13441E40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34A-7643-457A-AFBA-4F0636344183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2831B-96FC-47D2-99D4-BE77AD87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46237-BE71-4FC5-8F4D-3E57869E2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E90F-773E-4850-ACFC-77E9DC5A9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27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D81C4A-C56F-4956-84B8-2E57365F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9BAF3-30C3-438D-818C-A346EB3F8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8A5BE-5CD5-40B8-9536-DD2C0D4735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0D34A-7643-457A-AFBA-4F0636344183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DEF22-BE98-45E0-A09C-5D87F4B27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19821-9AA9-46FB-BA6B-D3E228964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E90F-773E-4850-ACFC-77E9DC5A9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37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43"/>
            <a:ext cx="10515600" cy="1325563"/>
          </a:xfrm>
          <a:solidFill>
            <a:srgbClr val="C0000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to level sample question 1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8010" y="1353706"/>
            <a:ext cx="5395980" cy="54855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328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93818"/>
            <a:ext cx="4099955" cy="1143000"/>
          </a:xfr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dirty="0"/>
              <a:t>Case study for question 2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676" y="0"/>
            <a:ext cx="6210566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287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490" y="0"/>
            <a:ext cx="10515600" cy="1325563"/>
          </a:xfr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/>
              <a:t>Sample question 2</a:t>
            </a:r>
          </a:p>
        </p:txBody>
      </p:sp>
      <p:sp>
        <p:nvSpPr>
          <p:cNvPr id="8" name="Hexagon 7"/>
          <p:cNvSpPr/>
          <p:nvPr/>
        </p:nvSpPr>
        <p:spPr>
          <a:xfrm>
            <a:off x="95154" y="4760259"/>
            <a:ext cx="3026229" cy="1905000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1-4</a:t>
            </a:r>
          </a:p>
        </p:txBody>
      </p:sp>
      <p:sp>
        <p:nvSpPr>
          <p:cNvPr id="9" name="Hexagon 8"/>
          <p:cNvSpPr/>
          <p:nvPr/>
        </p:nvSpPr>
        <p:spPr>
          <a:xfrm>
            <a:off x="3121383" y="4760259"/>
            <a:ext cx="2928257" cy="1894114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5-8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6049640" y="4785087"/>
            <a:ext cx="2928257" cy="1839685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 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9-14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8977897" y="4792916"/>
            <a:ext cx="2928257" cy="1839685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15-20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293" y="1945350"/>
            <a:ext cx="11744106" cy="20115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SMARTInkShape-1265">
            <a:extLst>
              <a:ext uri="{FF2B5EF4-FFF2-40B4-BE49-F238E27FC236}">
                <a16:creationId xmlns:a16="http://schemas.microsoft.com/office/drawing/2014/main" id="{FC197857-D518-4C4B-A8A7-3B16774B0575}"/>
              </a:ext>
            </a:extLst>
          </p:cNvPr>
          <p:cNvSpPr/>
          <p:nvPr/>
        </p:nvSpPr>
        <p:spPr>
          <a:xfrm>
            <a:off x="393114" y="2797974"/>
            <a:ext cx="1976231" cy="83340"/>
          </a:xfrm>
          <a:custGeom>
            <a:avLst/>
            <a:gdLst/>
            <a:ahLst/>
            <a:cxnLst/>
            <a:rect l="0" t="0" r="0" b="0"/>
            <a:pathLst>
              <a:path w="1976231" h="83340">
                <a:moveTo>
                  <a:pt x="1738105" y="47620"/>
                </a:moveTo>
                <a:lnTo>
                  <a:pt x="1721533" y="47620"/>
                </a:lnTo>
                <a:lnTo>
                  <a:pt x="1662803" y="32921"/>
                </a:lnTo>
                <a:lnTo>
                  <a:pt x="1618279" y="25607"/>
                </a:lnTo>
                <a:lnTo>
                  <a:pt x="1559411" y="24044"/>
                </a:lnTo>
                <a:lnTo>
                  <a:pt x="1505545" y="23854"/>
                </a:lnTo>
                <a:lnTo>
                  <a:pt x="1452131" y="23816"/>
                </a:lnTo>
                <a:lnTo>
                  <a:pt x="1407456" y="23810"/>
                </a:lnTo>
                <a:lnTo>
                  <a:pt x="1360705" y="23808"/>
                </a:lnTo>
                <a:lnTo>
                  <a:pt x="1313339" y="23807"/>
                </a:lnTo>
                <a:lnTo>
                  <a:pt x="1264468" y="23807"/>
                </a:lnTo>
                <a:lnTo>
                  <a:pt x="1210006" y="23807"/>
                </a:lnTo>
                <a:lnTo>
                  <a:pt x="1158445" y="23807"/>
                </a:lnTo>
                <a:lnTo>
                  <a:pt x="1101863" y="23807"/>
                </a:lnTo>
                <a:lnTo>
                  <a:pt x="1044528" y="23807"/>
                </a:lnTo>
                <a:lnTo>
                  <a:pt x="992116" y="23807"/>
                </a:lnTo>
                <a:lnTo>
                  <a:pt x="935282" y="23807"/>
                </a:lnTo>
                <a:lnTo>
                  <a:pt x="877872" y="25130"/>
                </a:lnTo>
                <a:lnTo>
                  <a:pt x="825437" y="31990"/>
                </a:lnTo>
                <a:lnTo>
                  <a:pt x="768597" y="34610"/>
                </a:lnTo>
                <a:lnTo>
                  <a:pt x="709863" y="35386"/>
                </a:lnTo>
                <a:lnTo>
                  <a:pt x="651891" y="35616"/>
                </a:lnTo>
                <a:lnTo>
                  <a:pt x="599289" y="35685"/>
                </a:lnTo>
                <a:lnTo>
                  <a:pt x="543722" y="35705"/>
                </a:lnTo>
                <a:lnTo>
                  <a:pt x="493156" y="35711"/>
                </a:lnTo>
                <a:lnTo>
                  <a:pt x="444659" y="35713"/>
                </a:lnTo>
                <a:lnTo>
                  <a:pt x="396776" y="35714"/>
                </a:lnTo>
                <a:lnTo>
                  <a:pt x="349074" y="35714"/>
                </a:lnTo>
                <a:lnTo>
                  <a:pt x="302750" y="35714"/>
                </a:lnTo>
                <a:lnTo>
                  <a:pt x="247343" y="35714"/>
                </a:lnTo>
                <a:lnTo>
                  <a:pt x="192154" y="35714"/>
                </a:lnTo>
                <a:lnTo>
                  <a:pt x="140430" y="35714"/>
                </a:lnTo>
                <a:lnTo>
                  <a:pt x="100529" y="37036"/>
                </a:lnTo>
                <a:lnTo>
                  <a:pt x="56463" y="46517"/>
                </a:lnTo>
                <a:lnTo>
                  <a:pt x="0" y="47620"/>
                </a:lnTo>
                <a:lnTo>
                  <a:pt x="6174" y="47620"/>
                </a:lnTo>
                <a:lnTo>
                  <a:pt x="12771" y="44092"/>
                </a:lnTo>
                <a:lnTo>
                  <a:pt x="20113" y="39437"/>
                </a:lnTo>
                <a:lnTo>
                  <a:pt x="33006" y="36817"/>
                </a:lnTo>
                <a:lnTo>
                  <a:pt x="86982" y="32250"/>
                </a:lnTo>
                <a:lnTo>
                  <a:pt x="145487" y="24548"/>
                </a:lnTo>
                <a:lnTo>
                  <a:pt x="202570" y="23905"/>
                </a:lnTo>
                <a:lnTo>
                  <a:pt x="261779" y="23820"/>
                </a:lnTo>
                <a:lnTo>
                  <a:pt x="318870" y="23810"/>
                </a:lnTo>
                <a:lnTo>
                  <a:pt x="365385" y="23808"/>
                </a:lnTo>
                <a:lnTo>
                  <a:pt x="412681" y="22484"/>
                </a:lnTo>
                <a:lnTo>
                  <a:pt x="460208" y="15625"/>
                </a:lnTo>
                <a:lnTo>
                  <a:pt x="509127" y="13004"/>
                </a:lnTo>
                <a:lnTo>
                  <a:pt x="564926" y="12228"/>
                </a:lnTo>
                <a:lnTo>
                  <a:pt x="623352" y="11998"/>
                </a:lnTo>
                <a:lnTo>
                  <a:pt x="682555" y="10607"/>
                </a:lnTo>
                <a:lnTo>
                  <a:pt x="741989" y="3727"/>
                </a:lnTo>
                <a:lnTo>
                  <a:pt x="781654" y="1653"/>
                </a:lnTo>
                <a:lnTo>
                  <a:pt x="824859" y="732"/>
                </a:lnTo>
                <a:lnTo>
                  <a:pt x="869197" y="322"/>
                </a:lnTo>
                <a:lnTo>
                  <a:pt x="910951" y="140"/>
                </a:lnTo>
                <a:lnTo>
                  <a:pt x="951557" y="59"/>
                </a:lnTo>
                <a:lnTo>
                  <a:pt x="991653" y="23"/>
                </a:lnTo>
                <a:lnTo>
                  <a:pt x="1031522" y="8"/>
                </a:lnTo>
                <a:lnTo>
                  <a:pt x="1074818" y="0"/>
                </a:lnTo>
                <a:lnTo>
                  <a:pt x="1119196" y="1320"/>
                </a:lnTo>
                <a:lnTo>
                  <a:pt x="1160968" y="6317"/>
                </a:lnTo>
                <a:lnTo>
                  <a:pt x="1201582" y="9419"/>
                </a:lnTo>
                <a:lnTo>
                  <a:pt x="1241682" y="12121"/>
                </a:lnTo>
                <a:lnTo>
                  <a:pt x="1281552" y="17731"/>
                </a:lnTo>
                <a:lnTo>
                  <a:pt x="1321321" y="21107"/>
                </a:lnTo>
                <a:lnTo>
                  <a:pt x="1361044" y="23930"/>
                </a:lnTo>
                <a:lnTo>
                  <a:pt x="1400748" y="29595"/>
                </a:lnTo>
                <a:lnTo>
                  <a:pt x="1440443" y="32994"/>
                </a:lnTo>
                <a:lnTo>
                  <a:pt x="1480133" y="35827"/>
                </a:lnTo>
                <a:lnTo>
                  <a:pt x="1519822" y="41497"/>
                </a:lnTo>
                <a:lnTo>
                  <a:pt x="1559510" y="48426"/>
                </a:lnTo>
                <a:lnTo>
                  <a:pt x="1599198" y="54593"/>
                </a:lnTo>
                <a:lnTo>
                  <a:pt x="1638886" y="57333"/>
                </a:lnTo>
                <a:lnTo>
                  <a:pt x="1698417" y="58877"/>
                </a:lnTo>
                <a:lnTo>
                  <a:pt x="1757949" y="65654"/>
                </a:lnTo>
                <a:lnTo>
                  <a:pt x="1817480" y="69720"/>
                </a:lnTo>
                <a:lnTo>
                  <a:pt x="1877011" y="70925"/>
                </a:lnTo>
                <a:lnTo>
                  <a:pt x="1936052" y="79515"/>
                </a:lnTo>
                <a:lnTo>
                  <a:pt x="1976230" y="8333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SMARTInkShape-Group168">
            <a:extLst>
              <a:ext uri="{FF2B5EF4-FFF2-40B4-BE49-F238E27FC236}">
                <a16:creationId xmlns:a16="http://schemas.microsoft.com/office/drawing/2014/main" id="{F6361160-2AF1-42E6-8C7B-2B1CF9A76D19}"/>
              </a:ext>
            </a:extLst>
          </p:cNvPr>
          <p:cNvGrpSpPr/>
          <p:nvPr/>
        </p:nvGrpSpPr>
        <p:grpSpPr>
          <a:xfrm>
            <a:off x="9798844" y="2417000"/>
            <a:ext cx="1023938" cy="142845"/>
            <a:chOff x="9798844" y="2417000"/>
            <a:chExt cx="1023938" cy="142845"/>
          </a:xfrm>
        </p:grpSpPr>
        <p:sp>
          <p:nvSpPr>
            <p:cNvPr id="18" name="SMARTInkShape-1266">
              <a:extLst>
                <a:ext uri="{FF2B5EF4-FFF2-40B4-BE49-F238E27FC236}">
                  <a16:creationId xmlns:a16="http://schemas.microsoft.com/office/drawing/2014/main" id="{DEC1D767-8B86-46E0-BCF2-84CDBE0E4079}"/>
                </a:ext>
              </a:extLst>
            </p:cNvPr>
            <p:cNvSpPr/>
            <p:nvPr/>
          </p:nvSpPr>
          <p:spPr>
            <a:xfrm>
              <a:off x="9822656" y="2500313"/>
              <a:ext cx="1000126" cy="59532"/>
            </a:xfrm>
            <a:custGeom>
              <a:avLst/>
              <a:gdLst/>
              <a:ahLst/>
              <a:cxnLst/>
              <a:rect l="0" t="0" r="0" b="0"/>
              <a:pathLst>
                <a:path w="1000126" h="59532">
                  <a:moveTo>
                    <a:pt x="0" y="11906"/>
                  </a:moveTo>
                  <a:lnTo>
                    <a:pt x="12151" y="10583"/>
                  </a:lnTo>
                  <a:lnTo>
                    <a:pt x="67453" y="1655"/>
                  </a:lnTo>
                  <a:lnTo>
                    <a:pt x="112295" y="490"/>
                  </a:lnTo>
                  <a:lnTo>
                    <a:pt x="165419" y="145"/>
                  </a:lnTo>
                  <a:lnTo>
                    <a:pt x="207134" y="64"/>
                  </a:lnTo>
                  <a:lnTo>
                    <a:pt x="252133" y="28"/>
                  </a:lnTo>
                  <a:lnTo>
                    <a:pt x="298590" y="13"/>
                  </a:lnTo>
                  <a:lnTo>
                    <a:pt x="345697" y="5"/>
                  </a:lnTo>
                  <a:lnTo>
                    <a:pt x="393090" y="2"/>
                  </a:lnTo>
                  <a:lnTo>
                    <a:pt x="440613" y="0"/>
                  </a:lnTo>
                  <a:lnTo>
                    <a:pt x="488194" y="0"/>
                  </a:lnTo>
                  <a:lnTo>
                    <a:pt x="537121" y="1322"/>
                  </a:lnTo>
                  <a:lnTo>
                    <a:pt x="589734" y="6320"/>
                  </a:lnTo>
                  <a:lnTo>
                    <a:pt x="640457" y="9423"/>
                  </a:lnTo>
                  <a:lnTo>
                    <a:pt x="689461" y="12125"/>
                  </a:lnTo>
                  <a:lnTo>
                    <a:pt x="737698" y="17736"/>
                  </a:lnTo>
                  <a:lnTo>
                    <a:pt x="785593" y="24639"/>
                  </a:lnTo>
                  <a:lnTo>
                    <a:pt x="833342" y="32117"/>
                  </a:lnTo>
                  <a:lnTo>
                    <a:pt x="881019" y="39851"/>
                  </a:lnTo>
                  <a:lnTo>
                    <a:pt x="928668" y="47697"/>
                  </a:lnTo>
                  <a:lnTo>
                    <a:pt x="986009" y="57193"/>
                  </a:lnTo>
                  <a:lnTo>
                    <a:pt x="1000125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SMARTInkShape-1267">
              <a:extLst>
                <a:ext uri="{FF2B5EF4-FFF2-40B4-BE49-F238E27FC236}">
                  <a16:creationId xmlns:a16="http://schemas.microsoft.com/office/drawing/2014/main" id="{2EC36553-706E-4D86-9B87-B4C364933AA8}"/>
                </a:ext>
              </a:extLst>
            </p:cNvPr>
            <p:cNvSpPr/>
            <p:nvPr/>
          </p:nvSpPr>
          <p:spPr>
            <a:xfrm>
              <a:off x="9798844" y="2417000"/>
              <a:ext cx="821532" cy="23780"/>
            </a:xfrm>
            <a:custGeom>
              <a:avLst/>
              <a:gdLst/>
              <a:ahLst/>
              <a:cxnLst/>
              <a:rect l="0" t="0" r="0" b="0"/>
              <a:pathLst>
                <a:path w="821532" h="23780">
                  <a:moveTo>
                    <a:pt x="0" y="11875"/>
                  </a:moveTo>
                  <a:lnTo>
                    <a:pt x="10250" y="11875"/>
                  </a:lnTo>
                  <a:lnTo>
                    <a:pt x="37589" y="21299"/>
                  </a:lnTo>
                  <a:lnTo>
                    <a:pt x="96459" y="23563"/>
                  </a:lnTo>
                  <a:lnTo>
                    <a:pt x="143113" y="23738"/>
                  </a:lnTo>
                  <a:lnTo>
                    <a:pt x="200052" y="23773"/>
                  </a:lnTo>
                  <a:lnTo>
                    <a:pt x="246540" y="23779"/>
                  </a:lnTo>
                  <a:lnTo>
                    <a:pt x="295151" y="22458"/>
                  </a:lnTo>
                  <a:lnTo>
                    <a:pt x="350860" y="15599"/>
                  </a:lnTo>
                  <a:lnTo>
                    <a:pt x="409258" y="11656"/>
                  </a:lnTo>
                  <a:lnTo>
                    <a:pt x="468454" y="4020"/>
                  </a:lnTo>
                  <a:lnTo>
                    <a:pt x="527885" y="1169"/>
                  </a:lnTo>
                  <a:lnTo>
                    <a:pt x="587387" y="324"/>
                  </a:lnTo>
                  <a:lnTo>
                    <a:pt x="645587" y="74"/>
                  </a:lnTo>
                  <a:lnTo>
                    <a:pt x="696933" y="0"/>
                  </a:lnTo>
                  <a:lnTo>
                    <a:pt x="746984" y="1301"/>
                  </a:lnTo>
                  <a:lnTo>
                    <a:pt x="821531" y="11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SMARTInkShape-Group169">
            <a:extLst>
              <a:ext uri="{FF2B5EF4-FFF2-40B4-BE49-F238E27FC236}">
                <a16:creationId xmlns:a16="http://schemas.microsoft.com/office/drawing/2014/main" id="{44EDEA3E-C05D-45C2-A6BC-4954030FD686}"/>
              </a:ext>
            </a:extLst>
          </p:cNvPr>
          <p:cNvGrpSpPr/>
          <p:nvPr/>
        </p:nvGrpSpPr>
        <p:grpSpPr>
          <a:xfrm>
            <a:off x="6286500" y="2393156"/>
            <a:ext cx="1262064" cy="154783"/>
            <a:chOff x="6286500" y="2393156"/>
            <a:chExt cx="1262064" cy="154783"/>
          </a:xfrm>
        </p:grpSpPr>
        <p:sp>
          <p:nvSpPr>
            <p:cNvPr id="21" name="SMARTInkShape-1268">
              <a:extLst>
                <a:ext uri="{FF2B5EF4-FFF2-40B4-BE49-F238E27FC236}">
                  <a16:creationId xmlns:a16="http://schemas.microsoft.com/office/drawing/2014/main" id="{BD9C395F-108B-4771-B420-3D7ECB53ED02}"/>
                </a:ext>
              </a:extLst>
            </p:cNvPr>
            <p:cNvSpPr/>
            <p:nvPr/>
          </p:nvSpPr>
          <p:spPr>
            <a:xfrm>
              <a:off x="6286500" y="2493647"/>
              <a:ext cx="1262064" cy="54292"/>
            </a:xfrm>
            <a:custGeom>
              <a:avLst/>
              <a:gdLst/>
              <a:ahLst/>
              <a:cxnLst/>
              <a:rect l="0" t="0" r="0" b="0"/>
              <a:pathLst>
                <a:path w="1262064" h="54292">
                  <a:moveTo>
                    <a:pt x="0" y="30478"/>
                  </a:moveTo>
                  <a:lnTo>
                    <a:pt x="6320" y="24157"/>
                  </a:lnTo>
                  <a:lnTo>
                    <a:pt x="12951" y="21054"/>
                  </a:lnTo>
                  <a:lnTo>
                    <a:pt x="65328" y="10486"/>
                  </a:lnTo>
                  <a:lnTo>
                    <a:pt x="119826" y="7168"/>
                  </a:lnTo>
                  <a:lnTo>
                    <a:pt x="178694" y="6731"/>
                  </a:lnTo>
                  <a:lnTo>
                    <a:pt x="232559" y="358"/>
                  </a:lnTo>
                  <a:lnTo>
                    <a:pt x="278515" y="2738"/>
                  </a:lnTo>
                  <a:lnTo>
                    <a:pt x="325646" y="5502"/>
                  </a:lnTo>
                  <a:lnTo>
                    <a:pt x="373124" y="0"/>
                  </a:lnTo>
                  <a:lnTo>
                    <a:pt x="427026" y="2633"/>
                  </a:lnTo>
                  <a:lnTo>
                    <a:pt x="478569" y="5471"/>
                  </a:lnTo>
                  <a:lnTo>
                    <a:pt x="533675" y="6311"/>
                  </a:lnTo>
                  <a:lnTo>
                    <a:pt x="585575" y="6561"/>
                  </a:lnTo>
                  <a:lnTo>
                    <a:pt x="640787" y="6635"/>
                  </a:lnTo>
                  <a:lnTo>
                    <a:pt x="699040" y="12977"/>
                  </a:lnTo>
                  <a:lnTo>
                    <a:pt x="751870" y="16914"/>
                  </a:lnTo>
                  <a:lnTo>
                    <a:pt x="807359" y="24401"/>
                  </a:lnTo>
                  <a:lnTo>
                    <a:pt x="859372" y="28677"/>
                  </a:lnTo>
                  <a:lnTo>
                    <a:pt x="914617" y="29945"/>
                  </a:lnTo>
                  <a:lnTo>
                    <a:pt x="966558" y="36640"/>
                  </a:lnTo>
                  <a:lnTo>
                    <a:pt x="1015462" y="40682"/>
                  </a:lnTo>
                  <a:lnTo>
                    <a:pt x="1071211" y="43371"/>
                  </a:lnTo>
                  <a:lnTo>
                    <a:pt x="1128280" y="51742"/>
                  </a:lnTo>
                  <a:lnTo>
                    <a:pt x="1184484" y="53787"/>
                  </a:lnTo>
                  <a:lnTo>
                    <a:pt x="1236395" y="54224"/>
                  </a:lnTo>
                  <a:lnTo>
                    <a:pt x="1262063" y="542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SMARTInkShape-1269">
              <a:extLst>
                <a:ext uri="{FF2B5EF4-FFF2-40B4-BE49-F238E27FC236}">
                  <a16:creationId xmlns:a16="http://schemas.microsoft.com/office/drawing/2014/main" id="{F516B72A-6128-432A-8EA7-1DC101FFB5A8}"/>
                </a:ext>
              </a:extLst>
            </p:cNvPr>
            <p:cNvSpPr/>
            <p:nvPr/>
          </p:nvSpPr>
          <p:spPr>
            <a:xfrm>
              <a:off x="6310313" y="2393156"/>
              <a:ext cx="1166813" cy="59533"/>
            </a:xfrm>
            <a:custGeom>
              <a:avLst/>
              <a:gdLst/>
              <a:ahLst/>
              <a:cxnLst/>
              <a:rect l="0" t="0" r="0" b="0"/>
              <a:pathLst>
                <a:path w="1166813" h="59533">
                  <a:moveTo>
                    <a:pt x="0" y="0"/>
                  </a:moveTo>
                  <a:lnTo>
                    <a:pt x="6320" y="0"/>
                  </a:lnTo>
                  <a:lnTo>
                    <a:pt x="8182" y="1323"/>
                  </a:lnTo>
                  <a:lnTo>
                    <a:pt x="9423" y="3528"/>
                  </a:lnTo>
                  <a:lnTo>
                    <a:pt x="10250" y="6321"/>
                  </a:lnTo>
                  <a:lnTo>
                    <a:pt x="12125" y="8183"/>
                  </a:lnTo>
                  <a:lnTo>
                    <a:pt x="17736" y="10251"/>
                  </a:lnTo>
                  <a:lnTo>
                    <a:pt x="19761" y="12126"/>
                  </a:lnTo>
                  <a:lnTo>
                    <a:pt x="29599" y="28333"/>
                  </a:lnTo>
                  <a:lnTo>
                    <a:pt x="36527" y="32436"/>
                  </a:lnTo>
                  <a:lnTo>
                    <a:pt x="55669" y="36609"/>
                  </a:lnTo>
                  <a:lnTo>
                    <a:pt x="67499" y="43773"/>
                  </a:lnTo>
                  <a:lnTo>
                    <a:pt x="83349" y="46864"/>
                  </a:lnTo>
                  <a:lnTo>
                    <a:pt x="87316" y="47118"/>
                  </a:lnTo>
                  <a:lnTo>
                    <a:pt x="95251" y="50928"/>
                  </a:lnTo>
                  <a:lnTo>
                    <a:pt x="99220" y="53795"/>
                  </a:lnTo>
                  <a:lnTo>
                    <a:pt x="117445" y="57832"/>
                  </a:lnTo>
                  <a:lnTo>
                    <a:pt x="170794" y="59432"/>
                  </a:lnTo>
                  <a:lnTo>
                    <a:pt x="226227" y="59526"/>
                  </a:lnTo>
                  <a:lnTo>
                    <a:pt x="283267" y="59531"/>
                  </a:lnTo>
                  <a:lnTo>
                    <a:pt x="342580" y="59532"/>
                  </a:lnTo>
                  <a:lnTo>
                    <a:pt x="394119" y="59532"/>
                  </a:lnTo>
                  <a:lnTo>
                    <a:pt x="452597" y="59532"/>
                  </a:lnTo>
                  <a:lnTo>
                    <a:pt x="511989" y="59532"/>
                  </a:lnTo>
                  <a:lnTo>
                    <a:pt x="571502" y="58209"/>
                  </a:lnTo>
                  <a:lnTo>
                    <a:pt x="622651" y="50108"/>
                  </a:lnTo>
                  <a:lnTo>
                    <a:pt x="677000" y="48116"/>
                  </a:lnTo>
                  <a:lnTo>
                    <a:pt x="727276" y="47722"/>
                  </a:lnTo>
                  <a:lnTo>
                    <a:pt x="783265" y="47644"/>
                  </a:lnTo>
                  <a:lnTo>
                    <a:pt x="839254" y="41308"/>
                  </a:lnTo>
                  <a:lnTo>
                    <a:pt x="885579" y="37375"/>
                  </a:lnTo>
                  <a:lnTo>
                    <a:pt x="939134" y="36046"/>
                  </a:lnTo>
                  <a:lnTo>
                    <a:pt x="991459" y="35784"/>
                  </a:lnTo>
                  <a:lnTo>
                    <a:pt x="1046037" y="35732"/>
                  </a:lnTo>
                  <a:lnTo>
                    <a:pt x="1102464" y="35720"/>
                  </a:lnTo>
                  <a:lnTo>
                    <a:pt x="1161041" y="35719"/>
                  </a:lnTo>
                  <a:lnTo>
                    <a:pt x="1166812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SMARTInkShape-1270">
            <a:extLst>
              <a:ext uri="{FF2B5EF4-FFF2-40B4-BE49-F238E27FC236}">
                <a16:creationId xmlns:a16="http://schemas.microsoft.com/office/drawing/2014/main" id="{EA9698CA-127A-4AEB-ADD5-F05DDE5140CA}"/>
              </a:ext>
            </a:extLst>
          </p:cNvPr>
          <p:cNvSpPr/>
          <p:nvPr/>
        </p:nvSpPr>
        <p:spPr>
          <a:xfrm>
            <a:off x="3559969" y="2428883"/>
            <a:ext cx="1095376" cy="47618"/>
          </a:xfrm>
          <a:custGeom>
            <a:avLst/>
            <a:gdLst/>
            <a:ahLst/>
            <a:cxnLst/>
            <a:rect l="0" t="0" r="0" b="0"/>
            <a:pathLst>
              <a:path w="1095376" h="47618">
                <a:moveTo>
                  <a:pt x="0" y="47617"/>
                </a:moveTo>
                <a:lnTo>
                  <a:pt x="0" y="41296"/>
                </a:lnTo>
                <a:lnTo>
                  <a:pt x="1323" y="39434"/>
                </a:lnTo>
                <a:lnTo>
                  <a:pt x="3527" y="38193"/>
                </a:lnTo>
                <a:lnTo>
                  <a:pt x="10251" y="36201"/>
                </a:lnTo>
                <a:lnTo>
                  <a:pt x="61931" y="27557"/>
                </a:lnTo>
                <a:lnTo>
                  <a:pt x="111158" y="21018"/>
                </a:lnTo>
                <a:lnTo>
                  <a:pt x="155967" y="11073"/>
                </a:lnTo>
                <a:lnTo>
                  <a:pt x="206285" y="3275"/>
                </a:lnTo>
                <a:lnTo>
                  <a:pt x="259559" y="965"/>
                </a:lnTo>
                <a:lnTo>
                  <a:pt x="312385" y="280"/>
                </a:lnTo>
                <a:lnTo>
                  <a:pt x="369930" y="77"/>
                </a:lnTo>
                <a:lnTo>
                  <a:pt x="428873" y="17"/>
                </a:lnTo>
                <a:lnTo>
                  <a:pt x="488230" y="0"/>
                </a:lnTo>
                <a:lnTo>
                  <a:pt x="547709" y="3522"/>
                </a:lnTo>
                <a:lnTo>
                  <a:pt x="607225" y="9416"/>
                </a:lnTo>
                <a:lnTo>
                  <a:pt x="663224" y="11163"/>
                </a:lnTo>
                <a:lnTo>
                  <a:pt x="716858" y="15208"/>
                </a:lnTo>
                <a:lnTo>
                  <a:pt x="774642" y="21257"/>
                </a:lnTo>
                <a:lnTo>
                  <a:pt x="830128" y="23050"/>
                </a:lnTo>
                <a:lnTo>
                  <a:pt x="880081" y="27109"/>
                </a:lnTo>
                <a:lnTo>
                  <a:pt x="928397" y="33162"/>
                </a:lnTo>
                <a:lnTo>
                  <a:pt x="985809" y="35208"/>
                </a:lnTo>
                <a:lnTo>
                  <a:pt x="1036690" y="36935"/>
                </a:lnTo>
                <a:lnTo>
                  <a:pt x="1095375" y="4761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SMARTInkShape-1271">
            <a:extLst>
              <a:ext uri="{FF2B5EF4-FFF2-40B4-BE49-F238E27FC236}">
                <a16:creationId xmlns:a16="http://schemas.microsoft.com/office/drawing/2014/main" id="{EA6E0C07-3AE3-4ED5-897F-D88F72425F66}"/>
              </a:ext>
            </a:extLst>
          </p:cNvPr>
          <p:cNvSpPr/>
          <p:nvPr/>
        </p:nvSpPr>
        <p:spPr>
          <a:xfrm>
            <a:off x="1847123" y="2405063"/>
            <a:ext cx="831784" cy="35719"/>
          </a:xfrm>
          <a:custGeom>
            <a:avLst/>
            <a:gdLst/>
            <a:ahLst/>
            <a:cxnLst/>
            <a:rect l="0" t="0" r="0" b="0"/>
            <a:pathLst>
              <a:path w="831784" h="35719">
                <a:moveTo>
                  <a:pt x="10252" y="0"/>
                </a:moveTo>
                <a:lnTo>
                  <a:pt x="0" y="0"/>
                </a:lnTo>
                <a:lnTo>
                  <a:pt x="22446" y="0"/>
                </a:lnTo>
                <a:lnTo>
                  <a:pt x="32429" y="3527"/>
                </a:lnTo>
                <a:lnTo>
                  <a:pt x="41275" y="8182"/>
                </a:lnTo>
                <a:lnTo>
                  <a:pt x="57733" y="11170"/>
                </a:lnTo>
                <a:lnTo>
                  <a:pt x="85884" y="13132"/>
                </a:lnTo>
                <a:lnTo>
                  <a:pt x="108290" y="21310"/>
                </a:lnTo>
                <a:lnTo>
                  <a:pt x="161228" y="23665"/>
                </a:lnTo>
                <a:lnTo>
                  <a:pt x="216636" y="25126"/>
                </a:lnTo>
                <a:lnTo>
                  <a:pt x="273758" y="34614"/>
                </a:lnTo>
                <a:lnTo>
                  <a:pt x="325606" y="35573"/>
                </a:lnTo>
                <a:lnTo>
                  <a:pt x="380108" y="35699"/>
                </a:lnTo>
                <a:lnTo>
                  <a:pt x="438978" y="35716"/>
                </a:lnTo>
                <a:lnTo>
                  <a:pt x="498421" y="35718"/>
                </a:lnTo>
                <a:lnTo>
                  <a:pt x="557941" y="35718"/>
                </a:lnTo>
                <a:lnTo>
                  <a:pt x="617471" y="35718"/>
                </a:lnTo>
                <a:lnTo>
                  <a:pt x="661568" y="32190"/>
                </a:lnTo>
                <a:lnTo>
                  <a:pt x="702469" y="25467"/>
                </a:lnTo>
                <a:lnTo>
                  <a:pt x="747612" y="20503"/>
                </a:lnTo>
                <a:lnTo>
                  <a:pt x="773705" y="13604"/>
                </a:lnTo>
                <a:lnTo>
                  <a:pt x="810064" y="12055"/>
                </a:lnTo>
                <a:lnTo>
                  <a:pt x="819044" y="15500"/>
                </a:lnTo>
                <a:lnTo>
                  <a:pt x="831783" y="2381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00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How to level sample question 1</vt:lpstr>
      <vt:lpstr>Case study for question 2 </vt:lpstr>
      <vt:lpstr>Sample question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level sample question 1</dc:title>
  <dc:creator>S Gouldthorpe</dc:creator>
  <cp:lastModifiedBy>S Gouldthorpe</cp:lastModifiedBy>
  <cp:revision>1</cp:revision>
  <dcterms:created xsi:type="dcterms:W3CDTF">2020-11-30T11:11:19Z</dcterms:created>
  <dcterms:modified xsi:type="dcterms:W3CDTF">2020-11-30T11:11:27Z</dcterms:modified>
</cp:coreProperties>
</file>