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52026-D4CE-42F9-8B53-34843246A7A7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6D603-45F7-41DF-A527-3074D32E25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297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6D603-45F7-41DF-A527-3074D32E25C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19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6D603-45F7-41DF-A527-3074D32E25C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19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6D603-45F7-41DF-A527-3074D32E25C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19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6D603-45F7-41DF-A527-3074D32E25C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19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6D603-45F7-41DF-A527-3074D32E25C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19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6D603-45F7-41DF-A527-3074D32E25C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919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315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95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360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05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28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85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06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59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86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979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70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79000"/>
            <a:lum/>
          </a:blip>
          <a:srcRect/>
          <a:stretch>
            <a:fillRect t="-38000" b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FA4AB-552C-4DD7-A593-48F3197B9F7E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37CAD-AAC8-489C-BF87-039C73219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248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/>
          <a:lstStyle/>
          <a:p>
            <a:r>
              <a:rPr lang="en-GB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The Crucible by Arthur Miller</a:t>
            </a:r>
            <a:endParaRPr lang="en-GB" b="1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1916832"/>
            <a:ext cx="7416824" cy="4392488"/>
          </a:xfrm>
        </p:spPr>
        <p:txBody>
          <a:bodyPr/>
          <a:lstStyle/>
          <a:p>
            <a:r>
              <a:rPr lang="en-GB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Leaning Objective: To explore the background of the play ‘The Crucible’. 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501008"/>
            <a:ext cx="1981983" cy="3117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71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Puritan life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In groups of 4/5 create a still image that shows some form of Puritan life. This does not have t be about witches… remember some of the rules…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God fearing, church, working hard, man is in charge, punished for misbehaving. Women inferior.  </a:t>
            </a: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52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Evaluation…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1314575"/>
            <a:ext cx="7200800" cy="324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Can you </a:t>
            </a: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FF0000"/>
                </a:solidFill>
              </a:rPr>
              <a:t>Recall</a:t>
            </a: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the life of Arthur Miller and what he </a:t>
            </a: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experienced?</a:t>
            </a: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Can you </a:t>
            </a: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FF0000"/>
                </a:solidFill>
              </a:rPr>
              <a:t>Describe</a:t>
            </a: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 </a:t>
            </a: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the differences between the real and the fake </a:t>
            </a: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story?</a:t>
            </a: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Can you </a:t>
            </a: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FF0000"/>
                </a:solidFill>
              </a:rPr>
              <a:t>Explain </a:t>
            </a:r>
            <a:r>
              <a:rPr lang="en-GB" sz="3200" dirty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how it feels to live in Puritan </a:t>
            </a: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times?</a:t>
            </a: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11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Independent Learning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1273421"/>
            <a:ext cx="8784976" cy="9448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For next lesson…</a:t>
            </a: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Copy up your drama diary/ progress books. </a:t>
            </a: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This Power Point is on Moodle. </a:t>
            </a: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What progress have you made….</a:t>
            </a: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Set your own target for next lesson….</a:t>
            </a: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What techniques have you used….</a:t>
            </a:r>
          </a:p>
          <a:p>
            <a:pPr lvl="0">
              <a:spcBef>
                <a:spcPct val="20000"/>
              </a:spcBef>
            </a:pPr>
            <a:r>
              <a:rPr lang="en-GB" sz="3200" dirty="0" smtClean="0">
                <a:ln>
                  <a:solidFill>
                    <a:prstClr val="white"/>
                  </a:solidFill>
                </a:ln>
                <a:solidFill>
                  <a:srgbClr val="7030A0"/>
                </a:solidFill>
              </a:rPr>
              <a:t>How could you use the information from today.</a:t>
            </a:r>
          </a:p>
          <a:p>
            <a:pPr lvl="0">
              <a:spcBef>
                <a:spcPct val="20000"/>
              </a:spcBef>
            </a:pPr>
            <a:endParaRPr lang="en-GB" sz="3200" dirty="0" smtClean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 smtClean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 smtClean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 smtClean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  <a:p>
            <a:pPr lvl="0">
              <a:spcBef>
                <a:spcPct val="20000"/>
              </a:spcBef>
            </a:pPr>
            <a:endParaRPr lang="en-GB" sz="3200" dirty="0">
              <a:ln>
                <a:solidFill>
                  <a:prstClr val="white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0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Learning Outcomes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By the end of the lesson you should be able to…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Recall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 the life of Arthur Miller and what he experienced.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Describe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 the differences between the real and the fake story.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Explain 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how it feels to live in Puritan times.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11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Our Understanding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What is a witch? </a:t>
            </a: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Perfect Partners………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805113"/>
            <a:ext cx="3072159" cy="3072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773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Background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The Crucible is a play about witch trials in Salem village in the American state of Massachusetts in 1692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It is based on real events and real people but it is a fictional account of what happened. 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2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What really happened!!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In February 1692, several girls in Salem started having fits and accused other villages of bewitching them.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Over the next 8 months, over 150 people were arrested for witchcraft. Nineteen of them were hanged. 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61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The 1950’s  ‘Witch Hunt’ 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In the 1950’s the House Un-American Activities Committee (HUAC), a body set up to investigate radical political groups, accused thousands of people of being communists. These people were aggressively questioned, lost their jobs and imprisoned. 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Miller wrote </a:t>
            </a:r>
            <a:r>
              <a:rPr lang="en-GB" i="1" dirty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T</a:t>
            </a:r>
            <a:r>
              <a:rPr lang="en-GB" i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he Crucible 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to highlight the dangers of modern day ‘witch hunts’ !!!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4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Arthur Miller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1915: Born in New York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1936: Wrote 1</a:t>
            </a:r>
            <a:r>
              <a:rPr lang="en-GB" baseline="30000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st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 play ‘The Villain’ 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1952: Millers friend was accused by the HUAC and it inspired him to write ‘The Crucible’. 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1953: The Crucible on Broadway.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1956: </a:t>
            </a:r>
            <a:r>
              <a:rPr lang="en-GB" dirty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M</a:t>
            </a: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arried Marlin Monroe.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1957: Accused by HUAC, prison for 30 days, not allowed passport, black listed.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1958: Conviction overturned.</a:t>
            </a: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2005: Died aged 89. </a:t>
            </a: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20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Superstition. 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“A belief or action that is not based on reason or evidence”.</a:t>
            </a: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74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Accent SF" pitchFamily="2" charset="0"/>
              </a:rPr>
              <a:t>Puritan life</a:t>
            </a:r>
            <a:endParaRPr lang="en-GB" dirty="0">
              <a:ln>
                <a:solidFill>
                  <a:schemeClr val="bg1"/>
                </a:solidFill>
              </a:ln>
              <a:solidFill>
                <a:srgbClr val="FF0000"/>
              </a:solidFill>
              <a:latin typeface="Accent SF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</a:rPr>
              <a:t>Learn passages of the bible by heart, Obey the laws of the church, Attend church every Sunday, Read the bible aloud at mealtimes, Must sleep soundly with a pure and clean mind, Children do not enter the woods.</a:t>
            </a: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 smtClean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GB" dirty="0">
              <a:ln>
                <a:solidFill>
                  <a:schemeClr val="bg1"/>
                </a:solidFill>
              </a:ln>
              <a:solidFill>
                <a:srgbClr val="7030A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059832" y="4221088"/>
            <a:ext cx="2808312" cy="24482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5 letters or less</a:t>
            </a:r>
            <a:endParaRPr lang="en-GB" dirty="0"/>
          </a:p>
        </p:txBody>
      </p:sp>
      <p:sp>
        <p:nvSpPr>
          <p:cNvPr id="5" name="6-Point Star 4"/>
          <p:cNvSpPr/>
          <p:nvPr/>
        </p:nvSpPr>
        <p:spPr>
          <a:xfrm>
            <a:off x="7236296" y="4869160"/>
            <a:ext cx="1907704" cy="1800200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Who is the witch?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40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519</Words>
  <Application>Microsoft Office PowerPoint</Application>
  <PresentationFormat>On-screen Show (4:3)</PresentationFormat>
  <Paragraphs>74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Crucible by Arthur Miller</vt:lpstr>
      <vt:lpstr>Learning Outcomes</vt:lpstr>
      <vt:lpstr>Our Understanding</vt:lpstr>
      <vt:lpstr>Background</vt:lpstr>
      <vt:lpstr>What really happened!!</vt:lpstr>
      <vt:lpstr>The 1950’s  ‘Witch Hunt’ </vt:lpstr>
      <vt:lpstr>Arthur Miller</vt:lpstr>
      <vt:lpstr>Superstition. </vt:lpstr>
      <vt:lpstr>Puritan life</vt:lpstr>
      <vt:lpstr>Puritan life</vt:lpstr>
      <vt:lpstr>Evaluation…</vt:lpstr>
      <vt:lpstr>Independent Learning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Crucible by Arthur Miller</dc:title>
  <dc:creator>V Collins</dc:creator>
  <cp:lastModifiedBy>V Collins</cp:lastModifiedBy>
  <cp:revision>6</cp:revision>
  <dcterms:created xsi:type="dcterms:W3CDTF">2012-09-10T10:14:28Z</dcterms:created>
  <dcterms:modified xsi:type="dcterms:W3CDTF">2012-09-10T11:07:02Z</dcterms:modified>
</cp:coreProperties>
</file>