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345" r:id="rId2"/>
    <p:sldId id="347" r:id="rId3"/>
    <p:sldId id="330" r:id="rId4"/>
    <p:sldId id="312" r:id="rId5"/>
    <p:sldId id="287" r:id="rId6"/>
    <p:sldId id="290" r:id="rId7"/>
    <p:sldId id="300" r:id="rId8"/>
    <p:sldId id="292" r:id="rId9"/>
    <p:sldId id="317" r:id="rId10"/>
    <p:sldId id="320" r:id="rId11"/>
    <p:sldId id="321" r:id="rId12"/>
    <p:sldId id="314" r:id="rId13"/>
    <p:sldId id="333" r:id="rId14"/>
    <p:sldId id="304" r:id="rId15"/>
    <p:sldId id="348" r:id="rId16"/>
    <p:sldId id="361" r:id="rId17"/>
    <p:sldId id="306" r:id="rId18"/>
    <p:sldId id="322" r:id="rId19"/>
    <p:sldId id="362" r:id="rId20"/>
    <p:sldId id="336" r:id="rId21"/>
    <p:sldId id="337" r:id="rId22"/>
    <p:sldId id="349" r:id="rId23"/>
    <p:sldId id="323" r:id="rId24"/>
    <p:sldId id="339" r:id="rId25"/>
    <p:sldId id="340" r:id="rId26"/>
    <p:sldId id="350" r:id="rId27"/>
    <p:sldId id="324" r:id="rId28"/>
    <p:sldId id="325" r:id="rId29"/>
    <p:sldId id="328" r:id="rId30"/>
    <p:sldId id="343" r:id="rId31"/>
    <p:sldId id="351" r:id="rId32"/>
    <p:sldId id="353" r:id="rId33"/>
    <p:sldId id="354" r:id="rId34"/>
    <p:sldId id="356" r:id="rId35"/>
    <p:sldId id="357" r:id="rId36"/>
    <p:sldId id="355" r:id="rId37"/>
    <p:sldId id="352" r:id="rId38"/>
    <p:sldId id="358" r:id="rId39"/>
    <p:sldId id="359" r:id="rId40"/>
    <p:sldId id="341" r:id="rId41"/>
  </p:sldIdLst>
  <p:sldSz cx="9144000" cy="6858000" type="screen4x3"/>
  <p:notesSz cx="6807200" cy="9939338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0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 snapToGrid="0">
      <p:cViewPr varScale="1">
        <p:scale>
          <a:sx n="62" d="100"/>
          <a:sy n="62" d="100"/>
        </p:scale>
        <p:origin x="1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CFC05-2899-40DF-BDFF-E690C7D7726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52930-5E8C-4737-BA4E-E128B456B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9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29.3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487-1 512,'0'0'0,"0"0"0,0 0 0,0 0 0,-21 0 0,21 20 0,-21-20 0,-1 0 0,1 22 0,0-22 0,-21 21 0,0 0 0,-1 0 0,22 0 0,-21 0 0,21 1 0,-22-1 0,1-1 0,21 2 0,-1-1 0,22-21 0,-21 21 0,0-21 0,21 0 0,0 0 0,0 0 0,0 0 0,0 0 0,0 0 0,0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29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0 512,'0'0'0,"0"21"0,21-21 0,21 22 0,-21-1 0,43 22 0,-22-22 0,0 0 0,22 22 0,-1-22 0,1-1 0,-22 2 0,0 20 0,1-21 0,-1-21 0,-20 21 0,-1-21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2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381 0 512,'-21'0'0,"21"21"0,-21-21 0,0 21 0,-22 0 0,43 0 0,-21 1 0,-21-1 0,42 0 0,-21 0 0,-21 1 0,21-1 0,-1-1 0,1-20 0,0 43 0,-1-22 0,1-21 0,21 21 0,-21 0 0,21-21 0,0 21 0,0-21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2.6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0 512,'0'0'0,"0"0"0,0 21 0,21-21 0,0 21 0,0 0 0,21 0 0,0 0 0,0 1 0,1 19 0,0-19 0,-22-1 0,21 0 0,-21 1 0,21-1 0,-21 0 0,22 21 0,-22-42 0,0 22 0,0-1 0,1-21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3.3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551 0 512,'-21'21'0,"21"-21"0,-21 20 0,21 2 0,-22 20 0,-20-21 0,21 22 0,0-22 0,-21 21 0,21 1 0,-22-22 0,22 21 0,-22-21 0,1 1 0,21 20 0,-21-21 0,21 0 0,0 0 0,-22 1 0,22-22 0,21 20 0,-22-20 0,22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3.7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0 512,'0'0'0,"0"21"0,21-21 0,-21 42 0,21-20 0,22 20 0,0 0 0,-22 1 0,21-2 0,0-19 0,0 20 0,1-21 0,-1 22 0,1-22 0,-22 21 0,0-20 0,0-22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4.5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804 0 512,'-21'0'0,"0"21"0,0 1 0,-22-1 0,1 43 0,-21-44 0,20 23 0,1-1 0,-22 0 0,22 1 0,-21-2 0,-1-19 0,21 20 0,1-21 0,0 22 0,0-22 0,0 0 0,21 1 0,-1-22 0,1 21 0,21-21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4.9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0 512,'0'0'0,"0"22"0,21-1 0,0 21 0,0-20 0,0 20 0,21 22 0,0-22 0,1 0 0,21 1 0,-22-1 0,0 0 0,0 1 0,1-23 0,-1 1 0,-42-21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3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78AFC41-8CEB-4C5F-AD2E-C101AC3D4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9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Students identify key words to underline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AFA721-09CC-4957-834B-2574CB682418}" type="slidenum">
              <a:rPr lang="en-GB" smtClean="0"/>
              <a:pPr eaLnBrk="1" hangingPunct="1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20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Students identify key words to underline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AFA721-09CC-4957-834B-2574CB682418}" type="slidenum">
              <a:rPr lang="en-GB" smtClean="0"/>
              <a:pPr eaLnBrk="1" hangingPunct="1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Students identify key words to underline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AFA721-09CC-4957-834B-2574CB682418}" type="slidenum">
              <a:rPr lang="en-GB" smtClean="0"/>
              <a:pPr eaLnBrk="1" hangingPunct="1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9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6766560" y="6627167"/>
            <a:ext cx="2140771" cy="230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77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15888"/>
            <a:ext cx="2095500" cy="5675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134100" cy="5675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6766560" y="6627167"/>
            <a:ext cx="2140771" cy="230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69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47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5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2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3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2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1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66560" y="6627167"/>
            <a:ext cx="2140771" cy="230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9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66560" y="6627167"/>
            <a:ext cx="2140771" cy="230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86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724525" y="6610350"/>
            <a:ext cx="3419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>
                <a:latin typeface="Times New Roman" pitchFamily="18" charset="0"/>
              </a:rPr>
              <a:t> © Business Studies Online: Slide </a:t>
            </a:r>
            <a:fld id="{606E5323-CF20-4832-B3F0-9F34BF463BA2}" type="slidenum">
              <a:rPr lang="en-US" sz="120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200">
              <a:latin typeface="Times New Roman" pitchFamily="18" charset="0"/>
            </a:endParaRPr>
          </a:p>
        </p:txBody>
      </p:sp>
      <p:pic>
        <p:nvPicPr>
          <p:cNvPr id="1029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1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39.emf"/><Relationship Id="rId18" Type="http://schemas.openxmlformats.org/officeDocument/2006/relationships/customXml" Target="../ink/ink6.xml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43.emf"/><Relationship Id="rId7" Type="http://schemas.openxmlformats.org/officeDocument/2006/relationships/image" Target="../media/image35.png"/><Relationship Id="rId12" Type="http://schemas.openxmlformats.org/officeDocument/2006/relationships/customXml" Target="../ink/ink3.xml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11" Type="http://schemas.openxmlformats.org/officeDocument/2006/relationships/image" Target="../media/image38.emf"/><Relationship Id="rId5" Type="http://schemas.openxmlformats.org/officeDocument/2006/relationships/image" Target="../media/image4.png"/><Relationship Id="rId15" Type="http://schemas.openxmlformats.org/officeDocument/2006/relationships/image" Target="../media/image40.emf"/><Relationship Id="rId23" Type="http://schemas.openxmlformats.org/officeDocument/2006/relationships/image" Target="../media/image44.emf"/><Relationship Id="rId10" Type="http://schemas.openxmlformats.org/officeDocument/2006/relationships/customXml" Target="../ink/ink2.xml"/><Relationship Id="rId19" Type="http://schemas.openxmlformats.org/officeDocument/2006/relationships/image" Target="../media/image42.emf"/><Relationship Id="rId4" Type="http://schemas.openxmlformats.org/officeDocument/2006/relationships/image" Target="../media/image3.jpeg"/><Relationship Id="rId9" Type="http://schemas.openxmlformats.org/officeDocument/2006/relationships/image" Target="../media/image37.emf"/><Relationship Id="rId14" Type="http://schemas.openxmlformats.org/officeDocument/2006/relationships/customXml" Target="../ink/ink4.xml"/><Relationship Id="rId22" Type="http://schemas.openxmlformats.org/officeDocument/2006/relationships/customXml" Target="../ink/ink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0.xml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slide" Target="slide8.xml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12" Type="http://schemas.openxmlformats.org/officeDocument/2006/relationships/slide" Target="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jpeg"/><Relationship Id="rId10" Type="http://schemas.openxmlformats.org/officeDocument/2006/relationships/slide" Target="slide16.xm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2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1" t="8896" r="-1" b="-15838"/>
          <a:stretch/>
        </p:blipFill>
        <p:spPr bwMode="auto">
          <a:xfrm>
            <a:off x="0" y="-124690"/>
            <a:ext cx="9144000" cy="90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Box 6"/>
          <p:cNvSpPr txBox="1">
            <a:spLocks noChangeArrowheads="1"/>
          </p:cNvSpPr>
          <p:nvPr/>
        </p:nvSpPr>
        <p:spPr bwMode="auto">
          <a:xfrm>
            <a:off x="116681" y="1688210"/>
            <a:ext cx="1584325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Today we will: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812" y="240894"/>
            <a:ext cx="7140575" cy="100012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 dirty="0">
                <a:solidFill>
                  <a:schemeClr val="bg1"/>
                </a:solidFill>
                <a:latin typeface="Comic Sans MS" pitchFamily="66" charset="0"/>
              </a:rPr>
              <a:t>Investment appraisal</a:t>
            </a:r>
          </a:p>
        </p:txBody>
      </p:sp>
      <p:pic>
        <p:nvPicPr>
          <p:cNvPr id="78853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3" y="729627"/>
            <a:ext cx="785812" cy="7858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4" descr="http://jwikert.typepad.com/photos/uncategorized/2007/11/27/cogs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" y="2406050"/>
            <a:ext cx="856531" cy="8937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TextBox 26"/>
          <p:cNvSpPr txBox="1">
            <a:spLocks noChangeArrowheads="1"/>
          </p:cNvSpPr>
          <p:nvPr/>
        </p:nvSpPr>
        <p:spPr bwMode="auto">
          <a:xfrm>
            <a:off x="106367" y="240894"/>
            <a:ext cx="1571625" cy="33855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The BIG Idea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984" y="1660750"/>
            <a:ext cx="7140575" cy="34637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Starter: </a:t>
            </a:r>
          </a:p>
          <a:p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Why do firms invest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?</a:t>
            </a:r>
          </a:p>
          <a:p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What is the purpose of an appraisal?</a:t>
            </a:r>
          </a:p>
          <a:p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9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69875" y="1146175"/>
            <a:ext cx="3660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In order to calculate the payback period for project B the following calculation would be necessary:</a:t>
            </a:r>
          </a:p>
          <a:p>
            <a:pPr eaLnBrk="1" hangingPunct="1">
              <a:spcBef>
                <a:spcPct val="20000"/>
              </a:spcBef>
            </a:pPr>
            <a:endParaRPr lang="en-GB" altLang="en-US">
              <a:latin typeface="Arial" charset="0"/>
            </a:endParaRP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260350"/>
            <a:ext cx="7772401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Payback for Project B</a:t>
            </a:r>
            <a:endParaRPr lang="en-US" dirty="0"/>
          </a:p>
        </p:txBody>
      </p:sp>
      <p:pic>
        <p:nvPicPr>
          <p:cNvPr id="8196" name="Picture 13" descr="notebook_pc_800_cl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1379">
            <a:off x="3043238" y="841375"/>
            <a:ext cx="7927975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4"/>
          <p:cNvSpPr txBox="1">
            <a:spLocks noChangeArrowheads="1"/>
          </p:cNvSpPr>
          <p:nvPr/>
        </p:nvSpPr>
        <p:spPr bwMode="auto">
          <a:xfrm rot="-378516">
            <a:off x="4567238" y="1773238"/>
            <a:ext cx="37433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GB" altLang="en-US" sz="1800" u="sng">
                <a:solidFill>
                  <a:srgbClr val="FF0000"/>
                </a:solidFill>
                <a:latin typeface="Calibri" pitchFamily="34" charset="0"/>
              </a:rPr>
              <a:t>Project B </a:t>
            </a:r>
          </a:p>
          <a:p>
            <a:pPr algn="ctr">
              <a:lnSpc>
                <a:spcPts val="1500"/>
              </a:lnSpc>
            </a:pPr>
            <a:endParaRPr lang="en-GB" altLang="en-US" sz="1800" u="sng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Initial Cost = £40,000</a:t>
            </a:r>
          </a:p>
        </p:txBody>
      </p:sp>
      <p:sp>
        <p:nvSpPr>
          <p:cNvPr id="7184" name="TextBox 15"/>
          <p:cNvSpPr txBox="1">
            <a:spLocks noChangeArrowheads="1"/>
          </p:cNvSpPr>
          <p:nvPr/>
        </p:nvSpPr>
        <p:spPr bwMode="auto">
          <a:xfrm rot="-378516">
            <a:off x="4648200" y="2449513"/>
            <a:ext cx="39004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 u="sng">
                <a:solidFill>
                  <a:schemeClr val="accent2"/>
                </a:solidFill>
                <a:latin typeface="Calibri" pitchFamily="34" charset="0"/>
              </a:rPr>
              <a:t>After Year 1:</a:t>
            </a:r>
            <a:endParaRPr lang="en-GB" altLang="en-US" sz="1800">
              <a:latin typeface="Calibri" pitchFamily="34" charset="0"/>
            </a:endParaRPr>
          </a:p>
        </p:txBody>
      </p:sp>
      <p:sp>
        <p:nvSpPr>
          <p:cNvPr id="7185" name="TextBox 16"/>
          <p:cNvSpPr txBox="1">
            <a:spLocks noChangeArrowheads="1"/>
          </p:cNvSpPr>
          <p:nvPr/>
        </p:nvSpPr>
        <p:spPr bwMode="auto">
          <a:xfrm rot="-378516">
            <a:off x="4745038" y="3425825"/>
            <a:ext cx="39004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£20k- £30k = -£10k still to cover</a:t>
            </a:r>
          </a:p>
        </p:txBody>
      </p:sp>
      <p:sp>
        <p:nvSpPr>
          <p:cNvPr id="7186" name="TextBox 17"/>
          <p:cNvSpPr txBox="1">
            <a:spLocks noChangeArrowheads="1"/>
          </p:cNvSpPr>
          <p:nvPr/>
        </p:nvSpPr>
        <p:spPr bwMode="auto">
          <a:xfrm rot="-378516">
            <a:off x="4799013" y="3760788"/>
            <a:ext cx="39004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So payback occurs during year 2.</a:t>
            </a:r>
          </a:p>
        </p:txBody>
      </p:sp>
      <p:sp>
        <p:nvSpPr>
          <p:cNvPr id="7187" name="TextBox 18"/>
          <p:cNvSpPr txBox="1">
            <a:spLocks noChangeArrowheads="1"/>
          </p:cNvSpPr>
          <p:nvPr/>
        </p:nvSpPr>
        <p:spPr bwMode="auto">
          <a:xfrm rot="-378516">
            <a:off x="4824413" y="4087813"/>
            <a:ext cx="39004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But when exactly?</a:t>
            </a:r>
          </a:p>
        </p:txBody>
      </p:sp>
      <p:sp>
        <p:nvSpPr>
          <p:cNvPr id="7188" name="TextBox 19"/>
          <p:cNvSpPr txBox="1">
            <a:spLocks noChangeArrowheads="1"/>
          </p:cNvSpPr>
          <p:nvPr/>
        </p:nvSpPr>
        <p:spPr bwMode="auto">
          <a:xfrm rot="-378516">
            <a:off x="4921250" y="4895850"/>
            <a:ext cx="39004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£20k/£30k = 0.67</a:t>
            </a:r>
          </a:p>
        </p:txBody>
      </p:sp>
      <p:sp>
        <p:nvSpPr>
          <p:cNvPr id="7189" name="TextBox 20"/>
          <p:cNvSpPr txBox="1">
            <a:spLocks noChangeArrowheads="1"/>
          </p:cNvSpPr>
          <p:nvPr/>
        </p:nvSpPr>
        <p:spPr bwMode="auto">
          <a:xfrm rot="-378516">
            <a:off x="4960938" y="5216525"/>
            <a:ext cx="39004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0.67 x 12 months = 8 months</a:t>
            </a:r>
          </a:p>
        </p:txBody>
      </p:sp>
      <p:sp>
        <p:nvSpPr>
          <p:cNvPr id="7190" name="TextBox 21"/>
          <p:cNvSpPr txBox="1">
            <a:spLocks noChangeArrowheads="1"/>
          </p:cNvSpPr>
          <p:nvPr/>
        </p:nvSpPr>
        <p:spPr bwMode="auto">
          <a:xfrm rot="-378516">
            <a:off x="5000625" y="5541963"/>
            <a:ext cx="39004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solidFill>
                  <a:srgbClr val="FF0000"/>
                </a:solidFill>
                <a:latin typeface="Calibri" pitchFamily="34" charset="0"/>
              </a:rPr>
              <a:t>So payback takes 1 year 8 months</a:t>
            </a:r>
          </a:p>
        </p:txBody>
      </p:sp>
      <p:sp>
        <p:nvSpPr>
          <p:cNvPr id="7191" name="TextBox 22"/>
          <p:cNvSpPr txBox="1">
            <a:spLocks noChangeArrowheads="1"/>
          </p:cNvSpPr>
          <p:nvPr/>
        </p:nvSpPr>
        <p:spPr bwMode="auto">
          <a:xfrm rot="-378516">
            <a:off x="4729163" y="3105150"/>
            <a:ext cx="39004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 u="sng">
                <a:solidFill>
                  <a:schemeClr val="accent2"/>
                </a:solidFill>
                <a:latin typeface="Calibri" pitchFamily="34" charset="0"/>
              </a:rPr>
              <a:t>After Year 2:</a:t>
            </a:r>
            <a:endParaRPr lang="en-GB" altLang="en-US" sz="1800">
              <a:latin typeface="Calibri" pitchFamily="34" charset="0"/>
            </a:endParaRPr>
          </a:p>
        </p:txBody>
      </p:sp>
      <p:sp>
        <p:nvSpPr>
          <p:cNvPr id="7192" name="TextBox 23"/>
          <p:cNvSpPr txBox="1">
            <a:spLocks noChangeArrowheads="1"/>
          </p:cNvSpPr>
          <p:nvPr/>
        </p:nvSpPr>
        <p:spPr bwMode="auto">
          <a:xfrm rot="-378516">
            <a:off x="4687888" y="2770188"/>
            <a:ext cx="39004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£40k - £20k = £20k still to cover</a:t>
            </a:r>
          </a:p>
        </p:txBody>
      </p:sp>
      <p:sp>
        <p:nvSpPr>
          <p:cNvPr id="7193" name="TextBox 24"/>
          <p:cNvSpPr txBox="1">
            <a:spLocks noChangeArrowheads="1"/>
          </p:cNvSpPr>
          <p:nvPr/>
        </p:nvSpPr>
        <p:spPr bwMode="auto">
          <a:xfrm rot="-378516">
            <a:off x="4864100" y="4405313"/>
            <a:ext cx="3900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£20k of the £30k received in Year 2 is needed to payback the initial cost:</a:t>
            </a:r>
          </a:p>
        </p:txBody>
      </p:sp>
      <p:grpSp>
        <p:nvGrpSpPr>
          <p:cNvPr id="8208" name="Group 19"/>
          <p:cNvGrpSpPr>
            <a:grpSpLocks/>
          </p:cNvGrpSpPr>
          <p:nvPr/>
        </p:nvGrpSpPr>
        <p:grpSpPr bwMode="auto">
          <a:xfrm>
            <a:off x="-211138" y="3357563"/>
            <a:ext cx="5184776" cy="2384425"/>
            <a:chOff x="-182884" y="3358071"/>
            <a:chExt cx="4627051" cy="2008666"/>
          </a:xfrm>
        </p:grpSpPr>
        <p:pic>
          <p:nvPicPr>
            <p:cNvPr id="8209" name="Picture 2" descr="C:\DOCUME~1\MurrayA\LOCALS~1\Temp\SNAGHTML122053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40"/>
            <a:stretch>
              <a:fillRect/>
            </a:stretch>
          </p:blipFill>
          <p:spPr bwMode="auto">
            <a:xfrm>
              <a:off x="-182884" y="3358074"/>
              <a:ext cx="2053887" cy="200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4" descr="C:\DOCUME~1\MurrayA\LOCALS~1\Temp\SNAGHTML122053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7"/>
            <a:stretch>
              <a:fillRect/>
            </a:stretch>
          </p:blipFill>
          <p:spPr bwMode="auto">
            <a:xfrm>
              <a:off x="1400258" y="3358071"/>
              <a:ext cx="3043909" cy="200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/>
      <p:bldP spid="7186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74663" y="1104900"/>
            <a:ext cx="8342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So given the two calculations that have been carried out: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Given that the payback period for project A is</a:t>
            </a:r>
            <a:br>
              <a:rPr lang="en-GB" altLang="en-US">
                <a:latin typeface="Arial" charset="0"/>
              </a:rPr>
            </a:br>
            <a:r>
              <a:rPr lang="en-GB" altLang="en-US">
                <a:latin typeface="Arial" charset="0"/>
              </a:rPr>
              <a:t>sooner project A would be chosen 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Note that the income is assumed to be spread</a:t>
            </a:r>
            <a:br>
              <a:rPr lang="en-GB" altLang="en-US" sz="2000">
                <a:solidFill>
                  <a:schemeClr val="accent2"/>
                </a:solidFill>
                <a:latin typeface="Arial" charset="0"/>
              </a:rPr>
            </a:b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equally over the 12 month period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260350"/>
            <a:ext cx="7772401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Making The Decision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27063" y="1741488"/>
          <a:ext cx="7766050" cy="2497208"/>
        </p:xfrm>
        <a:graphic>
          <a:graphicData uri="http://schemas.openxmlformats.org/drawingml/2006/table">
            <a:tbl>
              <a:tblPr/>
              <a:tblGrid>
                <a:gridCol w="176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Project A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Project B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-£40,000 </a:t>
                      </a:r>
                      <a:b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(initial cost)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-£40,000 </a:t>
                      </a:r>
                      <a:b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(initial cost)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£40,000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£30,000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£30,000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£40,000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Payback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Year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Year 8 Months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question_mark_serious_thinke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297363"/>
            <a:ext cx="155892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3646488" y="79692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5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88" y="768350"/>
            <a:ext cx="6858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-420000">
            <a:off x="508000" y="2187575"/>
            <a:ext cx="306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 rot="-420000">
            <a:off x="234950" y="2784475"/>
            <a:ext cx="3805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6713" indent="-36671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is extremely simple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 rot="-420000">
            <a:off x="346075" y="3236913"/>
            <a:ext cx="42513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is particularly useful for new technology projects, since the payback period can be defined as expected life of item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 rot="300000">
            <a:off x="5430838" y="2201863"/>
            <a:ext cx="3065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Disadvantages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 rot="300000">
            <a:off x="5100638" y="2886075"/>
            <a:ext cx="3802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Cash earned after the payback period is ignored</a:t>
            </a:r>
            <a:b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</a:br>
            <a:endParaRPr lang="en-US" alt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 rot="300000">
            <a:off x="4987925" y="3759200"/>
            <a:ext cx="3979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does not take into account the effects that inflation has on the value of money over time</a:t>
            </a:r>
            <a:endParaRPr lang="en-US" alt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 rot="-420000">
            <a:off x="493713" y="4932363"/>
            <a:ext cx="4127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helps prevent cash flow problems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42888"/>
            <a:ext cx="8658226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Advantages &amp; Disadvantages of Payback</a:t>
            </a:r>
            <a:endParaRPr lang="en-US"/>
          </a:p>
        </p:txBody>
      </p:sp>
      <p:pic>
        <p:nvPicPr>
          <p:cNvPr id="10252" name="Picture 17" descr="stick_figure_thumbs_up_400_cl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406525"/>
            <a:ext cx="1139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8" descr="figure_give_thumbs_down_400_cl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370013"/>
            <a:ext cx="11398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9" descr="backarrow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424613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51" grpId="0"/>
      <p:bldP spid="87052" grpId="0"/>
      <p:bldP spid="870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Payback – Business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Age of businesses which will prioritise early payback?  </a:t>
            </a:r>
          </a:p>
          <a:p>
            <a:r>
              <a:rPr lang="en-GB" dirty="0"/>
              <a:t>Cash flow position of business which will prioritise early payback?</a:t>
            </a:r>
          </a:p>
          <a:p>
            <a:r>
              <a:rPr lang="en-GB" dirty="0"/>
              <a:t>Economic/Market condition when early payback is prioritised?</a:t>
            </a:r>
          </a:p>
        </p:txBody>
      </p:sp>
    </p:spTree>
    <p:extLst>
      <p:ext uri="{BB962C8B-B14F-4D97-AF65-F5344CB8AC3E}">
        <p14:creationId xmlns:p14="http://schemas.microsoft.com/office/powerpoint/2010/main" val="34577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539750" y="11430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Consider the following two projects:</a:t>
            </a:r>
          </a:p>
        </p:txBody>
      </p:sp>
      <p:sp>
        <p:nvSpPr>
          <p:cNvPr id="70725" name="Rectangle 6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How Cash is Ignored After Payback</a:t>
            </a:r>
            <a:endParaRPr lang="en-US"/>
          </a:p>
        </p:txBody>
      </p:sp>
      <p:graphicFrame>
        <p:nvGraphicFramePr>
          <p:cNvPr id="70770" name="Group 114"/>
          <p:cNvGraphicFramePr>
            <a:graphicFrameLocks noGrp="1"/>
          </p:cNvGraphicFramePr>
          <p:nvPr/>
        </p:nvGraphicFramePr>
        <p:xfrm>
          <a:off x="539750" y="1700213"/>
          <a:ext cx="8064500" cy="3408365"/>
        </p:xfrm>
        <a:graphic>
          <a:graphicData uri="http://schemas.openxmlformats.org/drawingml/2006/table">
            <a:tbl>
              <a:tblPr/>
              <a:tblGrid>
                <a:gridCol w="268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Project 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Project B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Cost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£7,000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£7,000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 in Year 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£5,000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£3,500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 in Year 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£2,000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£3,500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 in Year 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£1,000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 in Year 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Returns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£8,500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£7,000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Profit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£1,500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0772" name="Rectangle 116"/>
          <p:cNvSpPr>
            <a:spLocks noChangeArrowheads="1"/>
          </p:cNvSpPr>
          <p:nvPr/>
        </p:nvSpPr>
        <p:spPr bwMode="auto">
          <a:xfrm>
            <a:off x="539750" y="51911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In this example projects A &amp; B both have a payback period of 2 years</a:t>
            </a:r>
          </a:p>
          <a:p>
            <a:pPr lvl="1" eaLnBrk="1" hangingPunct="1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Yet clearly project A is more profitable over a 4 year period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4" autoUpdateAnimBg="0"/>
      <p:bldP spid="70772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17" y="1235727"/>
            <a:ext cx="8784975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u="sng" dirty="0">
                <a:latin typeface="Calibri" pitchFamily="34" charset="0"/>
              </a:rPr>
              <a:t>Challenge</a:t>
            </a:r>
            <a:r>
              <a:rPr lang="en-GB" sz="3200" dirty="0">
                <a:latin typeface="Calibri" pitchFamily="34" charset="0"/>
              </a:rPr>
              <a:t>: Using the previous table, </a:t>
            </a:r>
            <a:r>
              <a:rPr lang="en-GB" sz="3200" b="1" dirty="0">
                <a:latin typeface="Calibri" pitchFamily="34" charset="0"/>
              </a:rPr>
              <a:t>state </a:t>
            </a:r>
            <a:r>
              <a:rPr lang="en-GB" sz="3200" dirty="0">
                <a:latin typeface="Calibri" pitchFamily="34" charset="0"/>
              </a:rPr>
              <a:t>the main </a:t>
            </a:r>
            <a:r>
              <a:rPr lang="en-GB" sz="3200" b="1" dirty="0">
                <a:latin typeface="Calibri" pitchFamily="34" charset="0"/>
              </a:rPr>
              <a:t>reason for using </a:t>
            </a:r>
            <a:r>
              <a:rPr lang="en-GB" sz="3200" dirty="0">
                <a:latin typeface="Calibri" pitchFamily="34" charset="0"/>
              </a:rPr>
              <a:t>the Payback method of investment appraisal.</a:t>
            </a:r>
          </a:p>
          <a:p>
            <a:r>
              <a:rPr lang="en-GB" sz="3200" u="sng" dirty="0">
                <a:latin typeface="Calibri" pitchFamily="34" charset="0"/>
              </a:rPr>
              <a:t>Super Challenge</a:t>
            </a:r>
            <a:r>
              <a:rPr lang="en-GB" sz="3200" dirty="0">
                <a:latin typeface="Calibri" pitchFamily="34" charset="0"/>
              </a:rPr>
              <a:t>: </a:t>
            </a:r>
            <a:r>
              <a:rPr lang="en-GB" sz="3200" b="1" dirty="0">
                <a:latin typeface="Calibri" pitchFamily="34" charset="0"/>
              </a:rPr>
              <a:t>Describe</a:t>
            </a:r>
            <a:r>
              <a:rPr lang="en-GB" sz="3200" dirty="0">
                <a:latin typeface="Calibri" pitchFamily="34" charset="0"/>
              </a:rPr>
              <a:t> the limitations of the Payback method.</a:t>
            </a:r>
          </a:p>
          <a:p>
            <a:r>
              <a:rPr lang="en-GB" sz="3200" u="sng" dirty="0">
                <a:latin typeface="Calibri" pitchFamily="34" charset="0"/>
              </a:rPr>
              <a:t>Turbo Challenge</a:t>
            </a:r>
            <a:r>
              <a:rPr lang="en-GB" sz="3200" dirty="0">
                <a:latin typeface="Calibri" pitchFamily="34" charset="0"/>
              </a:rPr>
              <a:t>: </a:t>
            </a:r>
            <a:r>
              <a:rPr lang="en-GB" sz="3200" b="1" dirty="0">
                <a:latin typeface="Calibri" pitchFamily="34" charset="0"/>
              </a:rPr>
              <a:t>Explain how </a:t>
            </a:r>
            <a:r>
              <a:rPr lang="en-GB" sz="3200" dirty="0">
                <a:latin typeface="Calibri" pitchFamily="34" charset="0"/>
              </a:rPr>
              <a:t>the economic environment can impact on your appreciation of the Payback method of investment appraisal.</a:t>
            </a:r>
          </a:p>
        </p:txBody>
      </p:sp>
    </p:spTree>
    <p:extLst>
      <p:ext uri="{BB962C8B-B14F-4D97-AF65-F5344CB8AC3E}">
        <p14:creationId xmlns:p14="http://schemas.microsoft.com/office/powerpoint/2010/main" val="316544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25438" y="1233488"/>
            <a:ext cx="8639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 dirty="0">
                <a:latin typeface="Arial" charset="0"/>
              </a:rPr>
              <a:t>This method measures the net return each year as a percentage of the initial cost of the investment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 dirty="0">
                <a:latin typeface="Arial" charset="0"/>
              </a:rPr>
              <a:t>It is calculated using the formula: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 dirty="0">
                <a:latin typeface="Arial" charset="0"/>
              </a:rPr>
              <a:t>If the ARR is acceptable then the project will be</a:t>
            </a:r>
            <a:br>
              <a:rPr lang="en-GB" altLang="en-US" dirty="0">
                <a:latin typeface="Arial" charset="0"/>
              </a:rPr>
            </a:br>
            <a:r>
              <a:rPr lang="en-GB" altLang="en-US" dirty="0">
                <a:latin typeface="Arial" charset="0"/>
              </a:rPr>
              <a:t>undertaken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 dirty="0">
                <a:solidFill>
                  <a:schemeClr val="accent2"/>
                </a:solidFill>
                <a:latin typeface="Arial" charset="0"/>
              </a:rPr>
              <a:t>If there is a choice of projects, the one with the</a:t>
            </a:r>
            <a:br>
              <a:rPr lang="en-GB" altLang="en-US" sz="2000" dirty="0">
                <a:solidFill>
                  <a:schemeClr val="accent2"/>
                </a:solidFill>
                <a:latin typeface="Arial" charset="0"/>
              </a:rPr>
            </a:br>
            <a:r>
              <a:rPr lang="en-GB" altLang="en-US" sz="2000" dirty="0">
                <a:solidFill>
                  <a:schemeClr val="accent2"/>
                </a:solidFill>
                <a:latin typeface="Arial" charset="0"/>
              </a:rPr>
              <a:t>highest ARR will be chosen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The Accounting Rate of Return (ARR)</a:t>
            </a:r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63713" y="3213102"/>
            <a:ext cx="5976937" cy="1143001"/>
            <a:chOff x="975" y="1531"/>
            <a:chExt cx="3765" cy="720"/>
          </a:xfrm>
        </p:grpSpPr>
        <p:sp>
          <p:nvSpPr>
            <p:cNvPr id="13318" name="Rectangle 9"/>
            <p:cNvSpPr>
              <a:spLocks noChangeArrowheads="1"/>
            </p:cNvSpPr>
            <p:nvPr/>
          </p:nvSpPr>
          <p:spPr bwMode="auto">
            <a:xfrm>
              <a:off x="975" y="1531"/>
              <a:ext cx="3720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3319" name="Text Box 10"/>
            <p:cNvSpPr txBox="1">
              <a:spLocks noChangeArrowheads="1"/>
            </p:cNvSpPr>
            <p:nvPr/>
          </p:nvSpPr>
          <p:spPr bwMode="auto">
            <a:xfrm>
              <a:off x="975" y="1729"/>
              <a:ext cx="9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ARR (%) = </a:t>
              </a:r>
              <a:endParaRPr lang="en-US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3320" name="Text Box 11"/>
            <p:cNvSpPr txBox="1">
              <a:spLocks noChangeArrowheads="1"/>
            </p:cNvSpPr>
            <p:nvPr/>
          </p:nvSpPr>
          <p:spPr bwMode="auto">
            <a:xfrm>
              <a:off x="1656" y="1611"/>
              <a:ext cx="2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Net Return (Profit) Per Annum </a:t>
              </a:r>
              <a:endParaRPr lang="en-US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3321" name="Text Box 12"/>
            <p:cNvSpPr txBox="1">
              <a:spLocks noChangeArrowheads="1"/>
            </p:cNvSpPr>
            <p:nvPr/>
          </p:nvSpPr>
          <p:spPr bwMode="auto">
            <a:xfrm>
              <a:off x="2109" y="1842"/>
              <a:ext cx="17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Capital Outlay (Cost)</a:t>
              </a:r>
              <a:endParaRPr lang="en-US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3322" name="Line 13"/>
            <p:cNvSpPr>
              <a:spLocks noChangeShapeType="1"/>
            </p:cNvSpPr>
            <p:nvPr/>
          </p:nvSpPr>
          <p:spPr bwMode="auto">
            <a:xfrm>
              <a:off x="1837" y="1842"/>
              <a:ext cx="22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3" name="Text Box 14"/>
            <p:cNvSpPr txBox="1">
              <a:spLocks noChangeArrowheads="1"/>
            </p:cNvSpPr>
            <p:nvPr/>
          </p:nvSpPr>
          <p:spPr bwMode="auto">
            <a:xfrm>
              <a:off x="4015" y="1729"/>
              <a:ext cx="7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X 100</a:t>
              </a:r>
              <a:endParaRPr lang="en-US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pic>
        <p:nvPicPr>
          <p:cNvPr id="11" name="Picture 10" descr="blue_streak_perce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4373563"/>
            <a:ext cx="187007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8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4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85800" y="1089025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A business is considering 1 of the 2 investment projects outlined below: 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Therefore project B would be chosen</a:t>
            </a:r>
          </a:p>
        </p:txBody>
      </p:sp>
      <p:sp>
        <p:nvSpPr>
          <p:cNvPr id="72741" name="Rectangle 37"/>
          <p:cNvSpPr>
            <a:spLocks noChangeArrowheads="1"/>
          </p:cNvSpPr>
          <p:nvPr/>
        </p:nvSpPr>
        <p:spPr bwMode="auto">
          <a:xfrm>
            <a:off x="6061075" y="5811838"/>
            <a:ext cx="2687638" cy="4254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 b="1">
                <a:solidFill>
                  <a:srgbClr val="FF0000"/>
                </a:solidFill>
                <a:latin typeface="Arial" charset="0"/>
              </a:rPr>
              <a:t>25</a:t>
            </a:r>
          </a:p>
        </p:txBody>
      </p:sp>
      <p:sp>
        <p:nvSpPr>
          <p:cNvPr id="72740" name="Rectangle 36"/>
          <p:cNvSpPr>
            <a:spLocks noChangeArrowheads="1"/>
          </p:cNvSpPr>
          <p:nvPr/>
        </p:nvSpPr>
        <p:spPr bwMode="auto">
          <a:xfrm>
            <a:off x="3371850" y="5811838"/>
            <a:ext cx="2689225" cy="4254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 b="1">
                <a:solidFill>
                  <a:srgbClr val="FF0000"/>
                </a:solidFill>
                <a:latin typeface="Arial" charset="0"/>
              </a:rPr>
              <a:t>20</a:t>
            </a:r>
          </a:p>
        </p:txBody>
      </p:sp>
      <p:sp>
        <p:nvSpPr>
          <p:cNvPr id="72739" name="Rectangle 35"/>
          <p:cNvSpPr>
            <a:spLocks noChangeArrowheads="1"/>
          </p:cNvSpPr>
          <p:nvPr/>
        </p:nvSpPr>
        <p:spPr bwMode="auto">
          <a:xfrm>
            <a:off x="684213" y="5811838"/>
            <a:ext cx="2687637" cy="4254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 b="1">
                <a:solidFill>
                  <a:srgbClr val="FF0000"/>
                </a:solidFill>
                <a:latin typeface="Arial" charset="0"/>
              </a:rPr>
              <a:t>ARR (%)</a:t>
            </a:r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6061075" y="5387975"/>
            <a:ext cx="268763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5,000</a:t>
            </a: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3371850" y="5387975"/>
            <a:ext cx="26892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2,000</a:t>
            </a: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684213" y="5387975"/>
            <a:ext cx="26876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Average Annual Profit</a:t>
            </a: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6061075" y="4962525"/>
            <a:ext cx="2687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20,000</a:t>
            </a: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3371850" y="4962525"/>
            <a:ext cx="2689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8,000</a:t>
            </a: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684213" y="4962525"/>
            <a:ext cx="26876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Total Profit</a:t>
            </a: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6061075" y="4538663"/>
            <a:ext cx="26876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40,000</a:t>
            </a: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3371850" y="4538663"/>
            <a:ext cx="26892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18,000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684213" y="4538663"/>
            <a:ext cx="268763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Total Return</a:t>
            </a: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6061075" y="4113213"/>
            <a:ext cx="2687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10,000</a:t>
            </a: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3371850" y="4113213"/>
            <a:ext cx="2689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4,000</a:t>
            </a: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684213" y="4113213"/>
            <a:ext cx="26876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Return in Year 4</a:t>
            </a: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6061075" y="3687763"/>
            <a:ext cx="2687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12,000</a:t>
            </a: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3371850" y="3687763"/>
            <a:ext cx="2689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5,000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684213" y="3687763"/>
            <a:ext cx="26876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Return in Year 3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6061075" y="3263900"/>
            <a:ext cx="268763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9,000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3371850" y="3263900"/>
            <a:ext cx="26892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5,000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684213" y="3263900"/>
            <a:ext cx="26876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Return in Year 2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6061075" y="2838450"/>
            <a:ext cx="2687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9,000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3371850" y="2838450"/>
            <a:ext cx="2689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4,000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684213" y="2838450"/>
            <a:ext cx="26876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Return in Year 1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6061075" y="2414588"/>
            <a:ext cx="26876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20,000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3371850" y="2414588"/>
            <a:ext cx="26892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10,000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684213" y="2414588"/>
            <a:ext cx="268763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Initial Cost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6061075" y="1989138"/>
            <a:ext cx="2687638" cy="425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charset="0"/>
              </a:rPr>
              <a:t>Project B (£)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3371850" y="1989138"/>
            <a:ext cx="2689225" cy="425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charset="0"/>
              </a:rPr>
              <a:t>Project A (£)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684213" y="1989138"/>
            <a:ext cx="2687637" cy="425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>
            <a:off x="684213" y="1989138"/>
            <a:ext cx="80645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>
            <a:off x="684213" y="2414588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>
            <a:off x="684213" y="2838450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>
            <a:off x="684213" y="3263900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6" name="Line 42"/>
          <p:cNvSpPr>
            <a:spLocks noChangeShapeType="1"/>
          </p:cNvSpPr>
          <p:nvPr/>
        </p:nvSpPr>
        <p:spPr bwMode="auto">
          <a:xfrm>
            <a:off x="684213" y="3687763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7" name="Line 43"/>
          <p:cNvSpPr>
            <a:spLocks noChangeShapeType="1"/>
          </p:cNvSpPr>
          <p:nvPr/>
        </p:nvSpPr>
        <p:spPr bwMode="auto">
          <a:xfrm>
            <a:off x="684213" y="4113213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8" name="Line 44"/>
          <p:cNvSpPr>
            <a:spLocks noChangeShapeType="1"/>
          </p:cNvSpPr>
          <p:nvPr/>
        </p:nvSpPr>
        <p:spPr bwMode="auto">
          <a:xfrm>
            <a:off x="684213" y="4538663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9" name="Line 45"/>
          <p:cNvSpPr>
            <a:spLocks noChangeShapeType="1"/>
          </p:cNvSpPr>
          <p:nvPr/>
        </p:nvSpPr>
        <p:spPr bwMode="auto">
          <a:xfrm>
            <a:off x="684213" y="4962525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84213" y="5387975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84213" y="5811838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2" name="Line 48"/>
          <p:cNvSpPr>
            <a:spLocks noChangeShapeType="1"/>
          </p:cNvSpPr>
          <p:nvPr/>
        </p:nvSpPr>
        <p:spPr bwMode="auto">
          <a:xfrm>
            <a:off x="684213" y="6237288"/>
            <a:ext cx="80645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684213" y="1989138"/>
            <a:ext cx="0" cy="424815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3371850" y="1989138"/>
            <a:ext cx="0" cy="4248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5" name="Line 51"/>
          <p:cNvSpPr>
            <a:spLocks noChangeShapeType="1"/>
          </p:cNvSpPr>
          <p:nvPr/>
        </p:nvSpPr>
        <p:spPr bwMode="auto">
          <a:xfrm>
            <a:off x="6061075" y="1989138"/>
            <a:ext cx="0" cy="4248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6" name="Line 52"/>
          <p:cNvSpPr>
            <a:spLocks noChangeShapeType="1"/>
          </p:cNvSpPr>
          <p:nvPr/>
        </p:nvSpPr>
        <p:spPr bwMode="auto">
          <a:xfrm>
            <a:off x="8748713" y="1989138"/>
            <a:ext cx="0" cy="424815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83" name="Rectangle 7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An Example of ARR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4" autoUpdateAnimBg="0"/>
      <p:bldP spid="72741" grpId="0" animBg="1"/>
      <p:bldP spid="72740" grpId="0" animBg="1"/>
      <p:bldP spid="72739" grpId="0" animBg="1"/>
      <p:bldP spid="72738" grpId="0"/>
      <p:bldP spid="72737" grpId="0"/>
      <p:bldP spid="72736" grpId="0"/>
      <p:bldP spid="72735" grpId="0"/>
      <p:bldP spid="72734" grpId="0"/>
      <p:bldP spid="72733" grpId="0"/>
      <p:bldP spid="72732" grpId="0"/>
      <p:bldP spid="72731" grpId="0"/>
      <p:bldP spid="72730" grpId="0"/>
      <p:bldP spid="72729" grpId="0"/>
      <p:bldP spid="72728" grpId="0"/>
      <p:bldP spid="72727" grpId="0"/>
      <p:bldP spid="72726" grpId="0"/>
      <p:bldP spid="72725" grpId="0"/>
      <p:bldP spid="72724" grpId="0"/>
      <p:bldP spid="72723" grpId="0"/>
      <p:bldP spid="72722" grpId="0"/>
      <p:bldP spid="72721" grpId="0"/>
      <p:bldP spid="72720" grpId="0"/>
      <p:bldP spid="72719" grpId="0"/>
      <p:bldP spid="72718" grpId="0"/>
      <p:bldP spid="72717" grpId="0"/>
      <p:bldP spid="72716" grpId="0"/>
      <p:bldP spid="72715" grpId="0"/>
      <p:bldP spid="72714" grpId="0" animBg="1"/>
      <p:bldP spid="72713" grpId="0" animBg="1"/>
      <p:bldP spid="72712" grpId="0" animBg="1"/>
      <p:bldP spid="72742" grpId="0" animBg="1"/>
      <p:bldP spid="72743" grpId="0" animBg="1"/>
      <p:bldP spid="72744" grpId="0" animBg="1"/>
      <p:bldP spid="72745" grpId="0" animBg="1"/>
      <p:bldP spid="72746" grpId="0" animBg="1"/>
      <p:bldP spid="72747" grpId="0" animBg="1"/>
      <p:bldP spid="72748" grpId="0" animBg="1"/>
      <p:bldP spid="72749" grpId="0" animBg="1"/>
      <p:bldP spid="72750" grpId="0" animBg="1"/>
      <p:bldP spid="72751" grpId="0" animBg="1"/>
      <p:bldP spid="72752" grpId="0" animBg="1"/>
      <p:bldP spid="72753" grpId="0" animBg="1"/>
      <p:bldP spid="72754" grpId="0" animBg="1"/>
      <p:bldP spid="72755" grpId="0" animBg="1"/>
      <p:bldP spid="727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3646488" y="79692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5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88" y="768350"/>
            <a:ext cx="6858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-420000">
            <a:off x="508000" y="2187575"/>
            <a:ext cx="306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 rot="-420000">
            <a:off x="319088" y="2909888"/>
            <a:ext cx="380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shows the profitability of a product clearly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 rot="-420000">
            <a:off x="388938" y="3797300"/>
            <a:ext cx="42513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allows easy comparison between different projects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 rot="300000">
            <a:off x="5430838" y="2201863"/>
            <a:ext cx="3065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Disadvantages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 rot="300000">
            <a:off x="5100638" y="2886075"/>
            <a:ext cx="3802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is more complex to calculate than the payback method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 rot="300000">
            <a:off x="4932363" y="4054475"/>
            <a:ext cx="39798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still does not take into account the effects that inflation has on the value of money over time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 rot="-420000">
            <a:off x="493713" y="4691063"/>
            <a:ext cx="412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063" indent="-37306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The opportunity cost of the investment can be taken</a:t>
            </a:r>
            <a:b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into account 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42888"/>
            <a:ext cx="8658226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Advantages &amp; Disadvantages of ARR</a:t>
            </a:r>
            <a:endParaRPr lang="en-US" dirty="0"/>
          </a:p>
        </p:txBody>
      </p:sp>
      <p:pic>
        <p:nvPicPr>
          <p:cNvPr id="15372" name="Picture 17" descr="stick_figure_thumbs_up_400_cl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406525"/>
            <a:ext cx="1139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8" descr="figure_give_thumbs_down_400_cl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370013"/>
            <a:ext cx="11398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9" descr="backarrow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424613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51" grpId="0"/>
      <p:bldP spid="87052" grpId="0"/>
      <p:bldP spid="870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56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1" t="8896" r="-1" b="-15838"/>
          <a:stretch/>
        </p:blipFill>
        <p:spPr bwMode="auto">
          <a:xfrm>
            <a:off x="0" y="-124690"/>
            <a:ext cx="9144000" cy="90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Box 6"/>
          <p:cNvSpPr txBox="1">
            <a:spLocks noChangeArrowheads="1"/>
          </p:cNvSpPr>
          <p:nvPr/>
        </p:nvSpPr>
        <p:spPr bwMode="auto">
          <a:xfrm>
            <a:off x="116681" y="1688210"/>
            <a:ext cx="1584325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Today we will: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812" y="240894"/>
            <a:ext cx="7140575" cy="100012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 dirty="0">
                <a:solidFill>
                  <a:schemeClr val="bg1"/>
                </a:solidFill>
                <a:latin typeface="Comic Sans MS" pitchFamily="66" charset="0"/>
              </a:rPr>
              <a:t>Investment appraisal</a:t>
            </a:r>
          </a:p>
        </p:txBody>
      </p:sp>
      <p:pic>
        <p:nvPicPr>
          <p:cNvPr id="78853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3" y="729627"/>
            <a:ext cx="785812" cy="7858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4" descr="http://jwikert.typepad.com/photos/uncategorized/2007/11/27/cogs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" y="2406050"/>
            <a:ext cx="856531" cy="8937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TextBox 26"/>
          <p:cNvSpPr txBox="1">
            <a:spLocks noChangeArrowheads="1"/>
          </p:cNvSpPr>
          <p:nvPr/>
        </p:nvSpPr>
        <p:spPr bwMode="auto">
          <a:xfrm>
            <a:off x="106367" y="240894"/>
            <a:ext cx="1571625" cy="33855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The BIG Idea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984" y="2406050"/>
            <a:ext cx="7140575" cy="363990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alternative investment options using quantitative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The time value of money concept</a:t>
            </a:r>
            <a:endParaRPr lang="en-GB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The merits and limitations of quantitative methods</a:t>
            </a:r>
            <a:r>
              <a:rPr lang="en-GB" altLang="en-US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71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effectLst/>
              </a:rPr>
            </a:br>
            <a:r>
              <a:rPr lang="en-GB" dirty="0">
                <a:effectLst/>
              </a:rPr>
              <a:t>Student Activity 2</a:t>
            </a:r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5660" y="1078173"/>
            <a:ext cx="8679976" cy="520832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Complete the ARR and Payback for Project X and Y.</a:t>
            </a:r>
          </a:p>
          <a:p>
            <a:pPr marL="0" indent="0">
              <a:buNone/>
            </a:pPr>
            <a:r>
              <a:rPr lang="en-GB" sz="2800" b="1" dirty="0"/>
              <a:t>PROJECT X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000" dirty="0"/>
              <a:t>		Net Cash Flow		Cumulative NCF</a:t>
            </a:r>
          </a:p>
          <a:p>
            <a:pPr marL="0" indent="0">
              <a:buNone/>
            </a:pPr>
            <a:r>
              <a:rPr lang="en-GB" sz="2000" dirty="0"/>
              <a:t>Year 0		(£15,000)		(£15,000)	</a:t>
            </a:r>
          </a:p>
          <a:p>
            <a:pPr marL="0" indent="0">
              <a:buNone/>
            </a:pPr>
            <a:r>
              <a:rPr lang="en-GB" sz="2000" dirty="0"/>
              <a:t>Year 1		6,000			(£9,000)</a:t>
            </a:r>
          </a:p>
          <a:p>
            <a:pPr marL="0" indent="0">
              <a:buNone/>
            </a:pPr>
            <a:r>
              <a:rPr lang="en-GB" sz="2000" dirty="0"/>
              <a:t>Year 2		5,000			(£4,000)</a:t>
            </a:r>
          </a:p>
          <a:p>
            <a:pPr marL="0" indent="0">
              <a:buNone/>
            </a:pPr>
            <a:r>
              <a:rPr lang="en-GB" sz="2000" dirty="0"/>
              <a:t>Year 3		4,000			0</a:t>
            </a:r>
          </a:p>
          <a:p>
            <a:pPr marL="0" indent="0">
              <a:buNone/>
            </a:pPr>
            <a:r>
              <a:rPr lang="en-GB" sz="2000" dirty="0"/>
              <a:t>Year 4		3,000			£3,000</a:t>
            </a:r>
          </a:p>
          <a:p>
            <a:pPr marL="0" indent="0">
              <a:buNone/>
            </a:pPr>
            <a:r>
              <a:rPr lang="en-GB" sz="2000" dirty="0"/>
              <a:t>Total Return				</a:t>
            </a:r>
            <a:r>
              <a:rPr lang="en-GB" sz="2000" u="sng" dirty="0"/>
              <a:t>£3,000	</a:t>
            </a:r>
            <a:r>
              <a:rPr lang="en-GB" sz="2000" dirty="0"/>
              <a:t>	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Payback		= 3 Years</a:t>
            </a:r>
          </a:p>
          <a:p>
            <a:pPr marL="0" indent="0">
              <a:buNone/>
            </a:pPr>
            <a:r>
              <a:rPr lang="en-GB" sz="2000" dirty="0"/>
              <a:t>ARR		= £3,000/4/£15,000 *100 = 5%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1718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Activity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68413"/>
            <a:ext cx="7867650" cy="5214274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PROJECT Y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		</a:t>
            </a:r>
            <a:r>
              <a:rPr lang="en-GB" sz="2000" b="1" dirty="0"/>
              <a:t>Net Cash Flow		Cumulative NCF</a:t>
            </a:r>
          </a:p>
          <a:p>
            <a:pPr marL="0" indent="0">
              <a:buNone/>
            </a:pPr>
            <a:r>
              <a:rPr lang="en-GB" sz="2000" dirty="0"/>
              <a:t>Year 0		(£15,000)		(£15,000)	</a:t>
            </a:r>
          </a:p>
          <a:p>
            <a:pPr marL="0" indent="0">
              <a:buNone/>
            </a:pPr>
            <a:r>
              <a:rPr lang="en-GB" sz="2000" dirty="0"/>
              <a:t>Year 1		3,000			(£12,000)</a:t>
            </a:r>
          </a:p>
          <a:p>
            <a:pPr marL="0" indent="0">
              <a:buNone/>
            </a:pPr>
            <a:r>
              <a:rPr lang="en-GB" sz="2000" dirty="0"/>
              <a:t>Year 2		4,000			(£8,000)</a:t>
            </a:r>
          </a:p>
          <a:p>
            <a:pPr marL="0" indent="0">
              <a:buNone/>
            </a:pPr>
            <a:r>
              <a:rPr lang="en-GB" sz="2000" dirty="0"/>
              <a:t>Year 3		5,000			(£3,000)</a:t>
            </a:r>
          </a:p>
          <a:p>
            <a:pPr marL="0" indent="0">
              <a:buNone/>
            </a:pPr>
            <a:r>
              <a:rPr lang="en-GB" sz="2000" dirty="0"/>
              <a:t>Year 4		6,000			£3,000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Total Return				</a:t>
            </a:r>
            <a:r>
              <a:rPr lang="en-GB" sz="2000" u="sng" dirty="0"/>
              <a:t>£3,000	</a:t>
            </a:r>
            <a:r>
              <a:rPr lang="en-GB" sz="2000" dirty="0"/>
              <a:t>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Payback	= 3 Years 6 Month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ARR		= </a:t>
            </a:r>
          </a:p>
          <a:p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86050" y="6091952"/>
            <a:ext cx="563499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Do we need to bother?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6050" y="6032243"/>
            <a:ext cx="563499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£3,000/4/£15,000 *100 = 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6050" y="6027125"/>
            <a:ext cx="563499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Weakness of ARR?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119E4-F82B-4ADB-ADE5-AB2A0FAF9E77}"/>
              </a:ext>
            </a:extLst>
          </p:cNvPr>
          <p:cNvSpPr/>
          <p:nvPr/>
        </p:nvSpPr>
        <p:spPr bwMode="auto">
          <a:xfrm>
            <a:off x="4852219" y="4630994"/>
            <a:ext cx="1696065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17" y="1235727"/>
            <a:ext cx="8784975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u="sng" dirty="0">
                <a:latin typeface="Calibri" pitchFamily="34" charset="0"/>
              </a:rPr>
              <a:t>Challenge</a:t>
            </a:r>
            <a:r>
              <a:rPr lang="en-GB" sz="3200" dirty="0">
                <a:latin typeface="Calibri" pitchFamily="34" charset="0"/>
              </a:rPr>
              <a:t>: Using the previous table, </a:t>
            </a:r>
            <a:r>
              <a:rPr lang="en-GB" sz="3200" b="1" dirty="0">
                <a:latin typeface="Calibri" pitchFamily="34" charset="0"/>
              </a:rPr>
              <a:t>state </a:t>
            </a:r>
            <a:r>
              <a:rPr lang="en-GB" sz="3200" dirty="0">
                <a:latin typeface="Calibri" pitchFamily="34" charset="0"/>
              </a:rPr>
              <a:t>the main </a:t>
            </a:r>
            <a:r>
              <a:rPr lang="en-GB" sz="3200" b="1" dirty="0">
                <a:latin typeface="Calibri" pitchFamily="34" charset="0"/>
              </a:rPr>
              <a:t>reason for using </a:t>
            </a:r>
            <a:r>
              <a:rPr lang="en-GB" sz="3200" dirty="0">
                <a:latin typeface="Calibri" pitchFamily="34" charset="0"/>
              </a:rPr>
              <a:t>the ARR method of investment appraisal.</a:t>
            </a:r>
          </a:p>
          <a:p>
            <a:r>
              <a:rPr lang="en-GB" sz="3200" u="sng" dirty="0">
                <a:latin typeface="Calibri" pitchFamily="34" charset="0"/>
              </a:rPr>
              <a:t>Super Challenge</a:t>
            </a:r>
            <a:r>
              <a:rPr lang="en-GB" sz="3200" dirty="0">
                <a:latin typeface="Calibri" pitchFamily="34" charset="0"/>
              </a:rPr>
              <a:t>: </a:t>
            </a:r>
            <a:r>
              <a:rPr lang="en-GB" sz="3200" b="1" dirty="0">
                <a:latin typeface="Calibri" pitchFamily="34" charset="0"/>
              </a:rPr>
              <a:t>Describe</a:t>
            </a:r>
            <a:r>
              <a:rPr lang="en-GB" sz="3200" dirty="0">
                <a:latin typeface="Calibri" pitchFamily="34" charset="0"/>
              </a:rPr>
              <a:t> how the </a:t>
            </a:r>
            <a:r>
              <a:rPr lang="en-GB" sz="3200" b="1" dirty="0">
                <a:latin typeface="Calibri" pitchFamily="34" charset="0"/>
              </a:rPr>
              <a:t>ARR</a:t>
            </a:r>
            <a:r>
              <a:rPr lang="en-GB" sz="3200" dirty="0">
                <a:latin typeface="Calibri" pitchFamily="34" charset="0"/>
              </a:rPr>
              <a:t> overcomes some of the limitations of the Payback method.</a:t>
            </a:r>
          </a:p>
          <a:p>
            <a:r>
              <a:rPr lang="en-GB" sz="3200" u="sng" dirty="0">
                <a:latin typeface="Calibri" pitchFamily="34" charset="0"/>
              </a:rPr>
              <a:t>Turbo Challenge</a:t>
            </a:r>
            <a:r>
              <a:rPr lang="en-GB" sz="3200" dirty="0">
                <a:latin typeface="Calibri" pitchFamily="34" charset="0"/>
              </a:rPr>
              <a:t>: </a:t>
            </a:r>
            <a:r>
              <a:rPr lang="en-GB" sz="3200" b="1" dirty="0">
                <a:latin typeface="Calibri" pitchFamily="34" charset="0"/>
              </a:rPr>
              <a:t>Explain how </a:t>
            </a:r>
            <a:r>
              <a:rPr lang="en-GB" sz="3200" dirty="0">
                <a:latin typeface="Calibri" pitchFamily="34" charset="0"/>
              </a:rPr>
              <a:t>the economic environment can impact the reliability of your projected net cash flows.</a:t>
            </a:r>
          </a:p>
        </p:txBody>
      </p:sp>
    </p:spTree>
    <p:extLst>
      <p:ext uri="{BB962C8B-B14F-4D97-AF65-F5344CB8AC3E}">
        <p14:creationId xmlns:p14="http://schemas.microsoft.com/office/powerpoint/2010/main" val="2883839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62463" y="1787525"/>
            <a:ext cx="5349875" cy="5233988"/>
            <a:chOff x="2856647" y="3764224"/>
            <a:chExt cx="3093776" cy="3093776"/>
          </a:xfrm>
        </p:grpSpPr>
        <p:pic>
          <p:nvPicPr>
            <p:cNvPr id="16389" name="Picture 16" descr="time_bank_400_cl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647" y="3764224"/>
              <a:ext cx="3093776" cy="309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17" descr="british_pounds_falling_400_cl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537" y="4080681"/>
              <a:ext cx="1341379" cy="117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25438" y="1233488"/>
            <a:ext cx="8639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dirty="0">
                <a:latin typeface="Arial" charset="0"/>
              </a:rPr>
              <a:t>This method of investment appraisal accounts for the fact that the value of money changes over time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dirty="0">
              <a:latin typeface="Arial" charset="0"/>
            </a:endParaRPr>
          </a:p>
          <a:p>
            <a:pPr marL="342900" lvl="1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dirty="0">
                <a:latin typeface="Arial" charset="0"/>
              </a:rPr>
              <a:t>It does so by calculating the </a:t>
            </a:r>
            <a:r>
              <a:rPr lang="en-GB" dirty="0">
                <a:solidFill>
                  <a:srgbClr val="FF0000"/>
                </a:solidFill>
                <a:latin typeface="Arial" charset="0"/>
              </a:rPr>
              <a:t>Net </a:t>
            </a:r>
            <a:br>
              <a:rPr lang="en-GB" dirty="0">
                <a:solidFill>
                  <a:srgbClr val="FF0000"/>
                </a:solidFill>
                <a:latin typeface="Arial" charset="0"/>
              </a:rPr>
            </a:br>
            <a:r>
              <a:rPr lang="en-GB" dirty="0">
                <a:solidFill>
                  <a:srgbClr val="FF0000"/>
                </a:solidFill>
                <a:latin typeface="Arial" charset="0"/>
              </a:rPr>
              <a:t>Present Value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This calculation converts all monetary</a:t>
            </a:r>
            <a:br>
              <a:rPr lang="en-GB" sz="2000" dirty="0">
                <a:solidFill>
                  <a:schemeClr val="accent2"/>
                </a:solidFill>
                <a:latin typeface="Arial" charset="0"/>
              </a:rPr>
            </a:b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values into today’s value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en-GB" sz="2000" dirty="0">
              <a:solidFill>
                <a:schemeClr val="accent2"/>
              </a:solidFill>
              <a:latin typeface="Arial" charset="0"/>
            </a:endParaRPr>
          </a:p>
          <a:p>
            <a:pPr marL="342900" lvl="1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dirty="0">
                <a:latin typeface="Arial" charset="0"/>
              </a:rPr>
              <a:t>As such comparing monetary values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over different time periods is easier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Allowing easy comparison between</a:t>
            </a:r>
            <a:br>
              <a:rPr lang="en-GB" sz="2000" dirty="0">
                <a:solidFill>
                  <a:schemeClr val="accent2"/>
                </a:solidFill>
                <a:latin typeface="Arial" charset="0"/>
              </a:rPr>
            </a:b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different projects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Discounted Cash Flow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4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Time Value of Money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19" y="1057940"/>
            <a:ext cx="8183880" cy="45227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	If I offered to pay you £100 today or £100 in two years time, which would you accept?</a:t>
            </a:r>
          </a:p>
          <a:p>
            <a:pPr marL="0" indent="0">
              <a:buNone/>
            </a:pPr>
            <a:r>
              <a:rPr lang="en-GB" dirty="0"/>
              <a:t>2.	Explain your answer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Compound Interest</a:t>
            </a:r>
          </a:p>
          <a:p>
            <a:pPr marL="0" indent="0">
              <a:buNone/>
            </a:pPr>
            <a:r>
              <a:rPr lang="en-GB" dirty="0"/>
              <a:t>			</a:t>
            </a:r>
            <a:r>
              <a:rPr lang="en-GB" b="1" dirty="0"/>
              <a:t>A= P (1+r) </a:t>
            </a:r>
            <a:r>
              <a:rPr lang="en-GB" sz="3200" b="1" baseline="30000" dirty="0"/>
              <a:t>n</a:t>
            </a:r>
          </a:p>
          <a:p>
            <a:pPr marL="0" indent="0">
              <a:buNone/>
            </a:pPr>
            <a:r>
              <a:rPr lang="en-GB" sz="2000" dirty="0"/>
              <a:t>Where 	</a:t>
            </a:r>
          </a:p>
          <a:p>
            <a:pPr marL="0" indent="0">
              <a:buNone/>
            </a:pPr>
            <a:r>
              <a:rPr lang="en-GB" sz="2000" dirty="0"/>
              <a:t>A = Accumulated sum</a:t>
            </a:r>
          </a:p>
          <a:p>
            <a:pPr marL="0" indent="0">
              <a:buNone/>
            </a:pPr>
            <a:r>
              <a:rPr lang="en-GB" sz="2000" dirty="0"/>
              <a:t>P = Principal invested</a:t>
            </a:r>
          </a:p>
          <a:p>
            <a:pPr marL="0" indent="0">
              <a:buNone/>
            </a:pPr>
            <a:r>
              <a:rPr lang="en-GB" sz="2000" dirty="0"/>
              <a:t>r = Interest rate</a:t>
            </a:r>
          </a:p>
          <a:p>
            <a:pPr marL="0" indent="0">
              <a:buNone/>
            </a:pPr>
            <a:r>
              <a:rPr lang="en-GB" sz="2000" dirty="0"/>
              <a:t>N = Number of years</a:t>
            </a:r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17670" y="1912052"/>
            <a:ext cx="497205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Challenge - Calculate the accumulated sum if £50 is invested for 4 years at an interest rate of 3%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1950" y="3994455"/>
            <a:ext cx="49720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A=£50 (1.03)</a:t>
            </a:r>
            <a:r>
              <a:rPr lang="en-GB" baseline="30000" dirty="0">
                <a:latin typeface="+mn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1950" y="4475168"/>
            <a:ext cx="49720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A=£50 (1.1255)</a:t>
            </a:r>
            <a:endParaRPr lang="en-GB" baseline="30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3380" y="4936833"/>
            <a:ext cx="49720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A=£56.275</a:t>
            </a:r>
            <a:endParaRPr lang="en-GB" baseline="30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745" y="5580726"/>
            <a:ext cx="878497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alibri" pitchFamily="34" charset="0"/>
              </a:rPr>
              <a:t>Super Challenge</a:t>
            </a:r>
            <a:r>
              <a:rPr lang="en-GB" sz="2000" dirty="0">
                <a:latin typeface="Calibri" pitchFamily="34" charset="0"/>
              </a:rPr>
              <a:t>: </a:t>
            </a:r>
            <a:r>
              <a:rPr lang="en-GB" sz="2000" b="1" dirty="0">
                <a:latin typeface="Calibri" pitchFamily="34" charset="0"/>
              </a:rPr>
              <a:t>Describe</a:t>
            </a:r>
            <a:r>
              <a:rPr lang="en-GB" sz="2000" dirty="0">
                <a:latin typeface="Calibri" pitchFamily="34" charset="0"/>
              </a:rPr>
              <a:t> the limitations of predicting IR’s over time.</a:t>
            </a:r>
          </a:p>
          <a:p>
            <a:r>
              <a:rPr lang="en-GB" sz="2000" u="sng" dirty="0">
                <a:latin typeface="Calibri" pitchFamily="34" charset="0"/>
              </a:rPr>
              <a:t>Turbo Challenge</a:t>
            </a:r>
            <a:r>
              <a:rPr lang="en-GB" sz="2000" dirty="0">
                <a:latin typeface="Calibri" pitchFamily="34" charset="0"/>
              </a:rPr>
              <a:t>: </a:t>
            </a:r>
            <a:r>
              <a:rPr lang="en-GB" sz="2000" b="1" dirty="0">
                <a:latin typeface="Calibri" pitchFamily="34" charset="0"/>
              </a:rPr>
              <a:t>Explain how </a:t>
            </a:r>
            <a:r>
              <a:rPr lang="en-GB" sz="2000" dirty="0">
                <a:latin typeface="Calibri" pitchFamily="34" charset="0"/>
              </a:rPr>
              <a:t>the economic environment can impact on your choice of IR.</a:t>
            </a:r>
          </a:p>
        </p:txBody>
      </p:sp>
      <p:grpSp>
        <p:nvGrpSpPr>
          <p:cNvPr id="30" name="SMARTInkShape-Group1">
            <a:extLst>
              <a:ext uri="{FF2B5EF4-FFF2-40B4-BE49-F238E27FC236}">
                <a16:creationId xmlns:a16="http://schemas.microsoft.com/office/drawing/2014/main" id="{D32A4EC1-7531-4E6E-9300-897CF2324E80}"/>
              </a:ext>
            </a:extLst>
          </p:cNvPr>
          <p:cNvGrpSpPr/>
          <p:nvPr/>
        </p:nvGrpSpPr>
        <p:grpSpPr>
          <a:xfrm>
            <a:off x="7224116" y="1393031"/>
            <a:ext cx="1660342" cy="615992"/>
            <a:chOff x="7224116" y="1393031"/>
            <a:chExt cx="1660342" cy="615992"/>
          </a:xfrm>
        </p:grpSpPr>
        <p:sp>
          <p:nvSpPr>
            <p:cNvPr id="9" name="SMARTInkShape-1">
              <a:extLst>
                <a:ext uri="{FF2B5EF4-FFF2-40B4-BE49-F238E27FC236}">
                  <a16:creationId xmlns:a16="http://schemas.microsoft.com/office/drawing/2014/main" id="{6A73C37D-BF77-41C6-B442-5FEAAAD009C1}"/>
                </a:ext>
              </a:extLst>
            </p:cNvPr>
            <p:cNvSpPr/>
            <p:nvPr/>
          </p:nvSpPr>
          <p:spPr bwMode="auto">
            <a:xfrm>
              <a:off x="7250905" y="1464878"/>
              <a:ext cx="192313" cy="249598"/>
            </a:xfrm>
            <a:custGeom>
              <a:avLst/>
              <a:gdLst/>
              <a:ahLst/>
              <a:cxnLst/>
              <a:rect l="0" t="0" r="0" b="0"/>
              <a:pathLst>
                <a:path w="192313" h="249598">
                  <a:moveTo>
                    <a:pt x="44649" y="35309"/>
                  </a:moveTo>
                  <a:lnTo>
                    <a:pt x="44649" y="27621"/>
                  </a:lnTo>
                  <a:lnTo>
                    <a:pt x="43658" y="27207"/>
                  </a:lnTo>
                  <a:lnTo>
                    <a:pt x="36088" y="26412"/>
                  </a:lnTo>
                  <a:lnTo>
                    <a:pt x="28664" y="32523"/>
                  </a:lnTo>
                  <a:lnTo>
                    <a:pt x="23323" y="34071"/>
                  </a:lnTo>
                  <a:lnTo>
                    <a:pt x="21501" y="33492"/>
                  </a:lnTo>
                  <a:lnTo>
                    <a:pt x="20288" y="32113"/>
                  </a:lnTo>
                  <a:lnTo>
                    <a:pt x="19479" y="30202"/>
                  </a:lnTo>
                  <a:lnTo>
                    <a:pt x="19931" y="28928"/>
                  </a:lnTo>
                  <a:lnTo>
                    <a:pt x="21225" y="28079"/>
                  </a:lnTo>
                  <a:lnTo>
                    <a:pt x="25690" y="26715"/>
                  </a:lnTo>
                  <a:lnTo>
                    <a:pt x="43863" y="13980"/>
                  </a:lnTo>
                  <a:lnTo>
                    <a:pt x="75370" y="2703"/>
                  </a:lnTo>
                  <a:lnTo>
                    <a:pt x="104307" y="0"/>
                  </a:lnTo>
                  <a:lnTo>
                    <a:pt x="113497" y="2419"/>
                  </a:lnTo>
                  <a:lnTo>
                    <a:pt x="144460" y="20592"/>
                  </a:lnTo>
                  <a:lnTo>
                    <a:pt x="148541" y="26453"/>
                  </a:lnTo>
                  <a:lnTo>
                    <a:pt x="151346" y="32366"/>
                  </a:lnTo>
                  <a:lnTo>
                    <a:pt x="155901" y="38300"/>
                  </a:lnTo>
                  <a:lnTo>
                    <a:pt x="156520" y="41272"/>
                  </a:lnTo>
                  <a:lnTo>
                    <a:pt x="155941" y="44246"/>
                  </a:lnTo>
                  <a:lnTo>
                    <a:pt x="150385" y="53171"/>
                  </a:lnTo>
                  <a:lnTo>
                    <a:pt x="122016" y="82934"/>
                  </a:lnTo>
                  <a:lnTo>
                    <a:pt x="116076" y="86242"/>
                  </a:lnTo>
                  <a:lnTo>
                    <a:pt x="104178" y="88365"/>
                  </a:lnTo>
                  <a:lnTo>
                    <a:pt x="89820" y="88874"/>
                  </a:lnTo>
                  <a:lnTo>
                    <a:pt x="94192" y="88883"/>
                  </a:lnTo>
                  <a:lnTo>
                    <a:pt x="95538" y="89877"/>
                  </a:lnTo>
                  <a:lnTo>
                    <a:pt x="97032" y="93627"/>
                  </a:lnTo>
                  <a:lnTo>
                    <a:pt x="99415" y="95024"/>
                  </a:lnTo>
                  <a:lnTo>
                    <a:pt x="111256" y="97982"/>
                  </a:lnTo>
                  <a:lnTo>
                    <a:pt x="154090" y="121711"/>
                  </a:lnTo>
                  <a:lnTo>
                    <a:pt x="181427" y="145446"/>
                  </a:lnTo>
                  <a:lnTo>
                    <a:pt x="184814" y="154043"/>
                  </a:lnTo>
                  <a:lnTo>
                    <a:pt x="187312" y="163486"/>
                  </a:lnTo>
                  <a:lnTo>
                    <a:pt x="191730" y="170990"/>
                  </a:lnTo>
                  <a:lnTo>
                    <a:pt x="192312" y="174380"/>
                  </a:lnTo>
                  <a:lnTo>
                    <a:pt x="191708" y="177633"/>
                  </a:lnTo>
                  <a:lnTo>
                    <a:pt x="189384" y="184885"/>
                  </a:lnTo>
                  <a:lnTo>
                    <a:pt x="187084" y="199131"/>
                  </a:lnTo>
                  <a:lnTo>
                    <a:pt x="183028" y="206677"/>
                  </a:lnTo>
                  <a:lnTo>
                    <a:pt x="142584" y="238781"/>
                  </a:lnTo>
                  <a:lnTo>
                    <a:pt x="130841" y="244803"/>
                  </a:lnTo>
                  <a:lnTo>
                    <a:pt x="101376" y="249199"/>
                  </a:lnTo>
                  <a:lnTo>
                    <a:pt x="62345" y="249597"/>
                  </a:lnTo>
                  <a:lnTo>
                    <a:pt x="51521" y="248619"/>
                  </a:lnTo>
                  <a:lnTo>
                    <a:pt x="39851" y="242490"/>
                  </a:lnTo>
                  <a:lnTo>
                    <a:pt x="19224" y="228631"/>
                  </a:lnTo>
                  <a:lnTo>
                    <a:pt x="0" y="22283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0" name="SMARTInkShape-2">
              <a:extLst>
                <a:ext uri="{FF2B5EF4-FFF2-40B4-BE49-F238E27FC236}">
                  <a16:creationId xmlns:a16="http://schemas.microsoft.com/office/drawing/2014/main" id="{DCDB48D6-F040-4F5F-81AB-3BAA43692D0E}"/>
                </a:ext>
              </a:extLst>
            </p:cNvPr>
            <p:cNvSpPr/>
            <p:nvPr/>
          </p:nvSpPr>
          <p:spPr bwMode="auto">
            <a:xfrm>
              <a:off x="7456288" y="1421630"/>
              <a:ext cx="133792" cy="141066"/>
            </a:xfrm>
            <a:custGeom>
              <a:avLst/>
              <a:gdLst/>
              <a:ahLst/>
              <a:cxnLst/>
              <a:rect l="0" t="0" r="0" b="0"/>
              <a:pathLst>
                <a:path w="133792" h="141066">
                  <a:moveTo>
                    <a:pt x="62508" y="60698"/>
                  </a:moveTo>
                  <a:lnTo>
                    <a:pt x="62508" y="65438"/>
                  </a:lnTo>
                  <a:lnTo>
                    <a:pt x="59863" y="70412"/>
                  </a:lnTo>
                  <a:lnTo>
                    <a:pt x="56372" y="75929"/>
                  </a:lnTo>
                  <a:lnTo>
                    <a:pt x="53414" y="84614"/>
                  </a:lnTo>
                  <a:lnTo>
                    <a:pt x="47687" y="93471"/>
                  </a:lnTo>
                  <a:lnTo>
                    <a:pt x="45549" y="102379"/>
                  </a:lnTo>
                  <a:lnTo>
                    <a:pt x="45049" y="108327"/>
                  </a:lnTo>
                  <a:lnTo>
                    <a:pt x="45908" y="110310"/>
                  </a:lnTo>
                  <a:lnTo>
                    <a:pt x="47473" y="111632"/>
                  </a:lnTo>
                  <a:lnTo>
                    <a:pt x="49508" y="112513"/>
                  </a:lnTo>
                  <a:lnTo>
                    <a:pt x="73338" y="114122"/>
                  </a:lnTo>
                  <a:lnTo>
                    <a:pt x="79890" y="111562"/>
                  </a:lnTo>
                  <a:lnTo>
                    <a:pt x="92180" y="101834"/>
                  </a:lnTo>
                  <a:lnTo>
                    <a:pt x="116083" y="60445"/>
                  </a:lnTo>
                  <a:lnTo>
                    <a:pt x="131301" y="27603"/>
                  </a:lnTo>
                  <a:lnTo>
                    <a:pt x="133791" y="4297"/>
                  </a:lnTo>
                  <a:lnTo>
                    <a:pt x="132850" y="2261"/>
                  </a:lnTo>
                  <a:lnTo>
                    <a:pt x="131231" y="904"/>
                  </a:lnTo>
                  <a:lnTo>
                    <a:pt x="129160" y="0"/>
                  </a:lnTo>
                  <a:lnTo>
                    <a:pt x="121566" y="1640"/>
                  </a:lnTo>
                  <a:lnTo>
                    <a:pt x="111576" y="6669"/>
                  </a:lnTo>
                  <a:lnTo>
                    <a:pt x="68703" y="36093"/>
                  </a:lnTo>
                  <a:lnTo>
                    <a:pt x="53355" y="47778"/>
                  </a:lnTo>
                  <a:lnTo>
                    <a:pt x="16117" y="89721"/>
                  </a:lnTo>
                  <a:lnTo>
                    <a:pt x="5216" y="107111"/>
                  </a:lnTo>
                  <a:lnTo>
                    <a:pt x="1546" y="118988"/>
                  </a:lnTo>
                  <a:lnTo>
                    <a:pt x="0" y="14106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1" name="SMARTInkShape-3">
              <a:extLst>
                <a:ext uri="{FF2B5EF4-FFF2-40B4-BE49-F238E27FC236}">
                  <a16:creationId xmlns:a16="http://schemas.microsoft.com/office/drawing/2014/main" id="{988D9EC3-B997-48FE-963E-D02427F6625F}"/>
                </a:ext>
              </a:extLst>
            </p:cNvPr>
            <p:cNvSpPr/>
            <p:nvPr/>
          </p:nvSpPr>
          <p:spPr bwMode="auto">
            <a:xfrm>
              <a:off x="7527726" y="1393031"/>
              <a:ext cx="142876" cy="303610"/>
            </a:xfrm>
            <a:custGeom>
              <a:avLst/>
              <a:gdLst/>
              <a:ahLst/>
              <a:cxnLst/>
              <a:rect l="0" t="0" r="0" b="0"/>
              <a:pathLst>
                <a:path w="142876" h="303610">
                  <a:moveTo>
                    <a:pt x="142875" y="0"/>
                  </a:moveTo>
                  <a:lnTo>
                    <a:pt x="142875" y="4741"/>
                  </a:lnTo>
                  <a:lnTo>
                    <a:pt x="140230" y="9714"/>
                  </a:lnTo>
                  <a:lnTo>
                    <a:pt x="138136" y="12429"/>
                  </a:lnTo>
                  <a:lnTo>
                    <a:pt x="129206" y="48931"/>
                  </a:lnTo>
                  <a:lnTo>
                    <a:pt x="109196" y="88379"/>
                  </a:lnTo>
                  <a:lnTo>
                    <a:pt x="91996" y="125295"/>
                  </a:lnTo>
                  <a:lnTo>
                    <a:pt x="74332" y="162912"/>
                  </a:lnTo>
                  <a:lnTo>
                    <a:pt x="50586" y="204049"/>
                  </a:lnTo>
                  <a:lnTo>
                    <a:pt x="29431" y="240838"/>
                  </a:lnTo>
                  <a:lnTo>
                    <a:pt x="9162" y="282297"/>
                  </a:lnTo>
                  <a:lnTo>
                    <a:pt x="4072" y="290169"/>
                  </a:lnTo>
                  <a:lnTo>
                    <a:pt x="0" y="30360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2" name="SMARTInkShape-4">
              <a:extLst>
                <a:ext uri="{FF2B5EF4-FFF2-40B4-BE49-F238E27FC236}">
                  <a16:creationId xmlns:a16="http://schemas.microsoft.com/office/drawing/2014/main" id="{74874F44-F3D0-4170-808D-2C7F59982A91}"/>
                </a:ext>
              </a:extLst>
            </p:cNvPr>
            <p:cNvSpPr/>
            <p:nvPr/>
          </p:nvSpPr>
          <p:spPr bwMode="auto">
            <a:xfrm>
              <a:off x="7581304" y="1598874"/>
              <a:ext cx="111952" cy="124038"/>
            </a:xfrm>
            <a:custGeom>
              <a:avLst/>
              <a:gdLst/>
              <a:ahLst/>
              <a:cxnLst/>
              <a:rect l="0" t="0" r="0" b="0"/>
              <a:pathLst>
                <a:path w="111952" h="124038">
                  <a:moveTo>
                    <a:pt x="26789" y="88837"/>
                  </a:moveTo>
                  <a:lnTo>
                    <a:pt x="26789" y="109828"/>
                  </a:lnTo>
                  <a:lnTo>
                    <a:pt x="29435" y="115695"/>
                  </a:lnTo>
                  <a:lnTo>
                    <a:pt x="31530" y="118648"/>
                  </a:lnTo>
                  <a:lnTo>
                    <a:pt x="36502" y="121930"/>
                  </a:lnTo>
                  <a:lnTo>
                    <a:pt x="43039" y="124037"/>
                  </a:lnTo>
                  <a:lnTo>
                    <a:pt x="48912" y="119662"/>
                  </a:lnTo>
                  <a:lnTo>
                    <a:pt x="69744" y="96730"/>
                  </a:lnTo>
                  <a:lnTo>
                    <a:pt x="92174" y="56034"/>
                  </a:lnTo>
                  <a:lnTo>
                    <a:pt x="103168" y="32270"/>
                  </a:lnTo>
                  <a:lnTo>
                    <a:pt x="106967" y="16404"/>
                  </a:lnTo>
                  <a:lnTo>
                    <a:pt x="109014" y="13759"/>
                  </a:lnTo>
                  <a:lnTo>
                    <a:pt x="111372" y="11996"/>
                  </a:lnTo>
                  <a:lnTo>
                    <a:pt x="111951" y="9828"/>
                  </a:lnTo>
                  <a:lnTo>
                    <a:pt x="111345" y="7391"/>
                  </a:lnTo>
                  <a:lnTo>
                    <a:pt x="109949" y="4774"/>
                  </a:lnTo>
                  <a:lnTo>
                    <a:pt x="108027" y="3029"/>
                  </a:lnTo>
                  <a:lnTo>
                    <a:pt x="103243" y="1091"/>
                  </a:lnTo>
                  <a:lnTo>
                    <a:pt x="94972" y="0"/>
                  </a:lnTo>
                  <a:lnTo>
                    <a:pt x="70617" y="9314"/>
                  </a:lnTo>
                  <a:lnTo>
                    <a:pt x="26770" y="29355"/>
                  </a:lnTo>
                  <a:lnTo>
                    <a:pt x="0" y="5311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3" name="SMARTInkShape-5">
              <a:extLst>
                <a:ext uri="{FF2B5EF4-FFF2-40B4-BE49-F238E27FC236}">
                  <a16:creationId xmlns:a16="http://schemas.microsoft.com/office/drawing/2014/main" id="{868C020F-8101-407E-8F80-EDE2E605D1D0}"/>
                </a:ext>
              </a:extLst>
            </p:cNvPr>
            <p:cNvSpPr/>
            <p:nvPr/>
          </p:nvSpPr>
          <p:spPr bwMode="auto">
            <a:xfrm>
              <a:off x="7875984" y="1544836"/>
              <a:ext cx="89297" cy="17860"/>
            </a:xfrm>
            <a:custGeom>
              <a:avLst/>
              <a:gdLst/>
              <a:ahLst/>
              <a:cxnLst/>
              <a:rect l="0" t="0" r="0" b="0"/>
              <a:pathLst>
                <a:path w="89297" h="17860">
                  <a:moveTo>
                    <a:pt x="0" y="17859"/>
                  </a:moveTo>
                  <a:lnTo>
                    <a:pt x="0" y="9297"/>
                  </a:lnTo>
                  <a:lnTo>
                    <a:pt x="20117" y="8962"/>
                  </a:lnTo>
                  <a:lnTo>
                    <a:pt x="26469" y="6298"/>
                  </a:lnTo>
                  <a:lnTo>
                    <a:pt x="29552" y="4199"/>
                  </a:lnTo>
                  <a:lnTo>
                    <a:pt x="43373" y="1244"/>
                  </a:lnTo>
                  <a:lnTo>
                    <a:pt x="87391" y="10"/>
                  </a:lnTo>
                  <a:lnTo>
                    <a:pt x="89296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4" name="SMARTInkShape-6">
              <a:extLst>
                <a:ext uri="{FF2B5EF4-FFF2-40B4-BE49-F238E27FC236}">
                  <a16:creationId xmlns:a16="http://schemas.microsoft.com/office/drawing/2014/main" id="{962F669C-A423-4AE3-B16D-DEBCD9C25BD4}"/>
                </a:ext>
              </a:extLst>
            </p:cNvPr>
            <p:cNvSpPr/>
            <p:nvPr/>
          </p:nvSpPr>
          <p:spPr bwMode="auto">
            <a:xfrm>
              <a:off x="7884913" y="1660922"/>
              <a:ext cx="80368" cy="8921"/>
            </a:xfrm>
            <a:custGeom>
              <a:avLst/>
              <a:gdLst/>
              <a:ahLst/>
              <a:cxnLst/>
              <a:rect l="0" t="0" r="0" b="0"/>
              <a:pathLst>
                <a:path w="80368" h="8921">
                  <a:moveTo>
                    <a:pt x="0" y="0"/>
                  </a:moveTo>
                  <a:lnTo>
                    <a:pt x="0" y="7688"/>
                  </a:lnTo>
                  <a:lnTo>
                    <a:pt x="992" y="8102"/>
                  </a:lnTo>
                  <a:lnTo>
                    <a:pt x="42241" y="8920"/>
                  </a:lnTo>
                  <a:lnTo>
                    <a:pt x="80367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5" name="SMARTInkShape-7">
              <a:extLst>
                <a:ext uri="{FF2B5EF4-FFF2-40B4-BE49-F238E27FC236}">
                  <a16:creationId xmlns:a16="http://schemas.microsoft.com/office/drawing/2014/main" id="{E21C8CDF-064A-4A21-B0AA-586955CA1F52}"/>
                </a:ext>
              </a:extLst>
            </p:cNvPr>
            <p:cNvSpPr/>
            <p:nvPr/>
          </p:nvSpPr>
          <p:spPr bwMode="auto">
            <a:xfrm>
              <a:off x="8161902" y="1483569"/>
              <a:ext cx="142550" cy="167887"/>
            </a:xfrm>
            <a:custGeom>
              <a:avLst/>
              <a:gdLst/>
              <a:ahLst/>
              <a:cxnLst/>
              <a:rect l="0" t="0" r="0" b="0"/>
              <a:pathLst>
                <a:path w="142550" h="167887">
                  <a:moveTo>
                    <a:pt x="98058" y="7689"/>
                  </a:moveTo>
                  <a:lnTo>
                    <a:pt x="98058" y="2948"/>
                  </a:lnTo>
                  <a:lnTo>
                    <a:pt x="97067" y="1552"/>
                  </a:lnTo>
                  <a:lnTo>
                    <a:pt x="95413" y="621"/>
                  </a:lnTo>
                  <a:lnTo>
                    <a:pt x="93318" y="0"/>
                  </a:lnTo>
                  <a:lnTo>
                    <a:pt x="90929" y="579"/>
                  </a:lnTo>
                  <a:lnTo>
                    <a:pt x="79968" y="5990"/>
                  </a:lnTo>
                  <a:lnTo>
                    <a:pt x="77068" y="6556"/>
                  </a:lnTo>
                  <a:lnTo>
                    <a:pt x="52606" y="26967"/>
                  </a:lnTo>
                  <a:lnTo>
                    <a:pt x="20267" y="61391"/>
                  </a:lnTo>
                  <a:lnTo>
                    <a:pt x="6294" y="89844"/>
                  </a:lnTo>
                  <a:lnTo>
                    <a:pt x="683" y="123226"/>
                  </a:lnTo>
                  <a:lnTo>
                    <a:pt x="0" y="142738"/>
                  </a:lnTo>
                  <a:lnTo>
                    <a:pt x="1928" y="146339"/>
                  </a:lnTo>
                  <a:lnTo>
                    <a:pt x="19964" y="162306"/>
                  </a:lnTo>
                  <a:lnTo>
                    <a:pt x="28955" y="165704"/>
                  </a:lnTo>
                  <a:lnTo>
                    <a:pt x="50894" y="167886"/>
                  </a:lnTo>
                  <a:lnTo>
                    <a:pt x="68429" y="163523"/>
                  </a:lnTo>
                  <a:lnTo>
                    <a:pt x="85003" y="153160"/>
                  </a:lnTo>
                  <a:lnTo>
                    <a:pt x="110047" y="128519"/>
                  </a:lnTo>
                  <a:lnTo>
                    <a:pt x="136641" y="89744"/>
                  </a:lnTo>
                  <a:lnTo>
                    <a:pt x="140909" y="72791"/>
                  </a:lnTo>
                  <a:lnTo>
                    <a:pt x="142549" y="42161"/>
                  </a:lnTo>
                  <a:lnTo>
                    <a:pt x="139991" y="35247"/>
                  </a:lnTo>
                  <a:lnTo>
                    <a:pt x="137920" y="32014"/>
                  </a:lnTo>
                  <a:lnTo>
                    <a:pt x="125524" y="22724"/>
                  </a:lnTo>
                  <a:lnTo>
                    <a:pt x="91133" y="9789"/>
                  </a:lnTo>
                  <a:lnTo>
                    <a:pt x="87488" y="9089"/>
                  </a:lnTo>
                  <a:lnTo>
                    <a:pt x="78148" y="10957"/>
                  </a:lnTo>
                  <a:lnTo>
                    <a:pt x="53410" y="1661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6" name="SMARTInkShape-8">
              <a:extLst>
                <a:ext uri="{FF2B5EF4-FFF2-40B4-BE49-F238E27FC236}">
                  <a16:creationId xmlns:a16="http://schemas.microsoft.com/office/drawing/2014/main" id="{7527511B-995B-42E7-8676-2EDB8504580B}"/>
                </a:ext>
              </a:extLst>
            </p:cNvPr>
            <p:cNvSpPr/>
            <p:nvPr/>
          </p:nvSpPr>
          <p:spPr bwMode="auto">
            <a:xfrm>
              <a:off x="8393905" y="1602199"/>
              <a:ext cx="1" cy="5146"/>
            </a:xfrm>
            <a:custGeom>
              <a:avLst/>
              <a:gdLst/>
              <a:ahLst/>
              <a:cxnLst/>
              <a:rect l="0" t="0" r="0" b="0"/>
              <a:pathLst>
                <a:path w="1" h="5146">
                  <a:moveTo>
                    <a:pt x="0" y="514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" name="SMARTInkShape-9">
              <a:extLst>
                <a:ext uri="{FF2B5EF4-FFF2-40B4-BE49-F238E27FC236}">
                  <a16:creationId xmlns:a16="http://schemas.microsoft.com/office/drawing/2014/main" id="{8FB6BD08-9E19-4A33-B830-496EA48AA961}"/>
                </a:ext>
              </a:extLst>
            </p:cNvPr>
            <p:cNvSpPr/>
            <p:nvPr/>
          </p:nvSpPr>
          <p:spPr bwMode="auto">
            <a:xfrm>
              <a:off x="8465343" y="1491258"/>
              <a:ext cx="133877" cy="151001"/>
            </a:xfrm>
            <a:custGeom>
              <a:avLst/>
              <a:gdLst/>
              <a:ahLst/>
              <a:cxnLst/>
              <a:rect l="0" t="0" r="0" b="0"/>
              <a:pathLst>
                <a:path w="133877" h="151001">
                  <a:moveTo>
                    <a:pt x="71437" y="0"/>
                  </a:moveTo>
                  <a:lnTo>
                    <a:pt x="71437" y="4740"/>
                  </a:lnTo>
                  <a:lnTo>
                    <a:pt x="70446" y="6137"/>
                  </a:lnTo>
                  <a:lnTo>
                    <a:pt x="68792" y="7068"/>
                  </a:lnTo>
                  <a:lnTo>
                    <a:pt x="66697" y="7688"/>
                  </a:lnTo>
                  <a:lnTo>
                    <a:pt x="59009" y="13302"/>
                  </a:lnTo>
                  <a:lnTo>
                    <a:pt x="28631" y="53865"/>
                  </a:lnTo>
                  <a:lnTo>
                    <a:pt x="4669" y="89322"/>
                  </a:lnTo>
                  <a:lnTo>
                    <a:pt x="274" y="126229"/>
                  </a:lnTo>
                  <a:lnTo>
                    <a:pt x="2767" y="133162"/>
                  </a:lnTo>
                  <a:lnTo>
                    <a:pt x="12453" y="145697"/>
                  </a:lnTo>
                  <a:lnTo>
                    <a:pt x="18103" y="149090"/>
                  </a:lnTo>
                  <a:lnTo>
                    <a:pt x="29507" y="151000"/>
                  </a:lnTo>
                  <a:lnTo>
                    <a:pt x="56914" y="150706"/>
                  </a:lnTo>
                  <a:lnTo>
                    <a:pt x="73529" y="144644"/>
                  </a:lnTo>
                  <a:lnTo>
                    <a:pt x="101049" y="126894"/>
                  </a:lnTo>
                  <a:lnTo>
                    <a:pt x="127870" y="87925"/>
                  </a:lnTo>
                  <a:lnTo>
                    <a:pt x="131245" y="78434"/>
                  </a:lnTo>
                  <a:lnTo>
                    <a:pt x="133876" y="33806"/>
                  </a:lnTo>
                  <a:lnTo>
                    <a:pt x="132923" y="23955"/>
                  </a:lnTo>
                  <a:lnTo>
                    <a:pt x="129191" y="16269"/>
                  </a:lnTo>
                  <a:lnTo>
                    <a:pt x="126808" y="13822"/>
                  </a:lnTo>
                  <a:lnTo>
                    <a:pt x="121513" y="11104"/>
                  </a:lnTo>
                  <a:lnTo>
                    <a:pt x="80114" y="9014"/>
                  </a:lnTo>
                  <a:lnTo>
                    <a:pt x="74246" y="8986"/>
                  </a:lnTo>
                  <a:lnTo>
                    <a:pt x="62433" y="14246"/>
                  </a:lnTo>
                  <a:lnTo>
                    <a:pt x="25572" y="38484"/>
                  </a:lnTo>
                  <a:lnTo>
                    <a:pt x="9162" y="57972"/>
                  </a:lnTo>
                  <a:lnTo>
                    <a:pt x="0" y="6250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8" name="SMARTInkShape-10">
              <a:extLst>
                <a:ext uri="{FF2B5EF4-FFF2-40B4-BE49-F238E27FC236}">
                  <a16:creationId xmlns:a16="http://schemas.microsoft.com/office/drawing/2014/main" id="{73EAEC9B-C0C7-447A-B9A7-601F50FCAEDA}"/>
                </a:ext>
              </a:extLst>
            </p:cNvPr>
            <p:cNvSpPr/>
            <p:nvPr/>
          </p:nvSpPr>
          <p:spPr bwMode="auto">
            <a:xfrm>
              <a:off x="8697515" y="1450712"/>
              <a:ext cx="156500" cy="227656"/>
            </a:xfrm>
            <a:custGeom>
              <a:avLst/>
              <a:gdLst/>
              <a:ahLst/>
              <a:cxnLst/>
              <a:rect l="0" t="0" r="0" b="0"/>
              <a:pathLst>
                <a:path w="156500" h="227656">
                  <a:moveTo>
                    <a:pt x="0" y="40546"/>
                  </a:moveTo>
                  <a:lnTo>
                    <a:pt x="0" y="35805"/>
                  </a:lnTo>
                  <a:lnTo>
                    <a:pt x="992" y="34409"/>
                  </a:lnTo>
                  <a:lnTo>
                    <a:pt x="2646" y="33478"/>
                  </a:lnTo>
                  <a:lnTo>
                    <a:pt x="7689" y="31984"/>
                  </a:lnTo>
                  <a:lnTo>
                    <a:pt x="8378" y="29134"/>
                  </a:lnTo>
                  <a:lnTo>
                    <a:pt x="8822" y="23960"/>
                  </a:lnTo>
                  <a:lnTo>
                    <a:pt x="7866" y="23535"/>
                  </a:lnTo>
                  <a:lnTo>
                    <a:pt x="108" y="22696"/>
                  </a:lnTo>
                  <a:lnTo>
                    <a:pt x="12439" y="10258"/>
                  </a:lnTo>
                  <a:lnTo>
                    <a:pt x="18096" y="7241"/>
                  </a:lnTo>
                  <a:lnTo>
                    <a:pt x="39903" y="0"/>
                  </a:lnTo>
                  <a:lnTo>
                    <a:pt x="63880" y="3995"/>
                  </a:lnTo>
                  <a:lnTo>
                    <a:pt x="70725" y="7103"/>
                  </a:lnTo>
                  <a:lnTo>
                    <a:pt x="83203" y="17183"/>
                  </a:lnTo>
                  <a:lnTo>
                    <a:pt x="86588" y="22886"/>
                  </a:lnTo>
                  <a:lnTo>
                    <a:pt x="88762" y="34632"/>
                  </a:lnTo>
                  <a:lnTo>
                    <a:pt x="86413" y="40563"/>
                  </a:lnTo>
                  <a:lnTo>
                    <a:pt x="56202" y="76265"/>
                  </a:lnTo>
                  <a:lnTo>
                    <a:pt x="55327" y="79241"/>
                  </a:lnTo>
                  <a:lnTo>
                    <a:pt x="55737" y="82218"/>
                  </a:lnTo>
                  <a:lnTo>
                    <a:pt x="58837" y="88171"/>
                  </a:lnTo>
                  <a:lnTo>
                    <a:pt x="66161" y="97100"/>
                  </a:lnTo>
                  <a:lnTo>
                    <a:pt x="107415" y="120913"/>
                  </a:lnTo>
                  <a:lnTo>
                    <a:pt x="125091" y="132489"/>
                  </a:lnTo>
                  <a:lnTo>
                    <a:pt x="146670" y="152828"/>
                  </a:lnTo>
                  <a:lnTo>
                    <a:pt x="155869" y="173169"/>
                  </a:lnTo>
                  <a:lnTo>
                    <a:pt x="156499" y="177579"/>
                  </a:lnTo>
                  <a:lnTo>
                    <a:pt x="152618" y="194950"/>
                  </a:lnTo>
                  <a:lnTo>
                    <a:pt x="146875" y="201113"/>
                  </a:lnTo>
                  <a:lnTo>
                    <a:pt x="125367" y="216479"/>
                  </a:lnTo>
                  <a:lnTo>
                    <a:pt x="86694" y="227655"/>
                  </a:lnTo>
                  <a:lnTo>
                    <a:pt x="57404" y="218951"/>
                  </a:lnTo>
                  <a:lnTo>
                    <a:pt x="44816" y="212230"/>
                  </a:lnTo>
                  <a:lnTo>
                    <a:pt x="29788" y="209484"/>
                  </a:lnTo>
                  <a:lnTo>
                    <a:pt x="17859" y="20128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9" name="SMARTInkShape-11">
              <a:extLst>
                <a:ext uri="{FF2B5EF4-FFF2-40B4-BE49-F238E27FC236}">
                  <a16:creationId xmlns:a16="http://schemas.microsoft.com/office/drawing/2014/main" id="{009C8BCA-2D4D-4763-99A5-9DC0693053D1}"/>
                </a:ext>
              </a:extLst>
            </p:cNvPr>
            <p:cNvSpPr/>
            <p:nvPr/>
          </p:nvSpPr>
          <p:spPr bwMode="auto">
            <a:xfrm>
              <a:off x="7224116" y="1830986"/>
              <a:ext cx="142713" cy="178037"/>
            </a:xfrm>
            <a:custGeom>
              <a:avLst/>
              <a:gdLst/>
              <a:ahLst/>
              <a:cxnLst/>
              <a:rect l="0" t="0" r="0" b="0"/>
              <a:pathLst>
                <a:path w="142713" h="178037">
                  <a:moveTo>
                    <a:pt x="17860" y="26389"/>
                  </a:moveTo>
                  <a:lnTo>
                    <a:pt x="10172" y="26389"/>
                  </a:lnTo>
                  <a:lnTo>
                    <a:pt x="9758" y="25397"/>
                  </a:lnTo>
                  <a:lnTo>
                    <a:pt x="9039" y="18700"/>
                  </a:lnTo>
                  <a:lnTo>
                    <a:pt x="9995" y="18287"/>
                  </a:lnTo>
                  <a:lnTo>
                    <a:pt x="16629" y="17568"/>
                  </a:lnTo>
                  <a:lnTo>
                    <a:pt x="17313" y="14862"/>
                  </a:lnTo>
                  <a:lnTo>
                    <a:pt x="17494" y="12751"/>
                  </a:lnTo>
                  <a:lnTo>
                    <a:pt x="18609" y="11344"/>
                  </a:lnTo>
                  <a:lnTo>
                    <a:pt x="40200" y="2640"/>
                  </a:lnTo>
                  <a:lnTo>
                    <a:pt x="63919" y="0"/>
                  </a:lnTo>
                  <a:lnTo>
                    <a:pt x="78691" y="4459"/>
                  </a:lnTo>
                  <a:lnTo>
                    <a:pt x="82226" y="6808"/>
                  </a:lnTo>
                  <a:lnTo>
                    <a:pt x="94814" y="23523"/>
                  </a:lnTo>
                  <a:lnTo>
                    <a:pt x="96711" y="29415"/>
                  </a:lnTo>
                  <a:lnTo>
                    <a:pt x="96224" y="32375"/>
                  </a:lnTo>
                  <a:lnTo>
                    <a:pt x="93037" y="38310"/>
                  </a:lnTo>
                  <a:lnTo>
                    <a:pt x="83899" y="50204"/>
                  </a:lnTo>
                  <a:lnTo>
                    <a:pt x="80833" y="60344"/>
                  </a:lnTo>
                  <a:lnTo>
                    <a:pt x="80409" y="69641"/>
                  </a:lnTo>
                  <a:lnTo>
                    <a:pt x="81388" y="70107"/>
                  </a:lnTo>
                  <a:lnTo>
                    <a:pt x="95602" y="71948"/>
                  </a:lnTo>
                  <a:lnTo>
                    <a:pt x="105277" y="77150"/>
                  </a:lnTo>
                  <a:lnTo>
                    <a:pt x="119278" y="80125"/>
                  </a:lnTo>
                  <a:lnTo>
                    <a:pt x="133401" y="86870"/>
                  </a:lnTo>
                  <a:lnTo>
                    <a:pt x="136560" y="87546"/>
                  </a:lnTo>
                  <a:lnTo>
                    <a:pt x="138664" y="88988"/>
                  </a:lnTo>
                  <a:lnTo>
                    <a:pt x="140068" y="90942"/>
                  </a:lnTo>
                  <a:lnTo>
                    <a:pt x="141627" y="95759"/>
                  </a:lnTo>
                  <a:lnTo>
                    <a:pt x="142712" y="109853"/>
                  </a:lnTo>
                  <a:lnTo>
                    <a:pt x="140157" y="115739"/>
                  </a:lnTo>
                  <a:lnTo>
                    <a:pt x="138087" y="118698"/>
                  </a:lnTo>
                  <a:lnTo>
                    <a:pt x="117710" y="136196"/>
                  </a:lnTo>
                  <a:lnTo>
                    <a:pt x="109863" y="145637"/>
                  </a:lnTo>
                  <a:lnTo>
                    <a:pt x="65359" y="172132"/>
                  </a:lnTo>
                  <a:lnTo>
                    <a:pt x="52328" y="176397"/>
                  </a:lnTo>
                  <a:lnTo>
                    <a:pt x="25206" y="178036"/>
                  </a:lnTo>
                  <a:lnTo>
                    <a:pt x="18479" y="175478"/>
                  </a:lnTo>
                  <a:lnTo>
                    <a:pt x="4749" y="164887"/>
                  </a:lnTo>
                  <a:lnTo>
                    <a:pt x="2111" y="159712"/>
                  </a:lnTo>
                  <a:lnTo>
                    <a:pt x="0" y="14247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0" name="SMARTInkShape-12">
              <a:extLst>
                <a:ext uri="{FF2B5EF4-FFF2-40B4-BE49-F238E27FC236}">
                  <a16:creationId xmlns:a16="http://schemas.microsoft.com/office/drawing/2014/main" id="{4C53F425-7609-4A36-AD68-F0F7A43538A9}"/>
                </a:ext>
              </a:extLst>
            </p:cNvPr>
            <p:cNvSpPr/>
            <p:nvPr/>
          </p:nvSpPr>
          <p:spPr bwMode="auto">
            <a:xfrm>
              <a:off x="7331273" y="1857936"/>
              <a:ext cx="120883" cy="124291"/>
            </a:xfrm>
            <a:custGeom>
              <a:avLst/>
              <a:gdLst/>
              <a:ahLst/>
              <a:cxnLst/>
              <a:rect l="0" t="0" r="0" b="0"/>
              <a:pathLst>
                <a:path w="120883" h="124291">
                  <a:moveTo>
                    <a:pt x="26789" y="70876"/>
                  </a:moveTo>
                  <a:lnTo>
                    <a:pt x="26789" y="75617"/>
                  </a:lnTo>
                  <a:lnTo>
                    <a:pt x="29435" y="80590"/>
                  </a:lnTo>
                  <a:lnTo>
                    <a:pt x="31530" y="83305"/>
                  </a:lnTo>
                  <a:lnTo>
                    <a:pt x="33857" y="91614"/>
                  </a:lnTo>
                  <a:lnTo>
                    <a:pt x="35883" y="100929"/>
                  </a:lnTo>
                  <a:lnTo>
                    <a:pt x="42623" y="114994"/>
                  </a:lnTo>
                  <a:lnTo>
                    <a:pt x="43299" y="118147"/>
                  </a:lnTo>
                  <a:lnTo>
                    <a:pt x="44741" y="120250"/>
                  </a:lnTo>
                  <a:lnTo>
                    <a:pt x="46694" y="121652"/>
                  </a:lnTo>
                  <a:lnTo>
                    <a:pt x="51510" y="123209"/>
                  </a:lnTo>
                  <a:lnTo>
                    <a:pt x="65605" y="124290"/>
                  </a:lnTo>
                  <a:lnTo>
                    <a:pt x="71491" y="121736"/>
                  </a:lnTo>
                  <a:lnTo>
                    <a:pt x="74450" y="119665"/>
                  </a:lnTo>
                  <a:lnTo>
                    <a:pt x="89301" y="96643"/>
                  </a:lnTo>
                  <a:lnTo>
                    <a:pt x="112117" y="52958"/>
                  </a:lnTo>
                  <a:lnTo>
                    <a:pt x="120882" y="23585"/>
                  </a:lnTo>
                  <a:lnTo>
                    <a:pt x="116913" y="5828"/>
                  </a:lnTo>
                  <a:lnTo>
                    <a:pt x="115645" y="3698"/>
                  </a:lnTo>
                  <a:lnTo>
                    <a:pt x="113808" y="2279"/>
                  </a:lnTo>
                  <a:lnTo>
                    <a:pt x="109120" y="701"/>
                  </a:lnTo>
                  <a:lnTo>
                    <a:pt x="103730" y="0"/>
                  </a:lnTo>
                  <a:lnTo>
                    <a:pt x="79524" y="9227"/>
                  </a:lnTo>
                  <a:lnTo>
                    <a:pt x="62258" y="20198"/>
                  </a:lnTo>
                  <a:lnTo>
                    <a:pt x="33701" y="47446"/>
                  </a:lnTo>
                  <a:lnTo>
                    <a:pt x="2714" y="88510"/>
                  </a:lnTo>
                  <a:lnTo>
                    <a:pt x="0" y="9766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1" name="SMARTInkShape-13">
              <a:extLst>
                <a:ext uri="{FF2B5EF4-FFF2-40B4-BE49-F238E27FC236}">
                  <a16:creationId xmlns:a16="http://schemas.microsoft.com/office/drawing/2014/main" id="{E82C6622-90AF-48FD-AC59-437160CFE1AF}"/>
                </a:ext>
              </a:extLst>
            </p:cNvPr>
            <p:cNvSpPr/>
            <p:nvPr/>
          </p:nvSpPr>
          <p:spPr bwMode="auto">
            <a:xfrm>
              <a:off x="7456288" y="1786463"/>
              <a:ext cx="97815" cy="84714"/>
            </a:xfrm>
            <a:custGeom>
              <a:avLst/>
              <a:gdLst/>
              <a:ahLst/>
              <a:cxnLst/>
              <a:rect l="0" t="0" r="0" b="0"/>
              <a:pathLst>
                <a:path w="97815" h="84714">
                  <a:moveTo>
                    <a:pt x="53578" y="53052"/>
                  </a:moveTo>
                  <a:lnTo>
                    <a:pt x="48839" y="57793"/>
                  </a:lnTo>
                  <a:lnTo>
                    <a:pt x="46511" y="62766"/>
                  </a:lnTo>
                  <a:lnTo>
                    <a:pt x="44681" y="78459"/>
                  </a:lnTo>
                  <a:lnTo>
                    <a:pt x="49400" y="84172"/>
                  </a:lnTo>
                  <a:lnTo>
                    <a:pt x="50793" y="84713"/>
                  </a:lnTo>
                  <a:lnTo>
                    <a:pt x="51721" y="84082"/>
                  </a:lnTo>
                  <a:lnTo>
                    <a:pt x="53746" y="80734"/>
                  </a:lnTo>
                  <a:lnTo>
                    <a:pt x="83381" y="45311"/>
                  </a:lnTo>
                  <a:lnTo>
                    <a:pt x="96832" y="14466"/>
                  </a:lnTo>
                  <a:lnTo>
                    <a:pt x="97814" y="5460"/>
                  </a:lnTo>
                  <a:lnTo>
                    <a:pt x="96959" y="3465"/>
                  </a:lnTo>
                  <a:lnTo>
                    <a:pt x="95398" y="2135"/>
                  </a:lnTo>
                  <a:lnTo>
                    <a:pt x="91016" y="657"/>
                  </a:lnTo>
                  <a:lnTo>
                    <a:pt x="85762" y="0"/>
                  </a:lnTo>
                  <a:lnTo>
                    <a:pt x="80120" y="2354"/>
                  </a:lnTo>
                  <a:lnTo>
                    <a:pt x="38126" y="28984"/>
                  </a:lnTo>
                  <a:lnTo>
                    <a:pt x="12993" y="58764"/>
                  </a:lnTo>
                  <a:lnTo>
                    <a:pt x="7088" y="70864"/>
                  </a:lnTo>
                  <a:lnTo>
                    <a:pt x="0" y="7984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2" name="SMARTInkShape-14">
              <a:extLst>
                <a:ext uri="{FF2B5EF4-FFF2-40B4-BE49-F238E27FC236}">
                  <a16:creationId xmlns:a16="http://schemas.microsoft.com/office/drawing/2014/main" id="{236F352C-FA8A-43E2-A9BF-1E2D77722499}"/>
                </a:ext>
              </a:extLst>
            </p:cNvPr>
            <p:cNvSpPr/>
            <p:nvPr/>
          </p:nvSpPr>
          <p:spPr bwMode="auto">
            <a:xfrm>
              <a:off x="7536655" y="1803797"/>
              <a:ext cx="98228" cy="160735"/>
            </a:xfrm>
            <a:custGeom>
              <a:avLst/>
              <a:gdLst/>
              <a:ahLst/>
              <a:cxnLst/>
              <a:rect l="0" t="0" r="0" b="0"/>
              <a:pathLst>
                <a:path w="98228" h="160735">
                  <a:moveTo>
                    <a:pt x="98227" y="0"/>
                  </a:moveTo>
                  <a:lnTo>
                    <a:pt x="98227" y="4740"/>
                  </a:lnTo>
                  <a:lnTo>
                    <a:pt x="95582" y="9713"/>
                  </a:lnTo>
                  <a:lnTo>
                    <a:pt x="91099" y="17215"/>
                  </a:lnTo>
                  <a:lnTo>
                    <a:pt x="72496" y="54669"/>
                  </a:lnTo>
                  <a:lnTo>
                    <a:pt x="44397" y="98370"/>
                  </a:lnTo>
                  <a:lnTo>
                    <a:pt x="18623" y="139457"/>
                  </a:lnTo>
                  <a:lnTo>
                    <a:pt x="0" y="1607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3" name="SMARTInkShape-15">
              <a:extLst>
                <a:ext uri="{FF2B5EF4-FFF2-40B4-BE49-F238E27FC236}">
                  <a16:creationId xmlns:a16="http://schemas.microsoft.com/office/drawing/2014/main" id="{E14D3511-E4C6-4567-9E40-3D0BD01E64D7}"/>
                </a:ext>
              </a:extLst>
            </p:cNvPr>
            <p:cNvSpPr/>
            <p:nvPr/>
          </p:nvSpPr>
          <p:spPr bwMode="auto">
            <a:xfrm>
              <a:off x="7617023" y="1893543"/>
              <a:ext cx="103022" cy="96383"/>
            </a:xfrm>
            <a:custGeom>
              <a:avLst/>
              <a:gdLst/>
              <a:ahLst/>
              <a:cxnLst/>
              <a:rect l="0" t="0" r="0" b="0"/>
              <a:pathLst>
                <a:path w="103022" h="96383">
                  <a:moveTo>
                    <a:pt x="0" y="53129"/>
                  </a:moveTo>
                  <a:lnTo>
                    <a:pt x="0" y="65558"/>
                  </a:lnTo>
                  <a:lnTo>
                    <a:pt x="2646" y="71221"/>
                  </a:lnTo>
                  <a:lnTo>
                    <a:pt x="22122" y="93069"/>
                  </a:lnTo>
                  <a:lnTo>
                    <a:pt x="27361" y="95685"/>
                  </a:lnTo>
                  <a:lnTo>
                    <a:pt x="30147" y="96382"/>
                  </a:lnTo>
                  <a:lnTo>
                    <a:pt x="32997" y="95855"/>
                  </a:lnTo>
                  <a:lnTo>
                    <a:pt x="60661" y="79631"/>
                  </a:lnTo>
                  <a:lnTo>
                    <a:pt x="67640" y="72845"/>
                  </a:lnTo>
                  <a:lnTo>
                    <a:pt x="94237" y="29393"/>
                  </a:lnTo>
                  <a:lnTo>
                    <a:pt x="98036" y="15559"/>
                  </a:lnTo>
                  <a:lnTo>
                    <a:pt x="100083" y="13199"/>
                  </a:lnTo>
                  <a:lnTo>
                    <a:pt x="102441" y="11626"/>
                  </a:lnTo>
                  <a:lnTo>
                    <a:pt x="103021" y="9585"/>
                  </a:lnTo>
                  <a:lnTo>
                    <a:pt x="102414" y="7233"/>
                  </a:lnTo>
                  <a:lnTo>
                    <a:pt x="101018" y="4672"/>
                  </a:lnTo>
                  <a:lnTo>
                    <a:pt x="99096" y="2965"/>
                  </a:lnTo>
                  <a:lnTo>
                    <a:pt x="94313" y="1068"/>
                  </a:lnTo>
                  <a:lnTo>
                    <a:pt x="86042" y="0"/>
                  </a:lnTo>
                  <a:lnTo>
                    <a:pt x="61687" y="9324"/>
                  </a:lnTo>
                  <a:lnTo>
                    <a:pt x="43274" y="20553"/>
                  </a:lnTo>
                  <a:lnTo>
                    <a:pt x="39076" y="26414"/>
                  </a:lnTo>
                  <a:lnTo>
                    <a:pt x="37958" y="29366"/>
                  </a:lnTo>
                  <a:lnTo>
                    <a:pt x="36219" y="31334"/>
                  </a:lnTo>
                  <a:lnTo>
                    <a:pt x="26789" y="3526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4" name="SMARTInkShape-16">
              <a:extLst>
                <a:ext uri="{FF2B5EF4-FFF2-40B4-BE49-F238E27FC236}">
                  <a16:creationId xmlns:a16="http://schemas.microsoft.com/office/drawing/2014/main" id="{6879C2F6-D786-4BCB-AE8E-DD2CEB2B0C55}"/>
                </a:ext>
              </a:extLst>
            </p:cNvPr>
            <p:cNvSpPr/>
            <p:nvPr/>
          </p:nvSpPr>
          <p:spPr bwMode="auto">
            <a:xfrm>
              <a:off x="7902773" y="1857375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17859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5" name="SMARTInkShape-17">
              <a:extLst>
                <a:ext uri="{FF2B5EF4-FFF2-40B4-BE49-F238E27FC236}">
                  <a16:creationId xmlns:a16="http://schemas.microsoft.com/office/drawing/2014/main" id="{08D76383-B4DE-41CF-BDB9-39FD6B8D6EA8}"/>
                </a:ext>
              </a:extLst>
            </p:cNvPr>
            <p:cNvSpPr/>
            <p:nvPr/>
          </p:nvSpPr>
          <p:spPr bwMode="auto">
            <a:xfrm>
              <a:off x="7884913" y="1973461"/>
              <a:ext cx="80368" cy="8882"/>
            </a:xfrm>
            <a:custGeom>
              <a:avLst/>
              <a:gdLst/>
              <a:ahLst/>
              <a:cxnLst/>
              <a:rect l="0" t="0" r="0" b="0"/>
              <a:pathLst>
                <a:path w="80368" h="8882">
                  <a:moveTo>
                    <a:pt x="0" y="0"/>
                  </a:moveTo>
                  <a:lnTo>
                    <a:pt x="4741" y="4740"/>
                  </a:lnTo>
                  <a:lnTo>
                    <a:pt x="12359" y="7068"/>
                  </a:lnTo>
                  <a:lnTo>
                    <a:pt x="54220" y="8881"/>
                  </a:lnTo>
                  <a:lnTo>
                    <a:pt x="64778" y="7916"/>
                  </a:lnTo>
                  <a:lnTo>
                    <a:pt x="80367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6" name="SMARTInkShape-18">
              <a:extLst>
                <a:ext uri="{FF2B5EF4-FFF2-40B4-BE49-F238E27FC236}">
                  <a16:creationId xmlns:a16="http://schemas.microsoft.com/office/drawing/2014/main" id="{55B7408E-F378-4AAF-ACA0-87C44BCBDD19}"/>
                </a:ext>
              </a:extLst>
            </p:cNvPr>
            <p:cNvSpPr/>
            <p:nvPr/>
          </p:nvSpPr>
          <p:spPr bwMode="auto">
            <a:xfrm>
              <a:off x="8127453" y="1813253"/>
              <a:ext cx="150177" cy="182754"/>
            </a:xfrm>
            <a:custGeom>
              <a:avLst/>
              <a:gdLst/>
              <a:ahLst/>
              <a:cxnLst/>
              <a:rect l="0" t="0" r="0" b="0"/>
              <a:pathLst>
                <a:path w="150177" h="182754">
                  <a:moveTo>
                    <a:pt x="78929" y="17333"/>
                  </a:moveTo>
                  <a:lnTo>
                    <a:pt x="74189" y="17333"/>
                  </a:lnTo>
                  <a:lnTo>
                    <a:pt x="72791" y="18325"/>
                  </a:lnTo>
                  <a:lnTo>
                    <a:pt x="71861" y="19979"/>
                  </a:lnTo>
                  <a:lnTo>
                    <a:pt x="71241" y="22073"/>
                  </a:lnTo>
                  <a:lnTo>
                    <a:pt x="60449" y="35425"/>
                  </a:lnTo>
                  <a:lnTo>
                    <a:pt x="27769" y="73211"/>
                  </a:lnTo>
                  <a:lnTo>
                    <a:pt x="15044" y="93641"/>
                  </a:lnTo>
                  <a:lnTo>
                    <a:pt x="3414" y="138036"/>
                  </a:lnTo>
                  <a:lnTo>
                    <a:pt x="0" y="156835"/>
                  </a:lnTo>
                  <a:lnTo>
                    <a:pt x="1847" y="166316"/>
                  </a:lnTo>
                  <a:lnTo>
                    <a:pt x="6377" y="175746"/>
                  </a:lnTo>
                  <a:lnTo>
                    <a:pt x="16642" y="182120"/>
                  </a:lnTo>
                  <a:lnTo>
                    <a:pt x="20537" y="182753"/>
                  </a:lnTo>
                  <a:lnTo>
                    <a:pt x="24127" y="182184"/>
                  </a:lnTo>
                  <a:lnTo>
                    <a:pt x="63285" y="165879"/>
                  </a:lnTo>
                  <a:lnTo>
                    <a:pt x="90097" y="147070"/>
                  </a:lnTo>
                  <a:lnTo>
                    <a:pt x="111856" y="124246"/>
                  </a:lnTo>
                  <a:lnTo>
                    <a:pt x="143009" y="82803"/>
                  </a:lnTo>
                  <a:lnTo>
                    <a:pt x="148187" y="64954"/>
                  </a:lnTo>
                  <a:lnTo>
                    <a:pt x="150176" y="33979"/>
                  </a:lnTo>
                  <a:lnTo>
                    <a:pt x="147636" y="27046"/>
                  </a:lnTo>
                  <a:lnTo>
                    <a:pt x="145570" y="23809"/>
                  </a:lnTo>
                  <a:lnTo>
                    <a:pt x="121683" y="5472"/>
                  </a:lnTo>
                  <a:lnTo>
                    <a:pt x="112483" y="2140"/>
                  </a:lnTo>
                  <a:lnTo>
                    <a:pt x="85668" y="0"/>
                  </a:lnTo>
                  <a:lnTo>
                    <a:pt x="65162" y="4370"/>
                  </a:lnTo>
                  <a:lnTo>
                    <a:pt x="40454" y="15728"/>
                  </a:lnTo>
                  <a:lnTo>
                    <a:pt x="16421" y="3519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7" name="SMARTInkShape-19">
              <a:extLst>
                <a:ext uri="{FF2B5EF4-FFF2-40B4-BE49-F238E27FC236}">
                  <a16:creationId xmlns:a16="http://schemas.microsoft.com/office/drawing/2014/main" id="{0708687D-E449-457F-9310-D28EEB96564B}"/>
                </a:ext>
              </a:extLst>
            </p:cNvPr>
            <p:cNvSpPr/>
            <p:nvPr/>
          </p:nvSpPr>
          <p:spPr bwMode="auto">
            <a:xfrm>
              <a:off x="8322468" y="1919883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8" name="SMARTInkShape-20">
              <a:extLst>
                <a:ext uri="{FF2B5EF4-FFF2-40B4-BE49-F238E27FC236}">
                  <a16:creationId xmlns:a16="http://schemas.microsoft.com/office/drawing/2014/main" id="{D6BACC19-D1E2-4991-BFB5-469FA54A2390}"/>
                </a:ext>
              </a:extLst>
            </p:cNvPr>
            <p:cNvSpPr/>
            <p:nvPr/>
          </p:nvSpPr>
          <p:spPr bwMode="auto">
            <a:xfrm>
              <a:off x="8438554" y="1803918"/>
              <a:ext cx="142319" cy="178428"/>
            </a:xfrm>
            <a:custGeom>
              <a:avLst/>
              <a:gdLst/>
              <a:ahLst/>
              <a:cxnLst/>
              <a:rect l="0" t="0" r="0" b="0"/>
              <a:pathLst>
                <a:path w="142319" h="178428">
                  <a:moveTo>
                    <a:pt x="8930" y="26668"/>
                  </a:moveTo>
                  <a:lnTo>
                    <a:pt x="8930" y="14239"/>
                  </a:lnTo>
                  <a:lnTo>
                    <a:pt x="10915" y="12429"/>
                  </a:lnTo>
                  <a:lnTo>
                    <a:pt x="25711" y="6878"/>
                  </a:lnTo>
                  <a:lnTo>
                    <a:pt x="29046" y="4545"/>
                  </a:lnTo>
                  <a:lnTo>
                    <a:pt x="43223" y="1261"/>
                  </a:lnTo>
                  <a:lnTo>
                    <a:pt x="72787" y="0"/>
                  </a:lnTo>
                  <a:lnTo>
                    <a:pt x="79643" y="2579"/>
                  </a:lnTo>
                  <a:lnTo>
                    <a:pt x="82862" y="4655"/>
                  </a:lnTo>
                  <a:lnTo>
                    <a:pt x="85006" y="7032"/>
                  </a:lnTo>
                  <a:lnTo>
                    <a:pt x="87390" y="12318"/>
                  </a:lnTo>
                  <a:lnTo>
                    <a:pt x="88732" y="20873"/>
                  </a:lnTo>
                  <a:lnTo>
                    <a:pt x="86399" y="26738"/>
                  </a:lnTo>
                  <a:lnTo>
                    <a:pt x="83048" y="32652"/>
                  </a:lnTo>
                  <a:lnTo>
                    <a:pt x="80897" y="44533"/>
                  </a:lnTo>
                  <a:lnTo>
                    <a:pt x="80376" y="82855"/>
                  </a:lnTo>
                  <a:lnTo>
                    <a:pt x="82358" y="85954"/>
                  </a:lnTo>
                  <a:lnTo>
                    <a:pt x="100484" y="101050"/>
                  </a:lnTo>
                  <a:lnTo>
                    <a:pt x="109482" y="104375"/>
                  </a:lnTo>
                  <a:lnTo>
                    <a:pt x="114660" y="105262"/>
                  </a:lnTo>
                  <a:lnTo>
                    <a:pt x="119104" y="107837"/>
                  </a:lnTo>
                  <a:lnTo>
                    <a:pt x="133365" y="120937"/>
                  </a:lnTo>
                  <a:lnTo>
                    <a:pt x="136535" y="122256"/>
                  </a:lnTo>
                  <a:lnTo>
                    <a:pt x="138648" y="124128"/>
                  </a:lnTo>
                  <a:lnTo>
                    <a:pt x="140997" y="128853"/>
                  </a:lnTo>
                  <a:lnTo>
                    <a:pt x="142318" y="137092"/>
                  </a:lnTo>
                  <a:lnTo>
                    <a:pt x="139982" y="142883"/>
                  </a:lnTo>
                  <a:lnTo>
                    <a:pt x="130397" y="154686"/>
                  </a:lnTo>
                  <a:lnTo>
                    <a:pt x="100631" y="172522"/>
                  </a:lnTo>
                  <a:lnTo>
                    <a:pt x="83174" y="176709"/>
                  </a:lnTo>
                  <a:lnTo>
                    <a:pt x="42654" y="178369"/>
                  </a:lnTo>
                  <a:lnTo>
                    <a:pt x="34502" y="178427"/>
                  </a:lnTo>
                  <a:lnTo>
                    <a:pt x="27572" y="175806"/>
                  </a:lnTo>
                  <a:lnTo>
                    <a:pt x="21185" y="172326"/>
                  </a:lnTo>
                  <a:lnTo>
                    <a:pt x="15038" y="170780"/>
                  </a:lnTo>
                  <a:lnTo>
                    <a:pt x="13001" y="169375"/>
                  </a:lnTo>
                  <a:lnTo>
                    <a:pt x="11645" y="167447"/>
                  </a:lnTo>
                  <a:lnTo>
                    <a:pt x="9144" y="162658"/>
                  </a:lnTo>
                  <a:lnTo>
                    <a:pt x="1401" y="153325"/>
                  </a:lnTo>
                  <a:lnTo>
                    <a:pt x="0" y="14275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9" name="SMARTInkShape-21">
              <a:extLst>
                <a:ext uri="{FF2B5EF4-FFF2-40B4-BE49-F238E27FC236}">
                  <a16:creationId xmlns:a16="http://schemas.microsoft.com/office/drawing/2014/main" id="{B4CFCD04-1F4E-43C0-AD71-2D3545897461}"/>
                </a:ext>
              </a:extLst>
            </p:cNvPr>
            <p:cNvSpPr/>
            <p:nvPr/>
          </p:nvSpPr>
          <p:spPr bwMode="auto">
            <a:xfrm>
              <a:off x="8699009" y="1831386"/>
              <a:ext cx="185449" cy="115128"/>
            </a:xfrm>
            <a:custGeom>
              <a:avLst/>
              <a:gdLst/>
              <a:ahLst/>
              <a:cxnLst/>
              <a:rect l="0" t="0" r="0" b="0"/>
              <a:pathLst>
                <a:path w="185449" h="115128">
                  <a:moveTo>
                    <a:pt x="43154" y="8129"/>
                  </a:moveTo>
                  <a:lnTo>
                    <a:pt x="38414" y="12870"/>
                  </a:lnTo>
                  <a:lnTo>
                    <a:pt x="36087" y="17843"/>
                  </a:lnTo>
                  <a:lnTo>
                    <a:pt x="35466" y="20558"/>
                  </a:lnTo>
                  <a:lnTo>
                    <a:pt x="29851" y="29120"/>
                  </a:lnTo>
                  <a:lnTo>
                    <a:pt x="13922" y="48032"/>
                  </a:lnTo>
                  <a:lnTo>
                    <a:pt x="0" y="89756"/>
                  </a:lnTo>
                  <a:lnTo>
                    <a:pt x="494" y="93305"/>
                  </a:lnTo>
                  <a:lnTo>
                    <a:pt x="3690" y="99894"/>
                  </a:lnTo>
                  <a:lnTo>
                    <a:pt x="11066" y="109182"/>
                  </a:lnTo>
                  <a:lnTo>
                    <a:pt x="19302" y="112573"/>
                  </a:lnTo>
                  <a:lnTo>
                    <a:pt x="62950" y="115127"/>
                  </a:lnTo>
                  <a:lnTo>
                    <a:pt x="107073" y="102843"/>
                  </a:lnTo>
                  <a:lnTo>
                    <a:pt x="147850" y="81358"/>
                  </a:lnTo>
                  <a:lnTo>
                    <a:pt x="160131" y="73418"/>
                  </a:lnTo>
                  <a:lnTo>
                    <a:pt x="179410" y="51148"/>
                  </a:lnTo>
                  <a:lnTo>
                    <a:pt x="183088" y="41801"/>
                  </a:lnTo>
                  <a:lnTo>
                    <a:pt x="185448" y="24372"/>
                  </a:lnTo>
                  <a:lnTo>
                    <a:pt x="183126" y="17663"/>
                  </a:lnTo>
                  <a:lnTo>
                    <a:pt x="181118" y="14485"/>
                  </a:lnTo>
                  <a:lnTo>
                    <a:pt x="164069" y="5272"/>
                  </a:lnTo>
                  <a:lnTo>
                    <a:pt x="125628" y="0"/>
                  </a:lnTo>
                  <a:lnTo>
                    <a:pt x="112552" y="548"/>
                  </a:lnTo>
                  <a:lnTo>
                    <a:pt x="87803" y="812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39" name="SMARTInkShape-Group2">
            <a:extLst>
              <a:ext uri="{FF2B5EF4-FFF2-40B4-BE49-F238E27FC236}">
                <a16:creationId xmlns:a16="http://schemas.microsoft.com/office/drawing/2014/main" id="{17A55E3C-9867-43F7-AF1C-08C04EEF8F8B}"/>
              </a:ext>
            </a:extLst>
          </p:cNvPr>
          <p:cNvGrpSpPr/>
          <p:nvPr/>
        </p:nvGrpSpPr>
        <p:grpSpPr>
          <a:xfrm>
            <a:off x="8099226" y="991195"/>
            <a:ext cx="924451" cy="250028"/>
            <a:chOff x="8099226" y="991195"/>
            <a:chExt cx="924451" cy="250028"/>
          </a:xfrm>
        </p:grpSpPr>
        <p:sp>
          <p:nvSpPr>
            <p:cNvPr id="31" name="SMARTInkShape-22">
              <a:extLst>
                <a:ext uri="{FF2B5EF4-FFF2-40B4-BE49-F238E27FC236}">
                  <a16:creationId xmlns:a16="http://schemas.microsoft.com/office/drawing/2014/main" id="{9F15AEF8-957D-4E66-BB43-60F2CE2F39D4}"/>
                </a:ext>
              </a:extLst>
            </p:cNvPr>
            <p:cNvSpPr/>
            <p:nvPr/>
          </p:nvSpPr>
          <p:spPr bwMode="auto">
            <a:xfrm>
              <a:off x="8099226" y="991195"/>
              <a:ext cx="17860" cy="214314"/>
            </a:xfrm>
            <a:custGeom>
              <a:avLst/>
              <a:gdLst/>
              <a:ahLst/>
              <a:cxnLst/>
              <a:rect l="0" t="0" r="0" b="0"/>
              <a:pathLst>
                <a:path w="17860" h="214314">
                  <a:moveTo>
                    <a:pt x="17859" y="0"/>
                  </a:moveTo>
                  <a:lnTo>
                    <a:pt x="9039" y="0"/>
                  </a:lnTo>
                  <a:lnTo>
                    <a:pt x="8940" y="7689"/>
                  </a:lnTo>
                  <a:lnTo>
                    <a:pt x="16000" y="28194"/>
                  </a:lnTo>
                  <a:lnTo>
                    <a:pt x="17751" y="68543"/>
                  </a:lnTo>
                  <a:lnTo>
                    <a:pt x="8132" y="105305"/>
                  </a:lnTo>
                  <a:lnTo>
                    <a:pt x="2409" y="124467"/>
                  </a:lnTo>
                  <a:lnTo>
                    <a:pt x="63" y="168866"/>
                  </a:lnTo>
                  <a:lnTo>
                    <a:pt x="0" y="21431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2" name="SMARTInkShape-23">
              <a:extLst>
                <a:ext uri="{FF2B5EF4-FFF2-40B4-BE49-F238E27FC236}">
                  <a16:creationId xmlns:a16="http://schemas.microsoft.com/office/drawing/2014/main" id="{612D115F-549F-4F39-9202-19F2644AD0E1}"/>
                </a:ext>
              </a:extLst>
            </p:cNvPr>
            <p:cNvSpPr/>
            <p:nvPr/>
          </p:nvSpPr>
          <p:spPr bwMode="auto">
            <a:xfrm>
              <a:off x="8224241" y="1026914"/>
              <a:ext cx="26790" cy="160735"/>
            </a:xfrm>
            <a:custGeom>
              <a:avLst/>
              <a:gdLst/>
              <a:ahLst/>
              <a:cxnLst/>
              <a:rect l="0" t="0" r="0" b="0"/>
              <a:pathLst>
                <a:path w="26790" h="160735">
                  <a:moveTo>
                    <a:pt x="26789" y="0"/>
                  </a:moveTo>
                  <a:lnTo>
                    <a:pt x="26789" y="42317"/>
                  </a:lnTo>
                  <a:lnTo>
                    <a:pt x="24144" y="74168"/>
                  </a:lnTo>
                  <a:lnTo>
                    <a:pt x="18227" y="116936"/>
                  </a:lnTo>
                  <a:lnTo>
                    <a:pt x="15378" y="124070"/>
                  </a:lnTo>
                  <a:lnTo>
                    <a:pt x="11796" y="130549"/>
                  </a:lnTo>
                  <a:lnTo>
                    <a:pt x="8787" y="139774"/>
                  </a:lnTo>
                  <a:lnTo>
                    <a:pt x="3045" y="148791"/>
                  </a:lnTo>
                  <a:lnTo>
                    <a:pt x="0" y="160732"/>
                  </a:lnTo>
                  <a:lnTo>
                    <a:pt x="0" y="1607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3" name="SMARTInkShape-24">
              <a:extLst>
                <a:ext uri="{FF2B5EF4-FFF2-40B4-BE49-F238E27FC236}">
                  <a16:creationId xmlns:a16="http://schemas.microsoft.com/office/drawing/2014/main" id="{0C57059B-A2F9-4FD2-B2DC-47EE15F048A8}"/>
                </a:ext>
              </a:extLst>
            </p:cNvPr>
            <p:cNvSpPr/>
            <p:nvPr/>
          </p:nvSpPr>
          <p:spPr bwMode="auto">
            <a:xfrm>
              <a:off x="8170663" y="1098351"/>
              <a:ext cx="116087" cy="1"/>
            </a:xfrm>
            <a:custGeom>
              <a:avLst/>
              <a:gdLst/>
              <a:ahLst/>
              <a:cxnLst/>
              <a:rect l="0" t="0" r="0" b="0"/>
              <a:pathLst>
                <a:path w="116087" h="1">
                  <a:moveTo>
                    <a:pt x="0" y="0"/>
                  </a:moveTo>
                  <a:lnTo>
                    <a:pt x="43473" y="0"/>
                  </a:lnTo>
                  <a:lnTo>
                    <a:pt x="86299" y="0"/>
                  </a:lnTo>
                  <a:lnTo>
                    <a:pt x="116086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4" name="SMARTInkShape-25">
              <a:extLst>
                <a:ext uri="{FF2B5EF4-FFF2-40B4-BE49-F238E27FC236}">
                  <a16:creationId xmlns:a16="http://schemas.microsoft.com/office/drawing/2014/main" id="{B44D0411-5563-44A2-AC96-07C65FD31230}"/>
                </a:ext>
              </a:extLst>
            </p:cNvPr>
            <p:cNvSpPr/>
            <p:nvPr/>
          </p:nvSpPr>
          <p:spPr bwMode="auto">
            <a:xfrm>
              <a:off x="8411807" y="1046572"/>
              <a:ext cx="133748" cy="145871"/>
            </a:xfrm>
            <a:custGeom>
              <a:avLst/>
              <a:gdLst/>
              <a:ahLst/>
              <a:cxnLst/>
              <a:rect l="0" t="0" r="0" b="0"/>
              <a:pathLst>
                <a:path w="133748" h="145871">
                  <a:moveTo>
                    <a:pt x="26747" y="7131"/>
                  </a:moveTo>
                  <a:lnTo>
                    <a:pt x="26747" y="11871"/>
                  </a:lnTo>
                  <a:lnTo>
                    <a:pt x="24101" y="16845"/>
                  </a:lnTo>
                  <a:lnTo>
                    <a:pt x="20609" y="22362"/>
                  </a:lnTo>
                  <a:lnTo>
                    <a:pt x="3651" y="64043"/>
                  </a:lnTo>
                  <a:lnTo>
                    <a:pt x="102" y="106584"/>
                  </a:lnTo>
                  <a:lnTo>
                    <a:pt x="0" y="116745"/>
                  </a:lnTo>
                  <a:lnTo>
                    <a:pt x="2623" y="122987"/>
                  </a:lnTo>
                  <a:lnTo>
                    <a:pt x="16210" y="139299"/>
                  </a:lnTo>
                  <a:lnTo>
                    <a:pt x="26822" y="145290"/>
                  </a:lnTo>
                  <a:lnTo>
                    <a:pt x="30765" y="145870"/>
                  </a:lnTo>
                  <a:lnTo>
                    <a:pt x="72146" y="138539"/>
                  </a:lnTo>
                  <a:lnTo>
                    <a:pt x="86832" y="131395"/>
                  </a:lnTo>
                  <a:lnTo>
                    <a:pt x="100683" y="120092"/>
                  </a:lnTo>
                  <a:lnTo>
                    <a:pt x="129926" y="81788"/>
                  </a:lnTo>
                  <a:lnTo>
                    <a:pt x="132136" y="75700"/>
                  </a:lnTo>
                  <a:lnTo>
                    <a:pt x="133747" y="50054"/>
                  </a:lnTo>
                  <a:lnTo>
                    <a:pt x="129117" y="35503"/>
                  </a:lnTo>
                  <a:lnTo>
                    <a:pt x="118664" y="19938"/>
                  </a:lnTo>
                  <a:lnTo>
                    <a:pt x="104091" y="4273"/>
                  </a:lnTo>
                  <a:lnTo>
                    <a:pt x="95519" y="900"/>
                  </a:lnTo>
                  <a:lnTo>
                    <a:pt x="90455" y="0"/>
                  </a:lnTo>
                  <a:lnTo>
                    <a:pt x="82181" y="1647"/>
                  </a:lnTo>
                  <a:lnTo>
                    <a:pt x="75197" y="4694"/>
                  </a:lnTo>
                  <a:lnTo>
                    <a:pt x="65687" y="7401"/>
                  </a:lnTo>
                  <a:lnTo>
                    <a:pt x="50592" y="19465"/>
                  </a:lnTo>
                  <a:lnTo>
                    <a:pt x="41639" y="32834"/>
                  </a:lnTo>
                  <a:lnTo>
                    <a:pt x="35677" y="5177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5" name="SMARTInkShape-26">
              <a:extLst>
                <a:ext uri="{FF2B5EF4-FFF2-40B4-BE49-F238E27FC236}">
                  <a16:creationId xmlns:a16="http://schemas.microsoft.com/office/drawing/2014/main" id="{123BD4D9-11E6-4BDC-9BB0-FA97799A8D24}"/>
                </a:ext>
              </a:extLst>
            </p:cNvPr>
            <p:cNvSpPr/>
            <p:nvPr/>
          </p:nvSpPr>
          <p:spPr bwMode="auto">
            <a:xfrm>
              <a:off x="8599288" y="1151930"/>
              <a:ext cx="8931" cy="26790"/>
            </a:xfrm>
            <a:custGeom>
              <a:avLst/>
              <a:gdLst/>
              <a:ahLst/>
              <a:cxnLst/>
              <a:rect l="0" t="0" r="0" b="0"/>
              <a:pathLst>
                <a:path w="8931" h="26790">
                  <a:moveTo>
                    <a:pt x="8930" y="0"/>
                  </a:moveTo>
                  <a:lnTo>
                    <a:pt x="8930" y="12428"/>
                  </a:lnTo>
                  <a:lnTo>
                    <a:pt x="6284" y="18091"/>
                  </a:lnTo>
                  <a:lnTo>
                    <a:pt x="0" y="2678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6" name="SMARTInkShape-27">
              <a:extLst>
                <a:ext uri="{FF2B5EF4-FFF2-40B4-BE49-F238E27FC236}">
                  <a16:creationId xmlns:a16="http://schemas.microsoft.com/office/drawing/2014/main" id="{F9043308-23F6-4EF4-8235-B285A8D1B9B7}"/>
                </a:ext>
              </a:extLst>
            </p:cNvPr>
            <p:cNvSpPr/>
            <p:nvPr/>
          </p:nvSpPr>
          <p:spPr bwMode="auto">
            <a:xfrm>
              <a:off x="8643937" y="1035956"/>
              <a:ext cx="160577" cy="133834"/>
            </a:xfrm>
            <a:custGeom>
              <a:avLst/>
              <a:gdLst/>
              <a:ahLst/>
              <a:cxnLst/>
              <a:rect l="0" t="0" r="0" b="0"/>
              <a:pathLst>
                <a:path w="160577" h="133834">
                  <a:moveTo>
                    <a:pt x="0" y="35606"/>
                  </a:moveTo>
                  <a:lnTo>
                    <a:pt x="25147" y="10459"/>
                  </a:lnTo>
                  <a:lnTo>
                    <a:pt x="28705" y="9547"/>
                  </a:lnTo>
                  <a:lnTo>
                    <a:pt x="34587" y="8149"/>
                  </a:lnTo>
                  <a:lnTo>
                    <a:pt x="55426" y="1172"/>
                  </a:lnTo>
                  <a:lnTo>
                    <a:pt x="86743" y="0"/>
                  </a:lnTo>
                  <a:lnTo>
                    <a:pt x="130628" y="9566"/>
                  </a:lnTo>
                  <a:lnTo>
                    <a:pt x="136770" y="13450"/>
                  </a:lnTo>
                  <a:lnTo>
                    <a:pt x="140160" y="18483"/>
                  </a:lnTo>
                  <a:lnTo>
                    <a:pt x="141066" y="21214"/>
                  </a:lnTo>
                  <a:lnTo>
                    <a:pt x="140677" y="23035"/>
                  </a:lnTo>
                  <a:lnTo>
                    <a:pt x="139425" y="24249"/>
                  </a:lnTo>
                  <a:lnTo>
                    <a:pt x="137598" y="25058"/>
                  </a:lnTo>
                  <a:lnTo>
                    <a:pt x="136381" y="26590"/>
                  </a:lnTo>
                  <a:lnTo>
                    <a:pt x="133675" y="33486"/>
                  </a:lnTo>
                  <a:lnTo>
                    <a:pt x="121612" y="47625"/>
                  </a:lnTo>
                  <a:lnTo>
                    <a:pt x="115897" y="50870"/>
                  </a:lnTo>
                  <a:lnTo>
                    <a:pt x="110049" y="53304"/>
                  </a:lnTo>
                  <a:lnTo>
                    <a:pt x="101179" y="59261"/>
                  </a:lnTo>
                  <a:lnTo>
                    <a:pt x="95239" y="61002"/>
                  </a:lnTo>
                  <a:lnTo>
                    <a:pt x="93259" y="62459"/>
                  </a:lnTo>
                  <a:lnTo>
                    <a:pt x="91938" y="64422"/>
                  </a:lnTo>
                  <a:lnTo>
                    <a:pt x="89819" y="69962"/>
                  </a:lnTo>
                  <a:lnTo>
                    <a:pt x="97030" y="78894"/>
                  </a:lnTo>
                  <a:lnTo>
                    <a:pt x="138908" y="88333"/>
                  </a:lnTo>
                  <a:lnTo>
                    <a:pt x="158933" y="89151"/>
                  </a:lnTo>
                  <a:lnTo>
                    <a:pt x="159533" y="90155"/>
                  </a:lnTo>
                  <a:lnTo>
                    <a:pt x="160576" y="96870"/>
                  </a:lnTo>
                  <a:lnTo>
                    <a:pt x="154565" y="104998"/>
                  </a:lnTo>
                  <a:lnTo>
                    <a:pt x="153032" y="110434"/>
                  </a:lnTo>
                  <a:lnTo>
                    <a:pt x="151631" y="112281"/>
                  </a:lnTo>
                  <a:lnTo>
                    <a:pt x="124961" y="131355"/>
                  </a:lnTo>
                  <a:lnTo>
                    <a:pt x="116086" y="13383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7" name="SMARTInkShape-28">
              <a:extLst>
                <a:ext uri="{FF2B5EF4-FFF2-40B4-BE49-F238E27FC236}">
                  <a16:creationId xmlns:a16="http://schemas.microsoft.com/office/drawing/2014/main" id="{6B5031BE-3120-44A0-9305-70D69BC94705}"/>
                </a:ext>
              </a:extLst>
            </p:cNvPr>
            <p:cNvSpPr/>
            <p:nvPr/>
          </p:nvSpPr>
          <p:spPr bwMode="auto">
            <a:xfrm>
              <a:off x="8617148" y="1026914"/>
              <a:ext cx="187369" cy="176817"/>
            </a:xfrm>
            <a:custGeom>
              <a:avLst/>
              <a:gdLst/>
              <a:ahLst/>
              <a:cxnLst/>
              <a:rect l="0" t="0" r="0" b="0"/>
              <a:pathLst>
                <a:path w="187369" h="176817">
                  <a:moveTo>
                    <a:pt x="133945" y="0"/>
                  </a:moveTo>
                  <a:lnTo>
                    <a:pt x="112695" y="0"/>
                  </a:lnTo>
                  <a:lnTo>
                    <a:pt x="106971" y="2646"/>
                  </a:lnTo>
                  <a:lnTo>
                    <a:pt x="86112" y="16223"/>
                  </a:lnTo>
                  <a:lnTo>
                    <a:pt x="65727" y="42859"/>
                  </a:lnTo>
                  <a:lnTo>
                    <a:pt x="48639" y="82795"/>
                  </a:lnTo>
                  <a:lnTo>
                    <a:pt x="44881" y="124984"/>
                  </a:lnTo>
                  <a:lnTo>
                    <a:pt x="45744" y="135915"/>
                  </a:lnTo>
                  <a:lnTo>
                    <a:pt x="49435" y="144081"/>
                  </a:lnTo>
                  <a:lnTo>
                    <a:pt x="65644" y="163556"/>
                  </a:lnTo>
                  <a:lnTo>
                    <a:pt x="79202" y="172595"/>
                  </a:lnTo>
                  <a:lnTo>
                    <a:pt x="91046" y="176816"/>
                  </a:lnTo>
                  <a:lnTo>
                    <a:pt x="100327" y="175158"/>
                  </a:lnTo>
                  <a:lnTo>
                    <a:pt x="117714" y="170749"/>
                  </a:lnTo>
                  <a:lnTo>
                    <a:pt x="121140" y="168403"/>
                  </a:lnTo>
                  <a:lnTo>
                    <a:pt x="136413" y="153026"/>
                  </a:lnTo>
                  <a:lnTo>
                    <a:pt x="153504" y="140140"/>
                  </a:lnTo>
                  <a:lnTo>
                    <a:pt x="181537" y="99813"/>
                  </a:lnTo>
                  <a:lnTo>
                    <a:pt x="185750" y="87672"/>
                  </a:lnTo>
                  <a:lnTo>
                    <a:pt x="187368" y="63839"/>
                  </a:lnTo>
                  <a:lnTo>
                    <a:pt x="184809" y="55493"/>
                  </a:lnTo>
                  <a:lnTo>
                    <a:pt x="181356" y="48476"/>
                  </a:lnTo>
                  <a:lnTo>
                    <a:pt x="179821" y="42050"/>
                  </a:lnTo>
                  <a:lnTo>
                    <a:pt x="161974" y="19771"/>
                  </a:lnTo>
                  <a:lnTo>
                    <a:pt x="149526" y="9496"/>
                  </a:lnTo>
                  <a:lnTo>
                    <a:pt x="135915" y="2814"/>
                  </a:lnTo>
                  <a:lnTo>
                    <a:pt x="117689" y="556"/>
                  </a:lnTo>
                  <a:lnTo>
                    <a:pt x="100795" y="4905"/>
                  </a:lnTo>
                  <a:lnTo>
                    <a:pt x="60708" y="33434"/>
                  </a:lnTo>
                  <a:lnTo>
                    <a:pt x="16118" y="65360"/>
                  </a:lnTo>
                  <a:lnTo>
                    <a:pt x="0" y="8036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8" name="SMARTInkShape-29">
              <a:extLst>
                <a:ext uri="{FF2B5EF4-FFF2-40B4-BE49-F238E27FC236}">
                  <a16:creationId xmlns:a16="http://schemas.microsoft.com/office/drawing/2014/main" id="{DD269635-30A1-4856-A045-CAD4170E3FE1}"/>
                </a:ext>
              </a:extLst>
            </p:cNvPr>
            <p:cNvSpPr/>
            <p:nvPr/>
          </p:nvSpPr>
          <p:spPr bwMode="auto">
            <a:xfrm>
              <a:off x="8858282" y="1026918"/>
              <a:ext cx="165395" cy="214305"/>
            </a:xfrm>
            <a:custGeom>
              <a:avLst/>
              <a:gdLst/>
              <a:ahLst/>
              <a:cxnLst/>
              <a:rect l="0" t="0" r="0" b="0"/>
              <a:pathLst>
                <a:path w="165395" h="214305">
                  <a:moveTo>
                    <a:pt x="8897" y="17855"/>
                  </a:moveTo>
                  <a:lnTo>
                    <a:pt x="0" y="17855"/>
                  </a:lnTo>
                  <a:lnTo>
                    <a:pt x="8095" y="10726"/>
                  </a:lnTo>
                  <a:lnTo>
                    <a:pt x="22330" y="3616"/>
                  </a:lnTo>
                  <a:lnTo>
                    <a:pt x="62565" y="208"/>
                  </a:lnTo>
                  <a:lnTo>
                    <a:pt x="105032" y="1"/>
                  </a:lnTo>
                  <a:lnTo>
                    <a:pt x="108706" y="0"/>
                  </a:lnTo>
                  <a:lnTo>
                    <a:pt x="111155" y="991"/>
                  </a:lnTo>
                  <a:lnTo>
                    <a:pt x="112787" y="2643"/>
                  </a:lnTo>
                  <a:lnTo>
                    <a:pt x="113877" y="4738"/>
                  </a:lnTo>
                  <a:lnTo>
                    <a:pt x="113610" y="7126"/>
                  </a:lnTo>
                  <a:lnTo>
                    <a:pt x="108699" y="18088"/>
                  </a:lnTo>
                  <a:lnTo>
                    <a:pt x="108173" y="20987"/>
                  </a:lnTo>
                  <a:lnTo>
                    <a:pt x="97953" y="34548"/>
                  </a:lnTo>
                  <a:lnTo>
                    <a:pt x="70981" y="53028"/>
                  </a:lnTo>
                  <a:lnTo>
                    <a:pt x="38295" y="68740"/>
                  </a:lnTo>
                  <a:lnTo>
                    <a:pt x="34449" y="69638"/>
                  </a:lnTo>
                  <a:lnTo>
                    <a:pt x="32877" y="71229"/>
                  </a:lnTo>
                  <a:lnTo>
                    <a:pt x="32821" y="73281"/>
                  </a:lnTo>
                  <a:lnTo>
                    <a:pt x="34413" y="78208"/>
                  </a:lnTo>
                  <a:lnTo>
                    <a:pt x="35120" y="83705"/>
                  </a:lnTo>
                  <a:lnTo>
                    <a:pt x="37294" y="85567"/>
                  </a:lnTo>
                  <a:lnTo>
                    <a:pt x="74493" y="96143"/>
                  </a:lnTo>
                  <a:lnTo>
                    <a:pt x="82393" y="96836"/>
                  </a:lnTo>
                  <a:lnTo>
                    <a:pt x="96464" y="102898"/>
                  </a:lnTo>
                  <a:lnTo>
                    <a:pt x="139765" y="127739"/>
                  </a:lnTo>
                  <a:lnTo>
                    <a:pt x="152955" y="136844"/>
                  </a:lnTo>
                  <a:lnTo>
                    <a:pt x="157260" y="145484"/>
                  </a:lnTo>
                  <a:lnTo>
                    <a:pt x="160165" y="154946"/>
                  </a:lnTo>
                  <a:lnTo>
                    <a:pt x="164762" y="162459"/>
                  </a:lnTo>
                  <a:lnTo>
                    <a:pt x="165394" y="165852"/>
                  </a:lnTo>
                  <a:lnTo>
                    <a:pt x="164822" y="169106"/>
                  </a:lnTo>
                  <a:lnTo>
                    <a:pt x="161923" y="178426"/>
                  </a:lnTo>
                  <a:lnTo>
                    <a:pt x="161516" y="181457"/>
                  </a:lnTo>
                  <a:lnTo>
                    <a:pt x="158418" y="187471"/>
                  </a:lnTo>
                  <a:lnTo>
                    <a:pt x="152742" y="193451"/>
                  </a:lnTo>
                  <a:lnTo>
                    <a:pt x="127303" y="208353"/>
                  </a:lnTo>
                  <a:lnTo>
                    <a:pt x="109906" y="212544"/>
                  </a:lnTo>
                  <a:lnTo>
                    <a:pt x="68417" y="214205"/>
                  </a:lnTo>
                  <a:lnTo>
                    <a:pt x="33232" y="214304"/>
                  </a:lnTo>
                  <a:lnTo>
                    <a:pt x="26989" y="211661"/>
                  </a:lnTo>
                  <a:lnTo>
                    <a:pt x="20907" y="208171"/>
                  </a:lnTo>
                  <a:lnTo>
                    <a:pt x="8897" y="20537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Activity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Q1 – Remember to use the figure you chose in the Starter!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9E5495-C149-4825-8ACF-87E815AA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" y="2178685"/>
            <a:ext cx="8206423" cy="467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GB" altLang="en-US" sz="3200" kern="0"/>
              <a:t>You have been promised £100 in two years time, in settlement of a debt.</a:t>
            </a:r>
          </a:p>
          <a:p>
            <a:pPr marL="990600" lvl="1" indent="-533400"/>
            <a:r>
              <a:rPr lang="en-GB" altLang="en-US" sz="3200" kern="0"/>
              <a:t>How much would you accept in settlement today?</a:t>
            </a:r>
          </a:p>
          <a:p>
            <a:pPr marL="1847850" lvl="3" indent="-533400"/>
            <a:r>
              <a:rPr lang="en-GB" altLang="en-US" sz="2800" kern="0"/>
              <a:t>Names?</a:t>
            </a:r>
          </a:p>
          <a:p>
            <a:pPr marL="990600" lvl="1" indent="-533400"/>
            <a:r>
              <a:rPr lang="en-GB" altLang="en-US" sz="3200" kern="0"/>
              <a:t>What would influence your decision?</a:t>
            </a:r>
          </a:p>
          <a:p>
            <a:pPr marL="609600" indent="-609600">
              <a:buFont typeface="Wingdings" pitchFamily="2" charset="2"/>
              <a:buNone/>
            </a:pPr>
            <a:endParaRPr lang="en-GB" altLang="en-US" sz="3200" kern="0"/>
          </a:p>
          <a:p>
            <a:pPr marL="609600" indent="-609600"/>
            <a:endParaRPr lang="en-GB" altLang="en-US" sz="3200" kern="0" dirty="0"/>
          </a:p>
        </p:txBody>
      </p:sp>
      <p:grpSp>
        <p:nvGrpSpPr>
          <p:cNvPr id="303" name="SMARTInkShape-Group45">
            <a:extLst>
              <a:ext uri="{FF2B5EF4-FFF2-40B4-BE49-F238E27FC236}">
                <a16:creationId xmlns:a16="http://schemas.microsoft.com/office/drawing/2014/main" id="{29F886D4-49FC-4832-861A-3314EAE6959E}"/>
              </a:ext>
            </a:extLst>
          </p:cNvPr>
          <p:cNvGrpSpPr/>
          <p:nvPr/>
        </p:nvGrpSpPr>
        <p:grpSpPr>
          <a:xfrm>
            <a:off x="4402408" y="402405"/>
            <a:ext cx="2098405" cy="624229"/>
            <a:chOff x="4402408" y="402405"/>
            <a:chExt cx="2098405" cy="624229"/>
          </a:xfrm>
        </p:grpSpPr>
        <p:sp>
          <p:nvSpPr>
            <p:cNvPr id="291" name="SMARTInkShape-282">
              <a:extLst>
                <a:ext uri="{FF2B5EF4-FFF2-40B4-BE49-F238E27FC236}">
                  <a16:creationId xmlns:a16="http://schemas.microsoft.com/office/drawing/2014/main" id="{E822483E-E13F-47A6-9BB5-A28663A17DEA}"/>
                </a:ext>
              </a:extLst>
            </p:cNvPr>
            <p:cNvSpPr/>
            <p:nvPr/>
          </p:nvSpPr>
          <p:spPr bwMode="auto">
            <a:xfrm>
              <a:off x="4402408" y="616317"/>
              <a:ext cx="187452" cy="410317"/>
            </a:xfrm>
            <a:custGeom>
              <a:avLst/>
              <a:gdLst/>
              <a:ahLst/>
              <a:cxnLst/>
              <a:rect l="0" t="0" r="0" b="0"/>
              <a:pathLst>
                <a:path w="187452" h="410317">
                  <a:moveTo>
                    <a:pt x="8856" y="71269"/>
                  </a:moveTo>
                  <a:lnTo>
                    <a:pt x="3713" y="71269"/>
                  </a:lnTo>
                  <a:lnTo>
                    <a:pt x="5909" y="71269"/>
                  </a:lnTo>
                  <a:lnTo>
                    <a:pt x="3244" y="71269"/>
                  </a:lnTo>
                  <a:lnTo>
                    <a:pt x="2137" y="72261"/>
                  </a:lnTo>
                  <a:lnTo>
                    <a:pt x="910" y="76009"/>
                  </a:lnTo>
                  <a:lnTo>
                    <a:pt x="8344" y="118864"/>
                  </a:lnTo>
                  <a:lnTo>
                    <a:pt x="7798" y="160954"/>
                  </a:lnTo>
                  <a:lnTo>
                    <a:pt x="1776" y="199007"/>
                  </a:lnTo>
                  <a:lnTo>
                    <a:pt x="293" y="239707"/>
                  </a:lnTo>
                  <a:lnTo>
                    <a:pt x="0" y="281554"/>
                  </a:lnTo>
                  <a:lnTo>
                    <a:pt x="2588" y="313633"/>
                  </a:lnTo>
                  <a:lnTo>
                    <a:pt x="8032" y="356193"/>
                  </a:lnTo>
                  <a:lnTo>
                    <a:pt x="8825" y="399784"/>
                  </a:lnTo>
                  <a:lnTo>
                    <a:pt x="9828" y="403388"/>
                  </a:lnTo>
                  <a:lnTo>
                    <a:pt x="11489" y="405791"/>
                  </a:lnTo>
                  <a:lnTo>
                    <a:pt x="17420" y="410316"/>
                  </a:lnTo>
                  <a:lnTo>
                    <a:pt x="17755" y="393403"/>
                  </a:lnTo>
                  <a:lnTo>
                    <a:pt x="10096" y="355052"/>
                  </a:lnTo>
                  <a:lnTo>
                    <a:pt x="9021" y="312112"/>
                  </a:lnTo>
                  <a:lnTo>
                    <a:pt x="8890" y="271860"/>
                  </a:lnTo>
                  <a:lnTo>
                    <a:pt x="8864" y="231828"/>
                  </a:lnTo>
                  <a:lnTo>
                    <a:pt x="8859" y="189378"/>
                  </a:lnTo>
                  <a:lnTo>
                    <a:pt x="13598" y="147295"/>
                  </a:lnTo>
                  <a:lnTo>
                    <a:pt x="16959" y="107894"/>
                  </a:lnTo>
                  <a:lnTo>
                    <a:pt x="17678" y="67199"/>
                  </a:lnTo>
                  <a:lnTo>
                    <a:pt x="24894" y="41875"/>
                  </a:lnTo>
                  <a:lnTo>
                    <a:pt x="35875" y="20410"/>
                  </a:lnTo>
                  <a:lnTo>
                    <a:pt x="47598" y="6322"/>
                  </a:lnTo>
                  <a:lnTo>
                    <a:pt x="56172" y="2716"/>
                  </a:lnTo>
                  <a:lnTo>
                    <a:pt x="90593" y="0"/>
                  </a:lnTo>
                  <a:lnTo>
                    <a:pt x="100085" y="5198"/>
                  </a:lnTo>
                  <a:lnTo>
                    <a:pt x="109926" y="14123"/>
                  </a:lnTo>
                  <a:lnTo>
                    <a:pt x="127510" y="41817"/>
                  </a:lnTo>
                  <a:lnTo>
                    <a:pt x="135681" y="81024"/>
                  </a:lnTo>
                  <a:lnTo>
                    <a:pt x="141396" y="116080"/>
                  </a:lnTo>
                  <a:lnTo>
                    <a:pt x="148662" y="157805"/>
                  </a:lnTo>
                  <a:lnTo>
                    <a:pt x="151126" y="198385"/>
                  </a:lnTo>
                  <a:lnTo>
                    <a:pt x="154199" y="227334"/>
                  </a:lnTo>
                  <a:lnTo>
                    <a:pt x="160803" y="267291"/>
                  </a:lnTo>
                  <a:lnTo>
                    <a:pt x="169682" y="306118"/>
                  </a:lnTo>
                  <a:lnTo>
                    <a:pt x="180562" y="338358"/>
                  </a:lnTo>
                  <a:lnTo>
                    <a:pt x="186090" y="346167"/>
                  </a:lnTo>
                  <a:lnTo>
                    <a:pt x="187451" y="35701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92" name="SMARTInkShape-283">
              <a:extLst>
                <a:ext uri="{FF2B5EF4-FFF2-40B4-BE49-F238E27FC236}">
                  <a16:creationId xmlns:a16="http://schemas.microsoft.com/office/drawing/2014/main" id="{83D8315B-1D02-49A2-9AEF-D949CB0BF13A}"/>
                </a:ext>
              </a:extLst>
            </p:cNvPr>
            <p:cNvSpPr/>
            <p:nvPr/>
          </p:nvSpPr>
          <p:spPr bwMode="auto">
            <a:xfrm>
              <a:off x="4411264" y="794742"/>
              <a:ext cx="169666" cy="62509"/>
            </a:xfrm>
            <a:custGeom>
              <a:avLst/>
              <a:gdLst/>
              <a:ahLst/>
              <a:cxnLst/>
              <a:rect l="0" t="0" r="0" b="0"/>
              <a:pathLst>
                <a:path w="169666" h="62509">
                  <a:moveTo>
                    <a:pt x="0" y="62508"/>
                  </a:moveTo>
                  <a:lnTo>
                    <a:pt x="4742" y="62508"/>
                  </a:lnTo>
                  <a:lnTo>
                    <a:pt x="9715" y="59862"/>
                  </a:lnTo>
                  <a:lnTo>
                    <a:pt x="42242" y="41517"/>
                  </a:lnTo>
                  <a:lnTo>
                    <a:pt x="81228" y="26769"/>
                  </a:lnTo>
                  <a:lnTo>
                    <a:pt x="125130" y="12896"/>
                  </a:lnTo>
                  <a:lnTo>
                    <a:pt x="155467" y="7067"/>
                  </a:lnTo>
                  <a:lnTo>
                    <a:pt x="169665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93" name="SMARTInkShape-284">
              <a:extLst>
                <a:ext uri="{FF2B5EF4-FFF2-40B4-BE49-F238E27FC236}">
                  <a16:creationId xmlns:a16="http://schemas.microsoft.com/office/drawing/2014/main" id="{7A12561C-3A2F-466F-9F04-9F566316259F}"/>
                </a:ext>
              </a:extLst>
            </p:cNvPr>
            <p:cNvSpPr/>
            <p:nvPr/>
          </p:nvSpPr>
          <p:spPr bwMode="auto">
            <a:xfrm>
              <a:off x="4714875" y="803672"/>
              <a:ext cx="80368" cy="17860"/>
            </a:xfrm>
            <a:custGeom>
              <a:avLst/>
              <a:gdLst/>
              <a:ahLst/>
              <a:cxnLst/>
              <a:rect l="0" t="0" r="0" b="0"/>
              <a:pathLst>
                <a:path w="80368" h="17860">
                  <a:moveTo>
                    <a:pt x="0" y="0"/>
                  </a:moveTo>
                  <a:lnTo>
                    <a:pt x="4740" y="0"/>
                  </a:lnTo>
                  <a:lnTo>
                    <a:pt x="9713" y="2646"/>
                  </a:lnTo>
                  <a:lnTo>
                    <a:pt x="15231" y="6137"/>
                  </a:lnTo>
                  <a:lnTo>
                    <a:pt x="24908" y="8102"/>
                  </a:lnTo>
                  <a:lnTo>
                    <a:pt x="62746" y="11527"/>
                  </a:lnTo>
                  <a:lnTo>
                    <a:pt x="80367" y="1785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94" name="SMARTInkShape-285">
              <a:extLst>
                <a:ext uri="{FF2B5EF4-FFF2-40B4-BE49-F238E27FC236}">
                  <a16:creationId xmlns:a16="http://schemas.microsoft.com/office/drawing/2014/main" id="{093D88D2-C401-46C0-91C7-6812074CBA3F}"/>
                </a:ext>
              </a:extLst>
            </p:cNvPr>
            <p:cNvSpPr/>
            <p:nvPr/>
          </p:nvSpPr>
          <p:spPr bwMode="auto">
            <a:xfrm>
              <a:off x="4741664" y="910828"/>
              <a:ext cx="178595" cy="35243"/>
            </a:xfrm>
            <a:custGeom>
              <a:avLst/>
              <a:gdLst/>
              <a:ahLst/>
              <a:cxnLst/>
              <a:rect l="0" t="0" r="0" b="0"/>
              <a:pathLst>
                <a:path w="178595" h="35243">
                  <a:moveTo>
                    <a:pt x="0" y="17859"/>
                  </a:moveTo>
                  <a:lnTo>
                    <a:pt x="0" y="22600"/>
                  </a:lnTo>
                  <a:lnTo>
                    <a:pt x="2645" y="27573"/>
                  </a:lnTo>
                  <a:lnTo>
                    <a:pt x="4740" y="30288"/>
                  </a:lnTo>
                  <a:lnTo>
                    <a:pt x="9713" y="33305"/>
                  </a:lnTo>
                  <a:lnTo>
                    <a:pt x="20991" y="35242"/>
                  </a:lnTo>
                  <a:lnTo>
                    <a:pt x="46039" y="34632"/>
                  </a:lnTo>
                  <a:lnTo>
                    <a:pt x="89342" y="26616"/>
                  </a:lnTo>
                  <a:lnTo>
                    <a:pt x="133872" y="11630"/>
                  </a:lnTo>
                  <a:lnTo>
                    <a:pt x="161545" y="1728"/>
                  </a:lnTo>
                  <a:lnTo>
                    <a:pt x="17859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95" name="SMARTInkShape-286">
              <a:extLst>
                <a:ext uri="{FF2B5EF4-FFF2-40B4-BE49-F238E27FC236}">
                  <a16:creationId xmlns:a16="http://schemas.microsoft.com/office/drawing/2014/main" id="{9ABE1347-5BE3-4FC8-9043-5AA1046887D7}"/>
                </a:ext>
              </a:extLst>
            </p:cNvPr>
            <p:cNvSpPr/>
            <p:nvPr/>
          </p:nvSpPr>
          <p:spPr bwMode="auto">
            <a:xfrm>
              <a:off x="5098852" y="565169"/>
              <a:ext cx="186834" cy="390106"/>
            </a:xfrm>
            <a:custGeom>
              <a:avLst/>
              <a:gdLst/>
              <a:ahLst/>
              <a:cxnLst/>
              <a:rect l="0" t="0" r="0" b="0"/>
              <a:pathLst>
                <a:path w="186834" h="390106">
                  <a:moveTo>
                    <a:pt x="0" y="220643"/>
                  </a:moveTo>
                  <a:lnTo>
                    <a:pt x="991" y="260783"/>
                  </a:lnTo>
                  <a:lnTo>
                    <a:pt x="7067" y="295600"/>
                  </a:lnTo>
                  <a:lnTo>
                    <a:pt x="8684" y="337818"/>
                  </a:lnTo>
                  <a:lnTo>
                    <a:pt x="9900" y="374267"/>
                  </a:lnTo>
                  <a:lnTo>
                    <a:pt x="17749" y="390105"/>
                  </a:lnTo>
                  <a:lnTo>
                    <a:pt x="17858" y="346666"/>
                  </a:lnTo>
                  <a:lnTo>
                    <a:pt x="11722" y="302760"/>
                  </a:lnTo>
                  <a:lnTo>
                    <a:pt x="9480" y="262992"/>
                  </a:lnTo>
                  <a:lnTo>
                    <a:pt x="9092" y="228892"/>
                  </a:lnTo>
                  <a:lnTo>
                    <a:pt x="8977" y="193653"/>
                  </a:lnTo>
                  <a:lnTo>
                    <a:pt x="8944" y="158076"/>
                  </a:lnTo>
                  <a:lnTo>
                    <a:pt x="8931" y="115239"/>
                  </a:lnTo>
                  <a:lnTo>
                    <a:pt x="16059" y="79107"/>
                  </a:lnTo>
                  <a:lnTo>
                    <a:pt x="29920" y="40854"/>
                  </a:lnTo>
                  <a:lnTo>
                    <a:pt x="38740" y="19647"/>
                  </a:lnTo>
                  <a:lnTo>
                    <a:pt x="47314" y="9603"/>
                  </a:lnTo>
                  <a:lnTo>
                    <a:pt x="52378" y="5536"/>
                  </a:lnTo>
                  <a:lnTo>
                    <a:pt x="65943" y="1017"/>
                  </a:lnTo>
                  <a:lnTo>
                    <a:pt x="81893" y="0"/>
                  </a:lnTo>
                  <a:lnTo>
                    <a:pt x="125216" y="10042"/>
                  </a:lnTo>
                  <a:lnTo>
                    <a:pt x="147124" y="23195"/>
                  </a:lnTo>
                  <a:lnTo>
                    <a:pt x="171311" y="45418"/>
                  </a:lnTo>
                  <a:lnTo>
                    <a:pt x="179656" y="57107"/>
                  </a:lnTo>
                  <a:lnTo>
                    <a:pt x="185193" y="79584"/>
                  </a:lnTo>
                  <a:lnTo>
                    <a:pt x="186833" y="100355"/>
                  </a:lnTo>
                  <a:lnTo>
                    <a:pt x="182578" y="119077"/>
                  </a:lnTo>
                  <a:lnTo>
                    <a:pt x="165121" y="143181"/>
                  </a:lnTo>
                  <a:lnTo>
                    <a:pt x="142566" y="164405"/>
                  </a:lnTo>
                  <a:lnTo>
                    <a:pt x="100060" y="191759"/>
                  </a:lnTo>
                  <a:lnTo>
                    <a:pt x="72382" y="208884"/>
                  </a:lnTo>
                  <a:lnTo>
                    <a:pt x="62507" y="21171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96" name="SMARTInkShape-287">
              <a:extLst>
                <a:ext uri="{FF2B5EF4-FFF2-40B4-BE49-F238E27FC236}">
                  <a16:creationId xmlns:a16="http://schemas.microsoft.com/office/drawing/2014/main" id="{C159F9B7-EBD6-413B-8949-12A6EF02E9EB}"/>
                </a:ext>
              </a:extLst>
            </p:cNvPr>
            <p:cNvSpPr/>
            <p:nvPr/>
          </p:nvSpPr>
          <p:spPr bwMode="auto">
            <a:xfrm>
              <a:off x="5340122" y="500062"/>
              <a:ext cx="133777" cy="390975"/>
            </a:xfrm>
            <a:custGeom>
              <a:avLst/>
              <a:gdLst/>
              <a:ahLst/>
              <a:cxnLst/>
              <a:rect l="0" t="0" r="0" b="0"/>
              <a:pathLst>
                <a:path w="133777" h="390975">
                  <a:moveTo>
                    <a:pt x="133776" y="0"/>
                  </a:moveTo>
                  <a:lnTo>
                    <a:pt x="129036" y="4741"/>
                  </a:lnTo>
                  <a:lnTo>
                    <a:pt x="126709" y="9714"/>
                  </a:lnTo>
                  <a:lnTo>
                    <a:pt x="120474" y="25732"/>
                  </a:lnTo>
                  <a:lnTo>
                    <a:pt x="91461" y="64441"/>
                  </a:lnTo>
                  <a:lnTo>
                    <a:pt x="62028" y="105738"/>
                  </a:lnTo>
                  <a:lnTo>
                    <a:pt x="42292" y="140360"/>
                  </a:lnTo>
                  <a:lnTo>
                    <a:pt x="24870" y="175754"/>
                  </a:lnTo>
                  <a:lnTo>
                    <a:pt x="12982" y="211377"/>
                  </a:lnTo>
                  <a:lnTo>
                    <a:pt x="4169" y="246075"/>
                  </a:lnTo>
                  <a:lnTo>
                    <a:pt x="687" y="284969"/>
                  </a:lnTo>
                  <a:lnTo>
                    <a:pt x="0" y="321315"/>
                  </a:lnTo>
                  <a:lnTo>
                    <a:pt x="5198" y="336614"/>
                  </a:lnTo>
                  <a:lnTo>
                    <a:pt x="19964" y="362605"/>
                  </a:lnTo>
                  <a:lnTo>
                    <a:pt x="31600" y="372163"/>
                  </a:lnTo>
                  <a:lnTo>
                    <a:pt x="65788" y="388558"/>
                  </a:lnTo>
                  <a:lnTo>
                    <a:pt x="81730" y="390974"/>
                  </a:lnTo>
                  <a:lnTo>
                    <a:pt x="125580" y="384691"/>
                  </a:lnTo>
                  <a:lnTo>
                    <a:pt x="133776" y="38397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97" name="SMARTInkShape-288">
              <a:extLst>
                <a:ext uri="{FF2B5EF4-FFF2-40B4-BE49-F238E27FC236}">
                  <a16:creationId xmlns:a16="http://schemas.microsoft.com/office/drawing/2014/main" id="{3E744AF0-A96B-45E8-BD32-D95423FCD874}"/>
                </a:ext>
              </a:extLst>
            </p:cNvPr>
            <p:cNvSpPr/>
            <p:nvPr/>
          </p:nvSpPr>
          <p:spPr bwMode="auto">
            <a:xfrm>
              <a:off x="5706070" y="535781"/>
              <a:ext cx="8931" cy="339329"/>
            </a:xfrm>
            <a:custGeom>
              <a:avLst/>
              <a:gdLst/>
              <a:ahLst/>
              <a:cxnLst/>
              <a:rect l="0" t="0" r="0" b="0"/>
              <a:pathLst>
                <a:path w="8931" h="339329">
                  <a:moveTo>
                    <a:pt x="8930" y="0"/>
                  </a:moveTo>
                  <a:lnTo>
                    <a:pt x="8930" y="42241"/>
                  </a:lnTo>
                  <a:lnTo>
                    <a:pt x="7938" y="78863"/>
                  </a:lnTo>
                  <a:lnTo>
                    <a:pt x="1862" y="118435"/>
                  </a:lnTo>
                  <a:lnTo>
                    <a:pt x="551" y="152501"/>
                  </a:lnTo>
                  <a:lnTo>
                    <a:pt x="163" y="187730"/>
                  </a:lnTo>
                  <a:lnTo>
                    <a:pt x="32" y="230449"/>
                  </a:lnTo>
                  <a:lnTo>
                    <a:pt x="5" y="273948"/>
                  </a:lnTo>
                  <a:lnTo>
                    <a:pt x="0" y="316709"/>
                  </a:lnTo>
                  <a:lnTo>
                    <a:pt x="0" y="33932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98" name="SMARTInkShape-289">
              <a:extLst>
                <a:ext uri="{FF2B5EF4-FFF2-40B4-BE49-F238E27FC236}">
                  <a16:creationId xmlns:a16="http://schemas.microsoft.com/office/drawing/2014/main" id="{C6FED1EB-2F1E-466D-A592-A5C413C987EE}"/>
                </a:ext>
              </a:extLst>
            </p:cNvPr>
            <p:cNvSpPr/>
            <p:nvPr/>
          </p:nvSpPr>
          <p:spPr bwMode="auto">
            <a:xfrm>
              <a:off x="5875734" y="642938"/>
              <a:ext cx="17860" cy="241102"/>
            </a:xfrm>
            <a:custGeom>
              <a:avLst/>
              <a:gdLst/>
              <a:ahLst/>
              <a:cxnLst/>
              <a:rect l="0" t="0" r="0" b="0"/>
              <a:pathLst>
                <a:path w="17860" h="241102">
                  <a:moveTo>
                    <a:pt x="0" y="0"/>
                  </a:moveTo>
                  <a:lnTo>
                    <a:pt x="992" y="25900"/>
                  </a:lnTo>
                  <a:lnTo>
                    <a:pt x="7688" y="63566"/>
                  </a:lnTo>
                  <a:lnTo>
                    <a:pt x="8766" y="107295"/>
                  </a:lnTo>
                  <a:lnTo>
                    <a:pt x="8908" y="150830"/>
                  </a:lnTo>
                  <a:lnTo>
                    <a:pt x="9920" y="190153"/>
                  </a:lnTo>
                  <a:lnTo>
                    <a:pt x="17491" y="225682"/>
                  </a:lnTo>
                  <a:lnTo>
                    <a:pt x="17859" y="24110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299" name="SMARTInkShape-290">
              <a:extLst>
                <a:ext uri="{FF2B5EF4-FFF2-40B4-BE49-F238E27FC236}">
                  <a16:creationId xmlns:a16="http://schemas.microsoft.com/office/drawing/2014/main" id="{3DC3169D-C867-4582-BA63-07276D69AF92}"/>
                </a:ext>
              </a:extLst>
            </p:cNvPr>
            <p:cNvSpPr/>
            <p:nvPr/>
          </p:nvSpPr>
          <p:spPr bwMode="auto">
            <a:xfrm>
              <a:off x="5795367" y="741164"/>
              <a:ext cx="98227" cy="35720"/>
            </a:xfrm>
            <a:custGeom>
              <a:avLst/>
              <a:gdLst/>
              <a:ahLst/>
              <a:cxnLst/>
              <a:rect l="0" t="0" r="0" b="0"/>
              <a:pathLst>
                <a:path w="98227" h="35720">
                  <a:moveTo>
                    <a:pt x="0" y="35719"/>
                  </a:moveTo>
                  <a:lnTo>
                    <a:pt x="4740" y="30978"/>
                  </a:lnTo>
                  <a:lnTo>
                    <a:pt x="9713" y="28651"/>
                  </a:lnTo>
                  <a:lnTo>
                    <a:pt x="48099" y="17124"/>
                  </a:lnTo>
                  <a:lnTo>
                    <a:pt x="90592" y="2581"/>
                  </a:lnTo>
                  <a:lnTo>
                    <a:pt x="98226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00" name="SMARTInkShape-291">
              <a:extLst>
                <a:ext uri="{FF2B5EF4-FFF2-40B4-BE49-F238E27FC236}">
                  <a16:creationId xmlns:a16="http://schemas.microsoft.com/office/drawing/2014/main" id="{5C9B8728-56BE-41CC-9513-CE5AB42D1D10}"/>
                </a:ext>
              </a:extLst>
            </p:cNvPr>
            <p:cNvSpPr/>
            <p:nvPr/>
          </p:nvSpPr>
          <p:spPr bwMode="auto">
            <a:xfrm>
              <a:off x="5991820" y="696516"/>
              <a:ext cx="98227" cy="150405"/>
            </a:xfrm>
            <a:custGeom>
              <a:avLst/>
              <a:gdLst/>
              <a:ahLst/>
              <a:cxnLst/>
              <a:rect l="0" t="0" r="0" b="0"/>
              <a:pathLst>
                <a:path w="98227" h="150405">
                  <a:moveTo>
                    <a:pt x="0" y="62507"/>
                  </a:moveTo>
                  <a:lnTo>
                    <a:pt x="0" y="67248"/>
                  </a:lnTo>
                  <a:lnTo>
                    <a:pt x="2645" y="72221"/>
                  </a:lnTo>
                  <a:lnTo>
                    <a:pt x="12429" y="88239"/>
                  </a:lnTo>
                  <a:lnTo>
                    <a:pt x="19790" y="113692"/>
                  </a:lnTo>
                  <a:lnTo>
                    <a:pt x="23678" y="120975"/>
                  </a:lnTo>
                  <a:lnTo>
                    <a:pt x="26860" y="130653"/>
                  </a:lnTo>
                  <a:lnTo>
                    <a:pt x="43289" y="150404"/>
                  </a:lnTo>
                  <a:lnTo>
                    <a:pt x="43741" y="149879"/>
                  </a:lnTo>
                  <a:lnTo>
                    <a:pt x="44529" y="143993"/>
                  </a:lnTo>
                  <a:lnTo>
                    <a:pt x="38488" y="135966"/>
                  </a:lnTo>
                  <a:lnTo>
                    <a:pt x="36950" y="130544"/>
                  </a:lnTo>
                  <a:lnTo>
                    <a:pt x="34969" y="112841"/>
                  </a:lnTo>
                  <a:lnTo>
                    <a:pt x="29654" y="101013"/>
                  </a:lnTo>
                  <a:lnTo>
                    <a:pt x="18762" y="56656"/>
                  </a:lnTo>
                  <a:lnTo>
                    <a:pt x="18260" y="46347"/>
                  </a:lnTo>
                  <a:lnTo>
                    <a:pt x="20683" y="37796"/>
                  </a:lnTo>
                  <a:lnTo>
                    <a:pt x="22717" y="34127"/>
                  </a:lnTo>
                  <a:lnTo>
                    <a:pt x="25067" y="31681"/>
                  </a:lnTo>
                  <a:lnTo>
                    <a:pt x="60533" y="3903"/>
                  </a:lnTo>
                  <a:lnTo>
                    <a:pt x="85494" y="342"/>
                  </a:lnTo>
                  <a:lnTo>
                    <a:pt x="98226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01" name="SMARTInkShape-292">
              <a:extLst>
                <a:ext uri="{FF2B5EF4-FFF2-40B4-BE49-F238E27FC236}">
                  <a16:creationId xmlns:a16="http://schemas.microsoft.com/office/drawing/2014/main" id="{10DA0FCF-B440-4BEA-95C2-2468DB040FF8}"/>
                </a:ext>
              </a:extLst>
            </p:cNvPr>
            <p:cNvSpPr/>
            <p:nvPr/>
          </p:nvSpPr>
          <p:spPr bwMode="auto">
            <a:xfrm>
              <a:off x="6107906" y="473273"/>
              <a:ext cx="142499" cy="428626"/>
            </a:xfrm>
            <a:custGeom>
              <a:avLst/>
              <a:gdLst/>
              <a:ahLst/>
              <a:cxnLst/>
              <a:rect l="0" t="0" r="0" b="0"/>
              <a:pathLst>
                <a:path w="142499" h="428626">
                  <a:moveTo>
                    <a:pt x="35719" y="0"/>
                  </a:moveTo>
                  <a:lnTo>
                    <a:pt x="40459" y="4741"/>
                  </a:lnTo>
                  <a:lnTo>
                    <a:pt x="45432" y="7068"/>
                  </a:lnTo>
                  <a:lnTo>
                    <a:pt x="48147" y="7689"/>
                  </a:lnTo>
                  <a:lnTo>
                    <a:pt x="56710" y="13303"/>
                  </a:lnTo>
                  <a:lnTo>
                    <a:pt x="78526" y="36687"/>
                  </a:lnTo>
                  <a:lnTo>
                    <a:pt x="107779" y="81237"/>
                  </a:lnTo>
                  <a:lnTo>
                    <a:pt x="122554" y="110060"/>
                  </a:lnTo>
                  <a:lnTo>
                    <a:pt x="133216" y="143736"/>
                  </a:lnTo>
                  <a:lnTo>
                    <a:pt x="140967" y="185930"/>
                  </a:lnTo>
                  <a:lnTo>
                    <a:pt x="142498" y="229065"/>
                  </a:lnTo>
                  <a:lnTo>
                    <a:pt x="140154" y="269923"/>
                  </a:lnTo>
                  <a:lnTo>
                    <a:pt x="130493" y="301566"/>
                  </a:lnTo>
                  <a:lnTo>
                    <a:pt x="109862" y="340860"/>
                  </a:lnTo>
                  <a:lnTo>
                    <a:pt x="71247" y="383892"/>
                  </a:lnTo>
                  <a:lnTo>
                    <a:pt x="47588" y="403032"/>
                  </a:lnTo>
                  <a:lnTo>
                    <a:pt x="9712" y="425910"/>
                  </a:lnTo>
                  <a:lnTo>
                    <a:pt x="0" y="42862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02" name="SMARTInkShape-293">
              <a:extLst>
                <a:ext uri="{FF2B5EF4-FFF2-40B4-BE49-F238E27FC236}">
                  <a16:creationId xmlns:a16="http://schemas.microsoft.com/office/drawing/2014/main" id="{D79B3A9E-050E-4BE4-8188-002860C31913}"/>
                </a:ext>
              </a:extLst>
            </p:cNvPr>
            <p:cNvSpPr/>
            <p:nvPr/>
          </p:nvSpPr>
          <p:spPr bwMode="auto">
            <a:xfrm>
              <a:off x="6357937" y="402405"/>
              <a:ext cx="142876" cy="195845"/>
            </a:xfrm>
            <a:custGeom>
              <a:avLst/>
              <a:gdLst/>
              <a:ahLst/>
              <a:cxnLst/>
              <a:rect l="0" t="0" r="0" b="0"/>
              <a:pathLst>
                <a:path w="142876" h="195845">
                  <a:moveTo>
                    <a:pt x="0" y="70868"/>
                  </a:moveTo>
                  <a:lnTo>
                    <a:pt x="0" y="78557"/>
                  </a:lnTo>
                  <a:lnTo>
                    <a:pt x="7068" y="99062"/>
                  </a:lnTo>
                  <a:lnTo>
                    <a:pt x="8766" y="140567"/>
                  </a:lnTo>
                  <a:lnTo>
                    <a:pt x="7865" y="152447"/>
                  </a:lnTo>
                  <a:lnTo>
                    <a:pt x="1848" y="170804"/>
                  </a:lnTo>
                  <a:lnTo>
                    <a:pt x="1" y="195844"/>
                  </a:lnTo>
                  <a:lnTo>
                    <a:pt x="0" y="183452"/>
                  </a:lnTo>
                  <a:lnTo>
                    <a:pt x="8102" y="141743"/>
                  </a:lnTo>
                  <a:lnTo>
                    <a:pt x="13561" y="105141"/>
                  </a:lnTo>
                  <a:lnTo>
                    <a:pt x="29911" y="65311"/>
                  </a:lnTo>
                  <a:lnTo>
                    <a:pt x="50610" y="24259"/>
                  </a:lnTo>
                  <a:lnTo>
                    <a:pt x="65486" y="5910"/>
                  </a:lnTo>
                  <a:lnTo>
                    <a:pt x="71438" y="2310"/>
                  </a:lnTo>
                  <a:lnTo>
                    <a:pt x="83013" y="284"/>
                  </a:lnTo>
                  <a:lnTo>
                    <a:pt x="88084" y="0"/>
                  </a:lnTo>
                  <a:lnTo>
                    <a:pt x="91465" y="802"/>
                  </a:lnTo>
                  <a:lnTo>
                    <a:pt x="93719" y="2330"/>
                  </a:lnTo>
                  <a:lnTo>
                    <a:pt x="116201" y="31587"/>
                  </a:lnTo>
                  <a:lnTo>
                    <a:pt x="122404" y="51953"/>
                  </a:lnTo>
                  <a:lnTo>
                    <a:pt x="131854" y="95703"/>
                  </a:lnTo>
                  <a:lnTo>
                    <a:pt x="136407" y="133205"/>
                  </a:lnTo>
                  <a:lnTo>
                    <a:pt x="141598" y="152414"/>
                  </a:lnTo>
                  <a:lnTo>
                    <a:pt x="142875" y="17802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308" name="SMARTInkShape-Group46">
            <a:extLst>
              <a:ext uri="{FF2B5EF4-FFF2-40B4-BE49-F238E27FC236}">
                <a16:creationId xmlns:a16="http://schemas.microsoft.com/office/drawing/2014/main" id="{384F6EE2-A34B-44B4-880E-134EE2CF9585}"/>
              </a:ext>
            </a:extLst>
          </p:cNvPr>
          <p:cNvGrpSpPr/>
          <p:nvPr/>
        </p:nvGrpSpPr>
        <p:grpSpPr>
          <a:xfrm>
            <a:off x="6527601" y="803831"/>
            <a:ext cx="812602" cy="424324"/>
            <a:chOff x="6527601" y="803831"/>
            <a:chExt cx="812602" cy="424324"/>
          </a:xfrm>
        </p:grpSpPr>
        <p:sp>
          <p:nvSpPr>
            <p:cNvPr id="304" name="SMARTInkShape-294">
              <a:extLst>
                <a:ext uri="{FF2B5EF4-FFF2-40B4-BE49-F238E27FC236}">
                  <a16:creationId xmlns:a16="http://schemas.microsoft.com/office/drawing/2014/main" id="{CB4A5AB6-275B-45C6-BE97-DCCD9DC3D3E4}"/>
                </a:ext>
              </a:extLst>
            </p:cNvPr>
            <p:cNvSpPr/>
            <p:nvPr/>
          </p:nvSpPr>
          <p:spPr bwMode="auto">
            <a:xfrm>
              <a:off x="6527601" y="857829"/>
              <a:ext cx="165429" cy="370326"/>
            </a:xfrm>
            <a:custGeom>
              <a:avLst/>
              <a:gdLst/>
              <a:ahLst/>
              <a:cxnLst/>
              <a:rect l="0" t="0" r="0" b="0"/>
              <a:pathLst>
                <a:path w="165429" h="370326">
                  <a:moveTo>
                    <a:pt x="26789" y="124437"/>
                  </a:moveTo>
                  <a:lnTo>
                    <a:pt x="26789" y="166677"/>
                  </a:lnTo>
                  <a:lnTo>
                    <a:pt x="26789" y="205663"/>
                  </a:lnTo>
                  <a:lnTo>
                    <a:pt x="26789" y="249565"/>
                  </a:lnTo>
                  <a:lnTo>
                    <a:pt x="26789" y="289375"/>
                  </a:lnTo>
                  <a:lnTo>
                    <a:pt x="27781" y="331701"/>
                  </a:lnTo>
                  <a:lnTo>
                    <a:pt x="34478" y="350119"/>
                  </a:lnTo>
                  <a:lnTo>
                    <a:pt x="35697" y="370325"/>
                  </a:lnTo>
                  <a:lnTo>
                    <a:pt x="35719" y="326405"/>
                  </a:lnTo>
                  <a:lnTo>
                    <a:pt x="34727" y="283957"/>
                  </a:lnTo>
                  <a:lnTo>
                    <a:pt x="28031" y="240363"/>
                  </a:lnTo>
                  <a:lnTo>
                    <a:pt x="27035" y="203780"/>
                  </a:lnTo>
                  <a:lnTo>
                    <a:pt x="29483" y="162011"/>
                  </a:lnTo>
                  <a:lnTo>
                    <a:pt x="34488" y="124803"/>
                  </a:lnTo>
                  <a:lnTo>
                    <a:pt x="38202" y="82482"/>
                  </a:lnTo>
                  <a:lnTo>
                    <a:pt x="50928" y="44240"/>
                  </a:lnTo>
                  <a:lnTo>
                    <a:pt x="56700" y="30585"/>
                  </a:lnTo>
                  <a:lnTo>
                    <a:pt x="65218" y="20548"/>
                  </a:lnTo>
                  <a:lnTo>
                    <a:pt x="86855" y="6020"/>
                  </a:lnTo>
                  <a:lnTo>
                    <a:pt x="104339" y="1376"/>
                  </a:lnTo>
                  <a:lnTo>
                    <a:pt x="122086" y="0"/>
                  </a:lnTo>
                  <a:lnTo>
                    <a:pt x="139913" y="4333"/>
                  </a:lnTo>
                  <a:lnTo>
                    <a:pt x="153022" y="11901"/>
                  </a:lnTo>
                  <a:lnTo>
                    <a:pt x="155593" y="15678"/>
                  </a:lnTo>
                  <a:lnTo>
                    <a:pt x="162364" y="33353"/>
                  </a:lnTo>
                  <a:lnTo>
                    <a:pt x="164797" y="36925"/>
                  </a:lnTo>
                  <a:lnTo>
                    <a:pt x="165428" y="41291"/>
                  </a:lnTo>
                  <a:lnTo>
                    <a:pt x="161548" y="68300"/>
                  </a:lnTo>
                  <a:lnTo>
                    <a:pt x="155805" y="79974"/>
                  </a:lnTo>
                  <a:lnTo>
                    <a:pt x="126463" y="121471"/>
                  </a:lnTo>
                  <a:lnTo>
                    <a:pt x="98026" y="148581"/>
                  </a:lnTo>
                  <a:lnTo>
                    <a:pt x="87223" y="156996"/>
                  </a:lnTo>
                  <a:lnTo>
                    <a:pt x="69558" y="175921"/>
                  </a:lnTo>
                  <a:lnTo>
                    <a:pt x="42417" y="191630"/>
                  </a:lnTo>
                  <a:lnTo>
                    <a:pt x="27524" y="195036"/>
                  </a:lnTo>
                  <a:lnTo>
                    <a:pt x="10736" y="195825"/>
                  </a:lnTo>
                  <a:lnTo>
                    <a:pt x="1400" y="188181"/>
                  </a:lnTo>
                  <a:lnTo>
                    <a:pt x="623" y="184848"/>
                  </a:lnTo>
                  <a:lnTo>
                    <a:pt x="0" y="16908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05" name="SMARTInkShape-295">
              <a:extLst>
                <a:ext uri="{FF2B5EF4-FFF2-40B4-BE49-F238E27FC236}">
                  <a16:creationId xmlns:a16="http://schemas.microsoft.com/office/drawing/2014/main" id="{EF615DED-3EE1-4404-9668-B7FBA56CAF1C}"/>
                </a:ext>
              </a:extLst>
            </p:cNvPr>
            <p:cNvSpPr/>
            <p:nvPr/>
          </p:nvSpPr>
          <p:spPr bwMode="auto">
            <a:xfrm>
              <a:off x="6786562" y="1000125"/>
              <a:ext cx="107157" cy="17860"/>
            </a:xfrm>
            <a:custGeom>
              <a:avLst/>
              <a:gdLst/>
              <a:ahLst/>
              <a:cxnLst/>
              <a:rect l="0" t="0" r="0" b="0"/>
              <a:pathLst>
                <a:path w="107157" h="17860">
                  <a:moveTo>
                    <a:pt x="0" y="17859"/>
                  </a:moveTo>
                  <a:lnTo>
                    <a:pt x="12428" y="17859"/>
                  </a:lnTo>
                  <a:lnTo>
                    <a:pt x="53831" y="6835"/>
                  </a:lnTo>
                  <a:lnTo>
                    <a:pt x="72700" y="1350"/>
                  </a:lnTo>
                  <a:lnTo>
                    <a:pt x="107156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06" name="SMARTInkShape-296">
              <a:extLst>
                <a:ext uri="{FF2B5EF4-FFF2-40B4-BE49-F238E27FC236}">
                  <a16:creationId xmlns:a16="http://schemas.microsoft.com/office/drawing/2014/main" id="{A2975015-189B-47FE-9247-81E799C94D6D}"/>
                </a:ext>
              </a:extLst>
            </p:cNvPr>
            <p:cNvSpPr/>
            <p:nvPr/>
          </p:nvSpPr>
          <p:spPr bwMode="auto">
            <a:xfrm>
              <a:off x="6795491" y="1160859"/>
              <a:ext cx="98228" cy="31044"/>
            </a:xfrm>
            <a:custGeom>
              <a:avLst/>
              <a:gdLst/>
              <a:ahLst/>
              <a:cxnLst/>
              <a:rect l="0" t="0" r="0" b="0"/>
              <a:pathLst>
                <a:path w="98228" h="31044">
                  <a:moveTo>
                    <a:pt x="0" y="0"/>
                  </a:moveTo>
                  <a:lnTo>
                    <a:pt x="0" y="13303"/>
                  </a:lnTo>
                  <a:lnTo>
                    <a:pt x="2647" y="18480"/>
                  </a:lnTo>
                  <a:lnTo>
                    <a:pt x="4741" y="21250"/>
                  </a:lnTo>
                  <a:lnTo>
                    <a:pt x="9715" y="24328"/>
                  </a:lnTo>
                  <a:lnTo>
                    <a:pt x="15232" y="26687"/>
                  </a:lnTo>
                  <a:lnTo>
                    <a:pt x="20991" y="31043"/>
                  </a:lnTo>
                  <a:lnTo>
                    <a:pt x="32151" y="30995"/>
                  </a:lnTo>
                  <a:lnTo>
                    <a:pt x="71125" y="27159"/>
                  </a:lnTo>
                  <a:lnTo>
                    <a:pt x="82213" y="25961"/>
                  </a:lnTo>
                  <a:lnTo>
                    <a:pt x="98227" y="1786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07" name="SMARTInkShape-297">
              <a:extLst>
                <a:ext uri="{FF2B5EF4-FFF2-40B4-BE49-F238E27FC236}">
                  <a16:creationId xmlns:a16="http://schemas.microsoft.com/office/drawing/2014/main" id="{13B9C0A7-CDB2-4A9C-9863-E524112D81BA}"/>
                </a:ext>
              </a:extLst>
            </p:cNvPr>
            <p:cNvSpPr/>
            <p:nvPr/>
          </p:nvSpPr>
          <p:spPr bwMode="auto">
            <a:xfrm>
              <a:off x="7145034" y="803831"/>
              <a:ext cx="195169" cy="365944"/>
            </a:xfrm>
            <a:custGeom>
              <a:avLst/>
              <a:gdLst/>
              <a:ahLst/>
              <a:cxnLst/>
              <a:rect l="0" t="0" r="0" b="0"/>
              <a:pathLst>
                <a:path w="195169" h="365944">
                  <a:moveTo>
                    <a:pt x="105871" y="89138"/>
                  </a:moveTo>
                  <a:lnTo>
                    <a:pt x="105871" y="101567"/>
                  </a:lnTo>
                  <a:lnTo>
                    <a:pt x="94848" y="145614"/>
                  </a:lnTo>
                  <a:lnTo>
                    <a:pt x="81785" y="187746"/>
                  </a:lnTo>
                  <a:lnTo>
                    <a:pt x="67141" y="232063"/>
                  </a:lnTo>
                  <a:lnTo>
                    <a:pt x="49643" y="269600"/>
                  </a:lnTo>
                  <a:lnTo>
                    <a:pt x="30300" y="305497"/>
                  </a:lnTo>
                  <a:lnTo>
                    <a:pt x="21396" y="336070"/>
                  </a:lnTo>
                  <a:lnTo>
                    <a:pt x="10142" y="356228"/>
                  </a:lnTo>
                  <a:lnTo>
                    <a:pt x="8139" y="364036"/>
                  </a:lnTo>
                  <a:lnTo>
                    <a:pt x="6981" y="364677"/>
                  </a:lnTo>
                  <a:lnTo>
                    <a:pt x="0" y="365789"/>
                  </a:lnTo>
                  <a:lnTo>
                    <a:pt x="6516" y="365943"/>
                  </a:lnTo>
                  <a:lnTo>
                    <a:pt x="7143" y="363306"/>
                  </a:lnTo>
                  <a:lnTo>
                    <a:pt x="7633" y="322319"/>
                  </a:lnTo>
                  <a:lnTo>
                    <a:pt x="8631" y="309852"/>
                  </a:lnTo>
                  <a:lnTo>
                    <a:pt x="16739" y="266595"/>
                  </a:lnTo>
                  <a:lnTo>
                    <a:pt x="28895" y="222933"/>
                  </a:lnTo>
                  <a:lnTo>
                    <a:pt x="43419" y="178415"/>
                  </a:lnTo>
                  <a:lnTo>
                    <a:pt x="58253" y="133784"/>
                  </a:lnTo>
                  <a:lnTo>
                    <a:pt x="73131" y="93878"/>
                  </a:lnTo>
                  <a:lnTo>
                    <a:pt x="102068" y="50546"/>
                  </a:lnTo>
                  <a:lnTo>
                    <a:pt x="112572" y="33606"/>
                  </a:lnTo>
                  <a:lnTo>
                    <a:pt x="148644" y="1651"/>
                  </a:lnTo>
                  <a:lnTo>
                    <a:pt x="152332" y="645"/>
                  </a:lnTo>
                  <a:lnTo>
                    <a:pt x="158045" y="0"/>
                  </a:lnTo>
                  <a:lnTo>
                    <a:pt x="163774" y="4628"/>
                  </a:lnTo>
                  <a:lnTo>
                    <a:pt x="166333" y="9575"/>
                  </a:lnTo>
                  <a:lnTo>
                    <a:pt x="168110" y="30888"/>
                  </a:lnTo>
                  <a:lnTo>
                    <a:pt x="168356" y="71575"/>
                  </a:lnTo>
                  <a:lnTo>
                    <a:pt x="168379" y="115770"/>
                  </a:lnTo>
                  <a:lnTo>
                    <a:pt x="168379" y="158700"/>
                  </a:lnTo>
                  <a:lnTo>
                    <a:pt x="168379" y="202137"/>
                  </a:lnTo>
                  <a:lnTo>
                    <a:pt x="169371" y="226038"/>
                  </a:lnTo>
                  <a:lnTo>
                    <a:pt x="183201" y="270543"/>
                  </a:lnTo>
                  <a:lnTo>
                    <a:pt x="186160" y="294255"/>
                  </a:lnTo>
                  <a:lnTo>
                    <a:pt x="186204" y="298702"/>
                  </a:lnTo>
                  <a:lnTo>
                    <a:pt x="187208" y="300285"/>
                  </a:lnTo>
                  <a:lnTo>
                    <a:pt x="188870" y="301340"/>
                  </a:lnTo>
                  <a:lnTo>
                    <a:pt x="190969" y="302043"/>
                  </a:lnTo>
                  <a:lnTo>
                    <a:pt x="192369" y="303504"/>
                  </a:lnTo>
                  <a:lnTo>
                    <a:pt x="194801" y="311015"/>
                  </a:lnTo>
                  <a:lnTo>
                    <a:pt x="195168" y="32131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318" name="SMARTInkShape-Group47">
            <a:extLst>
              <a:ext uri="{FF2B5EF4-FFF2-40B4-BE49-F238E27FC236}">
                <a16:creationId xmlns:a16="http://schemas.microsoft.com/office/drawing/2014/main" id="{DC3F0D60-CEEB-4174-AC9A-260E50C6ED00}"/>
              </a:ext>
            </a:extLst>
          </p:cNvPr>
          <p:cNvGrpSpPr/>
          <p:nvPr/>
        </p:nvGrpSpPr>
        <p:grpSpPr>
          <a:xfrm>
            <a:off x="6938722" y="982266"/>
            <a:ext cx="972609" cy="705446"/>
            <a:chOff x="6938722" y="982266"/>
            <a:chExt cx="972609" cy="705446"/>
          </a:xfrm>
        </p:grpSpPr>
        <p:sp>
          <p:nvSpPr>
            <p:cNvPr id="309" name="SMARTInkShape-298">
              <a:extLst>
                <a:ext uri="{FF2B5EF4-FFF2-40B4-BE49-F238E27FC236}">
                  <a16:creationId xmlns:a16="http://schemas.microsoft.com/office/drawing/2014/main" id="{1B021982-9004-4879-BD37-067C0EB82D49}"/>
                </a:ext>
              </a:extLst>
            </p:cNvPr>
            <p:cNvSpPr/>
            <p:nvPr/>
          </p:nvSpPr>
          <p:spPr bwMode="auto">
            <a:xfrm>
              <a:off x="7135220" y="982266"/>
              <a:ext cx="169265" cy="35351"/>
            </a:xfrm>
            <a:custGeom>
              <a:avLst/>
              <a:gdLst/>
              <a:ahLst/>
              <a:cxnLst/>
              <a:rect l="0" t="0" r="0" b="0"/>
              <a:pathLst>
                <a:path w="169265" h="35351">
                  <a:moveTo>
                    <a:pt x="17459" y="26789"/>
                  </a:moveTo>
                  <a:lnTo>
                    <a:pt x="950" y="26789"/>
                  </a:lnTo>
                  <a:lnTo>
                    <a:pt x="499" y="27781"/>
                  </a:lnTo>
                  <a:lnTo>
                    <a:pt x="0" y="31529"/>
                  </a:lnTo>
                  <a:lnTo>
                    <a:pt x="859" y="32926"/>
                  </a:lnTo>
                  <a:lnTo>
                    <a:pt x="2424" y="33856"/>
                  </a:lnTo>
                  <a:lnTo>
                    <a:pt x="9366" y="35167"/>
                  </a:lnTo>
                  <a:lnTo>
                    <a:pt x="12064" y="35350"/>
                  </a:lnTo>
                  <a:lnTo>
                    <a:pt x="17707" y="32909"/>
                  </a:lnTo>
                  <a:lnTo>
                    <a:pt x="20601" y="30869"/>
                  </a:lnTo>
                  <a:lnTo>
                    <a:pt x="34155" y="27998"/>
                  </a:lnTo>
                  <a:lnTo>
                    <a:pt x="50376" y="26035"/>
                  </a:lnTo>
                  <a:lnTo>
                    <a:pt x="71660" y="19768"/>
                  </a:lnTo>
                  <a:lnTo>
                    <a:pt x="99893" y="17118"/>
                  </a:lnTo>
                  <a:lnTo>
                    <a:pt x="117564" y="10841"/>
                  </a:lnTo>
                  <a:lnTo>
                    <a:pt x="138569" y="8189"/>
                  </a:lnTo>
                  <a:lnTo>
                    <a:pt x="151221" y="1911"/>
                  </a:lnTo>
                  <a:lnTo>
                    <a:pt x="16926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10" name="SMARTInkShape-299">
              <a:extLst>
                <a:ext uri="{FF2B5EF4-FFF2-40B4-BE49-F238E27FC236}">
                  <a16:creationId xmlns:a16="http://schemas.microsoft.com/office/drawing/2014/main" id="{649EAAA7-13D0-4999-91DA-D36057FBF52E}"/>
                </a:ext>
              </a:extLst>
            </p:cNvPr>
            <p:cNvSpPr/>
            <p:nvPr/>
          </p:nvSpPr>
          <p:spPr bwMode="auto">
            <a:xfrm>
              <a:off x="6974085" y="1201100"/>
              <a:ext cx="651868" cy="22254"/>
            </a:xfrm>
            <a:custGeom>
              <a:avLst/>
              <a:gdLst/>
              <a:ahLst/>
              <a:cxnLst/>
              <a:rect l="0" t="0" r="0" b="0"/>
              <a:pathLst>
                <a:path w="651868" h="22254">
                  <a:moveTo>
                    <a:pt x="0" y="4408"/>
                  </a:moveTo>
                  <a:lnTo>
                    <a:pt x="0" y="13328"/>
                  </a:lnTo>
                  <a:lnTo>
                    <a:pt x="7689" y="21025"/>
                  </a:lnTo>
                  <a:lnTo>
                    <a:pt x="13303" y="21899"/>
                  </a:lnTo>
                  <a:lnTo>
                    <a:pt x="53865" y="22253"/>
                  </a:lnTo>
                  <a:lnTo>
                    <a:pt x="65612" y="21269"/>
                  </a:lnTo>
                  <a:lnTo>
                    <a:pt x="108344" y="14164"/>
                  </a:lnTo>
                  <a:lnTo>
                    <a:pt x="145756" y="13501"/>
                  </a:lnTo>
                  <a:lnTo>
                    <a:pt x="179447" y="13386"/>
                  </a:lnTo>
                  <a:lnTo>
                    <a:pt x="214565" y="10706"/>
                  </a:lnTo>
                  <a:lnTo>
                    <a:pt x="250107" y="6274"/>
                  </a:lnTo>
                  <a:lnTo>
                    <a:pt x="288417" y="4961"/>
                  </a:lnTo>
                  <a:lnTo>
                    <a:pt x="331189" y="4571"/>
                  </a:lnTo>
                  <a:lnTo>
                    <a:pt x="372636" y="1810"/>
                  </a:lnTo>
                  <a:lnTo>
                    <a:pt x="412697" y="0"/>
                  </a:lnTo>
                  <a:lnTo>
                    <a:pt x="453341" y="3102"/>
                  </a:lnTo>
                  <a:lnTo>
                    <a:pt x="490519" y="4021"/>
                  </a:lnTo>
                  <a:lnTo>
                    <a:pt x="526670" y="4293"/>
                  </a:lnTo>
                  <a:lnTo>
                    <a:pt x="569701" y="4385"/>
                  </a:lnTo>
                  <a:lnTo>
                    <a:pt x="613266" y="4405"/>
                  </a:lnTo>
                  <a:lnTo>
                    <a:pt x="651867" y="440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11" name="SMARTInkShape-300">
              <a:extLst>
                <a:ext uri="{FF2B5EF4-FFF2-40B4-BE49-F238E27FC236}">
                  <a16:creationId xmlns:a16="http://schemas.microsoft.com/office/drawing/2014/main" id="{FBE3B98F-8108-428E-A968-B2D798F87F96}"/>
                </a:ext>
              </a:extLst>
            </p:cNvPr>
            <p:cNvSpPr/>
            <p:nvPr/>
          </p:nvSpPr>
          <p:spPr bwMode="auto">
            <a:xfrm>
              <a:off x="6938722" y="1271873"/>
              <a:ext cx="115731" cy="326542"/>
            </a:xfrm>
            <a:custGeom>
              <a:avLst/>
              <a:gdLst/>
              <a:ahLst/>
              <a:cxnLst/>
              <a:rect l="0" t="0" r="0" b="0"/>
              <a:pathLst>
                <a:path w="115731" h="326542">
                  <a:moveTo>
                    <a:pt x="97871" y="14002"/>
                  </a:moveTo>
                  <a:lnTo>
                    <a:pt x="105560" y="14002"/>
                  </a:lnTo>
                  <a:lnTo>
                    <a:pt x="105973" y="13010"/>
                  </a:lnTo>
                  <a:lnTo>
                    <a:pt x="106791" y="441"/>
                  </a:lnTo>
                  <a:lnTo>
                    <a:pt x="105802" y="0"/>
                  </a:lnTo>
                  <a:lnTo>
                    <a:pt x="84850" y="12031"/>
                  </a:lnTo>
                  <a:lnTo>
                    <a:pt x="63610" y="30781"/>
                  </a:lnTo>
                  <a:lnTo>
                    <a:pt x="32463" y="71660"/>
                  </a:lnTo>
                  <a:lnTo>
                    <a:pt x="14930" y="112766"/>
                  </a:lnTo>
                  <a:lnTo>
                    <a:pt x="2343" y="149880"/>
                  </a:lnTo>
                  <a:lnTo>
                    <a:pt x="0" y="191858"/>
                  </a:lnTo>
                  <a:lnTo>
                    <a:pt x="742" y="212331"/>
                  </a:lnTo>
                  <a:lnTo>
                    <a:pt x="17743" y="255039"/>
                  </a:lnTo>
                  <a:lnTo>
                    <a:pt x="38354" y="289083"/>
                  </a:lnTo>
                  <a:lnTo>
                    <a:pt x="46945" y="297656"/>
                  </a:lnTo>
                  <a:lnTo>
                    <a:pt x="68271" y="313366"/>
                  </a:lnTo>
                  <a:lnTo>
                    <a:pt x="115730" y="32654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12" name="SMARTInkShape-301">
              <a:extLst>
                <a:ext uri="{FF2B5EF4-FFF2-40B4-BE49-F238E27FC236}">
                  <a16:creationId xmlns:a16="http://schemas.microsoft.com/office/drawing/2014/main" id="{5F59B320-BAA7-42FC-8C25-1BC41CBFB14A}"/>
                </a:ext>
              </a:extLst>
            </p:cNvPr>
            <p:cNvSpPr/>
            <p:nvPr/>
          </p:nvSpPr>
          <p:spPr bwMode="auto">
            <a:xfrm>
              <a:off x="7206257" y="1348383"/>
              <a:ext cx="17860" cy="276821"/>
            </a:xfrm>
            <a:custGeom>
              <a:avLst/>
              <a:gdLst/>
              <a:ahLst/>
              <a:cxnLst/>
              <a:rect l="0" t="0" r="0" b="0"/>
              <a:pathLst>
                <a:path w="17860" h="276821">
                  <a:moveTo>
                    <a:pt x="0" y="0"/>
                  </a:moveTo>
                  <a:lnTo>
                    <a:pt x="0" y="39217"/>
                  </a:lnTo>
                  <a:lnTo>
                    <a:pt x="992" y="80828"/>
                  </a:lnTo>
                  <a:lnTo>
                    <a:pt x="7689" y="125076"/>
                  </a:lnTo>
                  <a:lnTo>
                    <a:pt x="8767" y="162604"/>
                  </a:lnTo>
                  <a:lnTo>
                    <a:pt x="9850" y="178432"/>
                  </a:lnTo>
                  <a:lnTo>
                    <a:pt x="17304" y="223058"/>
                  </a:lnTo>
                  <a:lnTo>
                    <a:pt x="17853" y="267356"/>
                  </a:lnTo>
                  <a:lnTo>
                    <a:pt x="17859" y="27682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13" name="SMARTInkShape-302">
              <a:extLst>
                <a:ext uri="{FF2B5EF4-FFF2-40B4-BE49-F238E27FC236}">
                  <a16:creationId xmlns:a16="http://schemas.microsoft.com/office/drawing/2014/main" id="{F84EA97F-78AC-4440-BF4D-7E2D88279FC3}"/>
                </a:ext>
              </a:extLst>
            </p:cNvPr>
            <p:cNvSpPr/>
            <p:nvPr/>
          </p:nvSpPr>
          <p:spPr bwMode="auto">
            <a:xfrm>
              <a:off x="7358062" y="1437680"/>
              <a:ext cx="17860" cy="187524"/>
            </a:xfrm>
            <a:custGeom>
              <a:avLst/>
              <a:gdLst/>
              <a:ahLst/>
              <a:cxnLst/>
              <a:rect l="0" t="0" r="0" b="0"/>
              <a:pathLst>
                <a:path w="17860" h="187524">
                  <a:moveTo>
                    <a:pt x="0" y="0"/>
                  </a:moveTo>
                  <a:lnTo>
                    <a:pt x="4741" y="4740"/>
                  </a:lnTo>
                  <a:lnTo>
                    <a:pt x="7068" y="9713"/>
                  </a:lnTo>
                  <a:lnTo>
                    <a:pt x="8857" y="48996"/>
                  </a:lnTo>
                  <a:lnTo>
                    <a:pt x="8922" y="91479"/>
                  </a:lnTo>
                  <a:lnTo>
                    <a:pt x="8929" y="133067"/>
                  </a:lnTo>
                  <a:lnTo>
                    <a:pt x="9922" y="147796"/>
                  </a:lnTo>
                  <a:lnTo>
                    <a:pt x="17308" y="177923"/>
                  </a:lnTo>
                  <a:lnTo>
                    <a:pt x="17859" y="18752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14" name="SMARTInkShape-303">
              <a:extLst>
                <a:ext uri="{FF2B5EF4-FFF2-40B4-BE49-F238E27FC236}">
                  <a16:creationId xmlns:a16="http://schemas.microsoft.com/office/drawing/2014/main" id="{C01A5520-3F96-4EE6-978E-CA2383B38AF5}"/>
                </a:ext>
              </a:extLst>
            </p:cNvPr>
            <p:cNvSpPr/>
            <p:nvPr/>
          </p:nvSpPr>
          <p:spPr bwMode="auto">
            <a:xfrm>
              <a:off x="7277695" y="1473398"/>
              <a:ext cx="125016" cy="35720"/>
            </a:xfrm>
            <a:custGeom>
              <a:avLst/>
              <a:gdLst/>
              <a:ahLst/>
              <a:cxnLst/>
              <a:rect l="0" t="0" r="0" b="0"/>
              <a:pathLst>
                <a:path w="125016" h="35720">
                  <a:moveTo>
                    <a:pt x="0" y="35719"/>
                  </a:moveTo>
                  <a:lnTo>
                    <a:pt x="0" y="30979"/>
                  </a:lnTo>
                  <a:lnTo>
                    <a:pt x="992" y="29582"/>
                  </a:lnTo>
                  <a:lnTo>
                    <a:pt x="2646" y="28651"/>
                  </a:lnTo>
                  <a:lnTo>
                    <a:pt x="12428" y="27157"/>
                  </a:lnTo>
                  <a:lnTo>
                    <a:pt x="38910" y="25819"/>
                  </a:lnTo>
                  <a:lnTo>
                    <a:pt x="55678" y="19726"/>
                  </a:lnTo>
                  <a:lnTo>
                    <a:pt x="89481" y="15378"/>
                  </a:lnTo>
                  <a:lnTo>
                    <a:pt x="125015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15" name="SMARTInkShape-304">
              <a:extLst>
                <a:ext uri="{FF2B5EF4-FFF2-40B4-BE49-F238E27FC236}">
                  <a16:creationId xmlns:a16="http://schemas.microsoft.com/office/drawing/2014/main" id="{DCD9EBA8-E576-47EA-97E9-7F5A30B1EBE7}"/>
                </a:ext>
              </a:extLst>
            </p:cNvPr>
            <p:cNvSpPr/>
            <p:nvPr/>
          </p:nvSpPr>
          <p:spPr bwMode="auto">
            <a:xfrm>
              <a:off x="7500937" y="1446609"/>
              <a:ext cx="107157" cy="139060"/>
            </a:xfrm>
            <a:custGeom>
              <a:avLst/>
              <a:gdLst/>
              <a:ahLst/>
              <a:cxnLst/>
              <a:rect l="0" t="0" r="0" b="0"/>
              <a:pathLst>
                <a:path w="107157" h="139060">
                  <a:moveTo>
                    <a:pt x="0" y="71438"/>
                  </a:moveTo>
                  <a:lnTo>
                    <a:pt x="0" y="115589"/>
                  </a:lnTo>
                  <a:lnTo>
                    <a:pt x="0" y="118731"/>
                  </a:lnTo>
                  <a:lnTo>
                    <a:pt x="2646" y="124869"/>
                  </a:lnTo>
                  <a:lnTo>
                    <a:pt x="8821" y="133788"/>
                  </a:lnTo>
                  <a:lnTo>
                    <a:pt x="8908" y="139059"/>
                  </a:lnTo>
                  <a:lnTo>
                    <a:pt x="8929" y="112961"/>
                  </a:lnTo>
                  <a:lnTo>
                    <a:pt x="245" y="68520"/>
                  </a:lnTo>
                  <a:lnTo>
                    <a:pt x="109" y="60881"/>
                  </a:lnTo>
                  <a:lnTo>
                    <a:pt x="9101" y="30672"/>
                  </a:lnTo>
                  <a:lnTo>
                    <a:pt x="24089" y="11986"/>
                  </a:lnTo>
                  <a:lnTo>
                    <a:pt x="32824" y="3993"/>
                  </a:lnTo>
                  <a:lnTo>
                    <a:pt x="38732" y="1775"/>
                  </a:lnTo>
                  <a:lnTo>
                    <a:pt x="82462" y="21"/>
                  </a:lnTo>
                  <a:lnTo>
                    <a:pt x="107156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16" name="SMARTInkShape-305">
              <a:extLst>
                <a:ext uri="{FF2B5EF4-FFF2-40B4-BE49-F238E27FC236}">
                  <a16:creationId xmlns:a16="http://schemas.microsoft.com/office/drawing/2014/main" id="{9F79BF62-2D31-4948-BCFD-7A3F28374CC8}"/>
                </a:ext>
              </a:extLst>
            </p:cNvPr>
            <p:cNvSpPr/>
            <p:nvPr/>
          </p:nvSpPr>
          <p:spPr bwMode="auto">
            <a:xfrm>
              <a:off x="7563445" y="1250156"/>
              <a:ext cx="133788" cy="437556"/>
            </a:xfrm>
            <a:custGeom>
              <a:avLst/>
              <a:gdLst/>
              <a:ahLst/>
              <a:cxnLst/>
              <a:rect l="0" t="0" r="0" b="0"/>
              <a:pathLst>
                <a:path w="133788" h="437556">
                  <a:moveTo>
                    <a:pt x="44648" y="0"/>
                  </a:moveTo>
                  <a:lnTo>
                    <a:pt x="65385" y="18092"/>
                  </a:lnTo>
                  <a:lnTo>
                    <a:pt x="74701" y="24908"/>
                  </a:lnTo>
                  <a:lnTo>
                    <a:pt x="105137" y="65392"/>
                  </a:lnTo>
                  <a:lnTo>
                    <a:pt x="121773" y="108528"/>
                  </a:lnTo>
                  <a:lnTo>
                    <a:pt x="131247" y="152664"/>
                  </a:lnTo>
                  <a:lnTo>
                    <a:pt x="133146" y="187778"/>
                  </a:lnTo>
                  <a:lnTo>
                    <a:pt x="133787" y="230458"/>
                  </a:lnTo>
                  <a:lnTo>
                    <a:pt x="126784" y="267552"/>
                  </a:lnTo>
                  <a:lnTo>
                    <a:pt x="115848" y="303543"/>
                  </a:lnTo>
                  <a:lnTo>
                    <a:pt x="104133" y="334575"/>
                  </a:lnTo>
                  <a:lnTo>
                    <a:pt x="68109" y="377920"/>
                  </a:lnTo>
                  <a:lnTo>
                    <a:pt x="28511" y="420904"/>
                  </a:lnTo>
                  <a:lnTo>
                    <a:pt x="0" y="43755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17" name="SMARTInkShape-306">
              <a:extLst>
                <a:ext uri="{FF2B5EF4-FFF2-40B4-BE49-F238E27FC236}">
                  <a16:creationId xmlns:a16="http://schemas.microsoft.com/office/drawing/2014/main" id="{1C36363F-4BB6-4005-A0AF-71F7D0607EA8}"/>
                </a:ext>
              </a:extLst>
            </p:cNvPr>
            <p:cNvSpPr/>
            <p:nvPr/>
          </p:nvSpPr>
          <p:spPr bwMode="auto">
            <a:xfrm>
              <a:off x="7777757" y="1250325"/>
              <a:ext cx="133574" cy="160520"/>
            </a:xfrm>
            <a:custGeom>
              <a:avLst/>
              <a:gdLst/>
              <a:ahLst/>
              <a:cxnLst/>
              <a:rect l="0" t="0" r="0" b="0"/>
              <a:pathLst>
                <a:path w="133574" h="160520">
                  <a:moveTo>
                    <a:pt x="8930" y="53409"/>
                  </a:moveTo>
                  <a:lnTo>
                    <a:pt x="8930" y="95650"/>
                  </a:lnTo>
                  <a:lnTo>
                    <a:pt x="7938" y="118014"/>
                  </a:lnTo>
                  <a:lnTo>
                    <a:pt x="1242" y="136245"/>
                  </a:lnTo>
                  <a:lnTo>
                    <a:pt x="1" y="160519"/>
                  </a:lnTo>
                  <a:lnTo>
                    <a:pt x="0" y="148133"/>
                  </a:lnTo>
                  <a:lnTo>
                    <a:pt x="11024" y="106735"/>
                  </a:lnTo>
                  <a:lnTo>
                    <a:pt x="15835" y="89053"/>
                  </a:lnTo>
                  <a:lnTo>
                    <a:pt x="20327" y="53403"/>
                  </a:lnTo>
                  <a:lnTo>
                    <a:pt x="33068" y="24635"/>
                  </a:lnTo>
                  <a:lnTo>
                    <a:pt x="47668" y="6307"/>
                  </a:lnTo>
                  <a:lnTo>
                    <a:pt x="53598" y="2709"/>
                  </a:lnTo>
                  <a:lnTo>
                    <a:pt x="65489" y="400"/>
                  </a:lnTo>
                  <a:lnTo>
                    <a:pt x="74416" y="0"/>
                  </a:lnTo>
                  <a:lnTo>
                    <a:pt x="88085" y="4622"/>
                  </a:lnTo>
                  <a:lnTo>
                    <a:pt x="106605" y="17929"/>
                  </a:lnTo>
                  <a:lnTo>
                    <a:pt x="118954" y="29644"/>
                  </a:lnTo>
                  <a:lnTo>
                    <a:pt x="122322" y="38217"/>
                  </a:lnTo>
                  <a:lnTo>
                    <a:pt x="125904" y="82287"/>
                  </a:lnTo>
                  <a:lnTo>
                    <a:pt x="132063" y="99940"/>
                  </a:lnTo>
                  <a:lnTo>
                    <a:pt x="133573" y="117502"/>
                  </a:lnTo>
                  <a:lnTo>
                    <a:pt x="125016" y="14270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322" name="SMARTInkShape-Group48">
            <a:extLst>
              <a:ext uri="{FF2B5EF4-FFF2-40B4-BE49-F238E27FC236}">
                <a16:creationId xmlns:a16="http://schemas.microsoft.com/office/drawing/2014/main" id="{6CC654A3-2C7E-4CE2-8ED4-2E4BC1E30C2E}"/>
              </a:ext>
            </a:extLst>
          </p:cNvPr>
          <p:cNvGrpSpPr/>
          <p:nvPr/>
        </p:nvGrpSpPr>
        <p:grpSpPr>
          <a:xfrm>
            <a:off x="6375898" y="1835948"/>
            <a:ext cx="562469" cy="401312"/>
            <a:chOff x="6375898" y="1835948"/>
            <a:chExt cx="562469" cy="401312"/>
          </a:xfrm>
        </p:grpSpPr>
        <p:sp>
          <p:nvSpPr>
            <p:cNvPr id="319" name="SMARTInkShape-307">
              <a:extLst>
                <a:ext uri="{FF2B5EF4-FFF2-40B4-BE49-F238E27FC236}">
                  <a16:creationId xmlns:a16="http://schemas.microsoft.com/office/drawing/2014/main" id="{E365BAC6-CFC1-4A11-A776-93ECC8F33474}"/>
                </a:ext>
              </a:extLst>
            </p:cNvPr>
            <p:cNvSpPr/>
            <p:nvPr/>
          </p:nvSpPr>
          <p:spPr bwMode="auto">
            <a:xfrm>
              <a:off x="6375898" y="1835948"/>
              <a:ext cx="160475" cy="401312"/>
            </a:xfrm>
            <a:custGeom>
              <a:avLst/>
              <a:gdLst/>
              <a:ahLst/>
              <a:cxnLst/>
              <a:rect l="0" t="0" r="0" b="0"/>
              <a:pathLst>
                <a:path w="160475" h="401312">
                  <a:moveTo>
                    <a:pt x="8828" y="173231"/>
                  </a:moveTo>
                  <a:lnTo>
                    <a:pt x="8828" y="213874"/>
                  </a:lnTo>
                  <a:lnTo>
                    <a:pt x="8828" y="255893"/>
                  </a:lnTo>
                  <a:lnTo>
                    <a:pt x="9820" y="298550"/>
                  </a:lnTo>
                  <a:lnTo>
                    <a:pt x="16516" y="338195"/>
                  </a:lnTo>
                  <a:lnTo>
                    <a:pt x="26088" y="382185"/>
                  </a:lnTo>
                  <a:lnTo>
                    <a:pt x="26287" y="383972"/>
                  </a:lnTo>
                  <a:lnTo>
                    <a:pt x="34767" y="396429"/>
                  </a:lnTo>
                  <a:lnTo>
                    <a:pt x="35365" y="401311"/>
                  </a:lnTo>
                  <a:lnTo>
                    <a:pt x="35616" y="366075"/>
                  </a:lnTo>
                  <a:lnTo>
                    <a:pt x="28549" y="324561"/>
                  </a:lnTo>
                  <a:lnTo>
                    <a:pt x="22315" y="289223"/>
                  </a:lnTo>
                  <a:lnTo>
                    <a:pt x="11530" y="247443"/>
                  </a:lnTo>
                  <a:lnTo>
                    <a:pt x="2490" y="209498"/>
                  </a:lnTo>
                  <a:lnTo>
                    <a:pt x="410" y="168599"/>
                  </a:lnTo>
                  <a:lnTo>
                    <a:pt x="0" y="130424"/>
                  </a:lnTo>
                  <a:lnTo>
                    <a:pt x="2565" y="100100"/>
                  </a:lnTo>
                  <a:lnTo>
                    <a:pt x="17992" y="57781"/>
                  </a:lnTo>
                  <a:lnTo>
                    <a:pt x="29403" y="39475"/>
                  </a:lnTo>
                  <a:lnTo>
                    <a:pt x="46296" y="20251"/>
                  </a:lnTo>
                  <a:lnTo>
                    <a:pt x="85392" y="749"/>
                  </a:lnTo>
                  <a:lnTo>
                    <a:pt x="97758" y="0"/>
                  </a:lnTo>
                  <a:lnTo>
                    <a:pt x="131166" y="5900"/>
                  </a:lnTo>
                  <a:lnTo>
                    <a:pt x="135035" y="8099"/>
                  </a:lnTo>
                  <a:lnTo>
                    <a:pt x="154523" y="32228"/>
                  </a:lnTo>
                  <a:lnTo>
                    <a:pt x="157917" y="41441"/>
                  </a:lnTo>
                  <a:lnTo>
                    <a:pt x="160474" y="85825"/>
                  </a:lnTo>
                  <a:lnTo>
                    <a:pt x="155844" y="106543"/>
                  </a:lnTo>
                  <a:lnTo>
                    <a:pt x="136715" y="148356"/>
                  </a:lnTo>
                  <a:lnTo>
                    <a:pt x="130820" y="156554"/>
                  </a:lnTo>
                  <a:lnTo>
                    <a:pt x="90775" y="185091"/>
                  </a:lnTo>
                  <a:lnTo>
                    <a:pt x="78639" y="189313"/>
                  </a:lnTo>
                  <a:lnTo>
                    <a:pt x="34284" y="191045"/>
                  </a:lnTo>
                  <a:lnTo>
                    <a:pt x="24198" y="191077"/>
                  </a:lnTo>
                  <a:lnTo>
                    <a:pt x="22051" y="190090"/>
                  </a:lnTo>
                  <a:lnTo>
                    <a:pt x="20620" y="188439"/>
                  </a:lnTo>
                  <a:lnTo>
                    <a:pt x="19666" y="186346"/>
                  </a:lnTo>
                  <a:lnTo>
                    <a:pt x="18038" y="184951"/>
                  </a:lnTo>
                  <a:lnTo>
                    <a:pt x="8828" y="18216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20" name="SMARTInkShape-308">
              <a:extLst>
                <a:ext uri="{FF2B5EF4-FFF2-40B4-BE49-F238E27FC236}">
                  <a16:creationId xmlns:a16="http://schemas.microsoft.com/office/drawing/2014/main" id="{8DAF8748-6669-4FF9-9CEA-28A95E058D5B}"/>
                </a:ext>
              </a:extLst>
            </p:cNvPr>
            <p:cNvSpPr/>
            <p:nvPr/>
          </p:nvSpPr>
          <p:spPr bwMode="auto">
            <a:xfrm>
              <a:off x="6697265" y="1973461"/>
              <a:ext cx="187524" cy="17860"/>
            </a:xfrm>
            <a:custGeom>
              <a:avLst/>
              <a:gdLst/>
              <a:ahLst/>
              <a:cxnLst/>
              <a:rect l="0" t="0" r="0" b="0"/>
              <a:pathLst>
                <a:path w="187524" h="17860">
                  <a:moveTo>
                    <a:pt x="0" y="17859"/>
                  </a:moveTo>
                  <a:lnTo>
                    <a:pt x="14259" y="16867"/>
                  </a:lnTo>
                  <a:lnTo>
                    <a:pt x="38830" y="10791"/>
                  </a:lnTo>
                  <a:lnTo>
                    <a:pt x="76792" y="9297"/>
                  </a:lnTo>
                  <a:lnTo>
                    <a:pt x="115380" y="2865"/>
                  </a:lnTo>
                  <a:lnTo>
                    <a:pt x="155902" y="377"/>
                  </a:lnTo>
                  <a:lnTo>
                    <a:pt x="187523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21" name="SMARTInkShape-309">
              <a:extLst>
                <a:ext uri="{FF2B5EF4-FFF2-40B4-BE49-F238E27FC236}">
                  <a16:creationId xmlns:a16="http://schemas.microsoft.com/office/drawing/2014/main" id="{1BA0F33C-CEF5-4DBE-A222-89363B455596}"/>
                </a:ext>
              </a:extLst>
            </p:cNvPr>
            <p:cNvSpPr/>
            <p:nvPr/>
          </p:nvSpPr>
          <p:spPr bwMode="auto">
            <a:xfrm>
              <a:off x="6706195" y="2143125"/>
              <a:ext cx="232172" cy="8379"/>
            </a:xfrm>
            <a:custGeom>
              <a:avLst/>
              <a:gdLst/>
              <a:ahLst/>
              <a:cxnLst/>
              <a:rect l="0" t="0" r="0" b="0"/>
              <a:pathLst>
                <a:path w="232172" h="8379">
                  <a:moveTo>
                    <a:pt x="0" y="0"/>
                  </a:move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7688" y="4740"/>
                  </a:lnTo>
                  <a:lnTo>
                    <a:pt x="10087" y="6137"/>
                  </a:lnTo>
                  <a:lnTo>
                    <a:pt x="30840" y="8378"/>
                  </a:lnTo>
                  <a:lnTo>
                    <a:pt x="72963" y="7865"/>
                  </a:lnTo>
                  <a:lnTo>
                    <a:pt x="116975" y="1847"/>
                  </a:lnTo>
                  <a:lnTo>
                    <a:pt x="159146" y="365"/>
                  </a:lnTo>
                  <a:lnTo>
                    <a:pt x="202528" y="48"/>
                  </a:lnTo>
                  <a:lnTo>
                    <a:pt x="232171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336" name="SMARTInkShape-Group49">
            <a:extLst>
              <a:ext uri="{FF2B5EF4-FFF2-40B4-BE49-F238E27FC236}">
                <a16:creationId xmlns:a16="http://schemas.microsoft.com/office/drawing/2014/main" id="{93047A54-C6C1-4E10-93EE-F64E54E012D3}"/>
              </a:ext>
            </a:extLst>
          </p:cNvPr>
          <p:cNvGrpSpPr/>
          <p:nvPr/>
        </p:nvGrpSpPr>
        <p:grpSpPr>
          <a:xfrm>
            <a:off x="7000874" y="1799007"/>
            <a:ext cx="1231488" cy="942408"/>
            <a:chOff x="7000874" y="1799007"/>
            <a:chExt cx="1231488" cy="942408"/>
          </a:xfrm>
        </p:grpSpPr>
        <p:sp>
          <p:nvSpPr>
            <p:cNvPr id="323" name="SMARTInkShape-310">
              <a:extLst>
                <a:ext uri="{FF2B5EF4-FFF2-40B4-BE49-F238E27FC236}">
                  <a16:creationId xmlns:a16="http://schemas.microsoft.com/office/drawing/2014/main" id="{06265C7A-EA9F-44F2-B2EB-5CD6A1376F8E}"/>
                </a:ext>
              </a:extLst>
            </p:cNvPr>
            <p:cNvSpPr/>
            <p:nvPr/>
          </p:nvSpPr>
          <p:spPr bwMode="auto">
            <a:xfrm>
              <a:off x="7956351" y="2495065"/>
              <a:ext cx="97969" cy="246350"/>
            </a:xfrm>
            <a:custGeom>
              <a:avLst/>
              <a:gdLst/>
              <a:ahLst/>
              <a:cxnLst/>
              <a:rect l="0" t="0" r="0" b="0"/>
              <a:pathLst>
                <a:path w="97969" h="246350">
                  <a:moveTo>
                    <a:pt x="96766" y="0"/>
                  </a:moveTo>
                  <a:lnTo>
                    <a:pt x="97354" y="11771"/>
                  </a:lnTo>
                  <a:lnTo>
                    <a:pt x="97968" y="49183"/>
                  </a:lnTo>
                  <a:lnTo>
                    <a:pt x="95504" y="85403"/>
                  </a:lnTo>
                  <a:lnTo>
                    <a:pt x="85783" y="128458"/>
                  </a:lnTo>
                  <a:lnTo>
                    <a:pt x="71367" y="172028"/>
                  </a:lnTo>
                  <a:lnTo>
                    <a:pt x="59842" y="191916"/>
                  </a:lnTo>
                  <a:lnTo>
                    <a:pt x="33109" y="229652"/>
                  </a:lnTo>
                  <a:lnTo>
                    <a:pt x="24306" y="233967"/>
                  </a:lnTo>
                  <a:lnTo>
                    <a:pt x="7227" y="236737"/>
                  </a:lnTo>
                  <a:lnTo>
                    <a:pt x="4818" y="237957"/>
                  </a:lnTo>
                  <a:lnTo>
                    <a:pt x="3212" y="239762"/>
                  </a:lnTo>
                  <a:lnTo>
                    <a:pt x="0" y="24634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24" name="SMARTInkShape-311">
              <a:extLst>
                <a:ext uri="{FF2B5EF4-FFF2-40B4-BE49-F238E27FC236}">
                  <a16:creationId xmlns:a16="http://schemas.microsoft.com/office/drawing/2014/main" id="{D8580106-8E73-4A58-9F07-3381476AE6F6}"/>
                </a:ext>
              </a:extLst>
            </p:cNvPr>
            <p:cNvSpPr/>
            <p:nvPr/>
          </p:nvSpPr>
          <p:spPr bwMode="auto">
            <a:xfrm>
              <a:off x="7920632" y="2250281"/>
              <a:ext cx="125017" cy="178555"/>
            </a:xfrm>
            <a:custGeom>
              <a:avLst/>
              <a:gdLst/>
              <a:ahLst/>
              <a:cxnLst/>
              <a:rect l="0" t="0" r="0" b="0"/>
              <a:pathLst>
                <a:path w="125017" h="178555">
                  <a:moveTo>
                    <a:pt x="0" y="0"/>
                  </a:moveTo>
                  <a:lnTo>
                    <a:pt x="37592" y="31455"/>
                  </a:lnTo>
                  <a:lnTo>
                    <a:pt x="71807" y="66075"/>
                  </a:lnTo>
                  <a:lnTo>
                    <a:pt x="95691" y="99284"/>
                  </a:lnTo>
                  <a:lnTo>
                    <a:pt x="112689" y="134259"/>
                  </a:lnTo>
                  <a:lnTo>
                    <a:pt x="124010" y="172403"/>
                  </a:lnTo>
                  <a:lnTo>
                    <a:pt x="125016" y="17855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25" name="SMARTInkShape-312">
              <a:extLst>
                <a:ext uri="{FF2B5EF4-FFF2-40B4-BE49-F238E27FC236}">
                  <a16:creationId xmlns:a16="http://schemas.microsoft.com/office/drawing/2014/main" id="{D10FFD46-FAA9-4075-B6F7-71D1536CD2E5}"/>
                </a:ext>
              </a:extLst>
            </p:cNvPr>
            <p:cNvSpPr/>
            <p:nvPr/>
          </p:nvSpPr>
          <p:spPr bwMode="auto">
            <a:xfrm>
              <a:off x="7688460" y="2473941"/>
              <a:ext cx="80368" cy="195868"/>
            </a:xfrm>
            <a:custGeom>
              <a:avLst/>
              <a:gdLst/>
              <a:ahLst/>
              <a:cxnLst/>
              <a:rect l="0" t="0" r="0" b="0"/>
              <a:pathLst>
                <a:path w="80368" h="195868">
                  <a:moveTo>
                    <a:pt x="0" y="71020"/>
                  </a:moveTo>
                  <a:lnTo>
                    <a:pt x="0" y="113260"/>
                  </a:lnTo>
                  <a:lnTo>
                    <a:pt x="0" y="154396"/>
                  </a:lnTo>
                  <a:lnTo>
                    <a:pt x="992" y="171241"/>
                  </a:lnTo>
                  <a:lnTo>
                    <a:pt x="8898" y="195867"/>
                  </a:lnTo>
                  <a:lnTo>
                    <a:pt x="13661" y="191245"/>
                  </a:lnTo>
                  <a:lnTo>
                    <a:pt x="14069" y="187881"/>
                  </a:lnTo>
                  <a:lnTo>
                    <a:pt x="9318" y="148438"/>
                  </a:lnTo>
                  <a:lnTo>
                    <a:pt x="8964" y="104618"/>
                  </a:lnTo>
                  <a:lnTo>
                    <a:pt x="8933" y="62688"/>
                  </a:lnTo>
                  <a:lnTo>
                    <a:pt x="9922" y="33395"/>
                  </a:lnTo>
                  <a:lnTo>
                    <a:pt x="18024" y="12836"/>
                  </a:lnTo>
                  <a:lnTo>
                    <a:pt x="19954" y="11395"/>
                  </a:lnTo>
                  <a:lnTo>
                    <a:pt x="24743" y="8801"/>
                  </a:lnTo>
                  <a:lnTo>
                    <a:pt x="30180" y="4341"/>
                  </a:lnTo>
                  <a:lnTo>
                    <a:pt x="38549" y="1697"/>
                  </a:lnTo>
                  <a:lnTo>
                    <a:pt x="55350" y="0"/>
                  </a:lnTo>
                  <a:lnTo>
                    <a:pt x="80367" y="851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26" name="SMARTInkShape-313">
              <a:extLst>
                <a:ext uri="{FF2B5EF4-FFF2-40B4-BE49-F238E27FC236}">
                  <a16:creationId xmlns:a16="http://schemas.microsoft.com/office/drawing/2014/main" id="{245FAE1C-015F-41E2-8003-CC368E1E2C66}"/>
                </a:ext>
              </a:extLst>
            </p:cNvPr>
            <p:cNvSpPr/>
            <p:nvPr/>
          </p:nvSpPr>
          <p:spPr bwMode="auto">
            <a:xfrm>
              <a:off x="7349132" y="2277070"/>
              <a:ext cx="17860" cy="410767"/>
            </a:xfrm>
            <a:custGeom>
              <a:avLst/>
              <a:gdLst/>
              <a:ahLst/>
              <a:cxnLst/>
              <a:rect l="0" t="0" r="0" b="0"/>
              <a:pathLst>
                <a:path w="17860" h="410767">
                  <a:moveTo>
                    <a:pt x="17859" y="0"/>
                  </a:moveTo>
                  <a:lnTo>
                    <a:pt x="17859" y="4741"/>
                  </a:lnTo>
                  <a:lnTo>
                    <a:pt x="15215" y="9714"/>
                  </a:lnTo>
                  <a:lnTo>
                    <a:pt x="13120" y="12429"/>
                  </a:lnTo>
                  <a:lnTo>
                    <a:pt x="10792" y="20738"/>
                  </a:lnTo>
                  <a:lnTo>
                    <a:pt x="4298" y="64440"/>
                  </a:lnTo>
                  <a:lnTo>
                    <a:pt x="567" y="107411"/>
                  </a:lnTo>
                  <a:lnTo>
                    <a:pt x="112" y="147666"/>
                  </a:lnTo>
                  <a:lnTo>
                    <a:pt x="23" y="187698"/>
                  </a:lnTo>
                  <a:lnTo>
                    <a:pt x="5" y="230149"/>
                  </a:lnTo>
                  <a:lnTo>
                    <a:pt x="1" y="267491"/>
                  </a:lnTo>
                  <a:lnTo>
                    <a:pt x="0" y="309840"/>
                  </a:lnTo>
                  <a:lnTo>
                    <a:pt x="992" y="348086"/>
                  </a:lnTo>
                  <a:lnTo>
                    <a:pt x="8379" y="390076"/>
                  </a:lnTo>
                  <a:lnTo>
                    <a:pt x="8562" y="393996"/>
                  </a:lnTo>
                  <a:lnTo>
                    <a:pt x="11413" y="400998"/>
                  </a:lnTo>
                  <a:lnTo>
                    <a:pt x="17859" y="41076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27" name="SMARTInkShape-314">
              <a:extLst>
                <a:ext uri="{FF2B5EF4-FFF2-40B4-BE49-F238E27FC236}">
                  <a16:creationId xmlns:a16="http://schemas.microsoft.com/office/drawing/2014/main" id="{4880BE74-BC75-40B7-B3FC-B2821DF23713}"/>
                </a:ext>
              </a:extLst>
            </p:cNvPr>
            <p:cNvSpPr/>
            <p:nvPr/>
          </p:nvSpPr>
          <p:spPr bwMode="auto">
            <a:xfrm>
              <a:off x="7420570" y="2500313"/>
              <a:ext cx="223243" cy="17860"/>
            </a:xfrm>
            <a:custGeom>
              <a:avLst/>
              <a:gdLst/>
              <a:ahLst/>
              <a:cxnLst/>
              <a:rect l="0" t="0" r="0" b="0"/>
              <a:pathLst>
                <a:path w="223243" h="17860">
                  <a:moveTo>
                    <a:pt x="0" y="17859"/>
                  </a:moveTo>
                  <a:lnTo>
                    <a:pt x="4740" y="13118"/>
                  </a:lnTo>
                  <a:lnTo>
                    <a:pt x="9713" y="10791"/>
                  </a:lnTo>
                  <a:lnTo>
                    <a:pt x="47031" y="9002"/>
                  </a:lnTo>
                  <a:lnTo>
                    <a:pt x="89610" y="8938"/>
                  </a:lnTo>
                  <a:lnTo>
                    <a:pt x="132206" y="8931"/>
                  </a:lnTo>
                  <a:lnTo>
                    <a:pt x="168047" y="7938"/>
                  </a:lnTo>
                  <a:lnTo>
                    <a:pt x="210870" y="1861"/>
                  </a:lnTo>
                  <a:lnTo>
                    <a:pt x="22324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28" name="SMARTInkShape-315">
              <a:extLst>
                <a:ext uri="{FF2B5EF4-FFF2-40B4-BE49-F238E27FC236}">
                  <a16:creationId xmlns:a16="http://schemas.microsoft.com/office/drawing/2014/main" id="{E6AEEBF2-E843-4D44-8557-FCCD276CCAC3}"/>
                </a:ext>
              </a:extLst>
            </p:cNvPr>
            <p:cNvSpPr/>
            <p:nvPr/>
          </p:nvSpPr>
          <p:spPr bwMode="auto">
            <a:xfrm>
              <a:off x="7636302" y="1893810"/>
              <a:ext cx="219523" cy="193806"/>
            </a:xfrm>
            <a:custGeom>
              <a:avLst/>
              <a:gdLst/>
              <a:ahLst/>
              <a:cxnLst/>
              <a:rect l="0" t="0" r="0" b="0"/>
              <a:pathLst>
                <a:path w="219523" h="193806">
                  <a:moveTo>
                    <a:pt x="61088" y="8213"/>
                  </a:moveTo>
                  <a:lnTo>
                    <a:pt x="56349" y="8213"/>
                  </a:lnTo>
                  <a:lnTo>
                    <a:pt x="43918" y="12954"/>
                  </a:lnTo>
                  <a:lnTo>
                    <a:pt x="35928" y="20573"/>
                  </a:lnTo>
                  <a:lnTo>
                    <a:pt x="9515" y="62877"/>
                  </a:lnTo>
                  <a:lnTo>
                    <a:pt x="1821" y="88902"/>
                  </a:lnTo>
                  <a:lnTo>
                    <a:pt x="0" y="132279"/>
                  </a:lnTo>
                  <a:lnTo>
                    <a:pt x="3510" y="146367"/>
                  </a:lnTo>
                  <a:lnTo>
                    <a:pt x="19986" y="170587"/>
                  </a:lnTo>
                  <a:lnTo>
                    <a:pt x="27277" y="178937"/>
                  </a:lnTo>
                  <a:lnTo>
                    <a:pt x="46439" y="189216"/>
                  </a:lnTo>
                  <a:lnTo>
                    <a:pt x="70969" y="193805"/>
                  </a:lnTo>
                  <a:lnTo>
                    <a:pt x="92349" y="190424"/>
                  </a:lnTo>
                  <a:lnTo>
                    <a:pt x="124479" y="178408"/>
                  </a:lnTo>
                  <a:lnTo>
                    <a:pt x="168360" y="145793"/>
                  </a:lnTo>
                  <a:lnTo>
                    <a:pt x="190327" y="122730"/>
                  </a:lnTo>
                  <a:lnTo>
                    <a:pt x="208399" y="83126"/>
                  </a:lnTo>
                  <a:lnTo>
                    <a:pt x="217404" y="59734"/>
                  </a:lnTo>
                  <a:lnTo>
                    <a:pt x="219522" y="35385"/>
                  </a:lnTo>
                  <a:lnTo>
                    <a:pt x="216500" y="21612"/>
                  </a:lnTo>
                  <a:lnTo>
                    <a:pt x="209204" y="11523"/>
                  </a:lnTo>
                  <a:lnTo>
                    <a:pt x="204481" y="7443"/>
                  </a:lnTo>
                  <a:lnTo>
                    <a:pt x="193940" y="2910"/>
                  </a:lnTo>
                  <a:lnTo>
                    <a:pt x="166264" y="0"/>
                  </a:lnTo>
                  <a:lnTo>
                    <a:pt x="133127" y="6554"/>
                  </a:lnTo>
                  <a:lnTo>
                    <a:pt x="100255" y="20293"/>
                  </a:lnTo>
                  <a:lnTo>
                    <a:pt x="82063" y="33841"/>
                  </a:lnTo>
                  <a:lnTo>
                    <a:pt x="56483" y="66675"/>
                  </a:lnTo>
                  <a:lnTo>
                    <a:pt x="52158" y="7965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29" name="SMARTInkShape-316">
              <a:extLst>
                <a:ext uri="{FF2B5EF4-FFF2-40B4-BE49-F238E27FC236}">
                  <a16:creationId xmlns:a16="http://schemas.microsoft.com/office/drawing/2014/main" id="{F440F23F-A0BD-4FFB-A9E9-1BF6F89EB961}"/>
                </a:ext>
              </a:extLst>
            </p:cNvPr>
            <p:cNvSpPr/>
            <p:nvPr/>
          </p:nvSpPr>
          <p:spPr bwMode="auto">
            <a:xfrm>
              <a:off x="7527867" y="1866304"/>
              <a:ext cx="26649" cy="241103"/>
            </a:xfrm>
            <a:custGeom>
              <a:avLst/>
              <a:gdLst/>
              <a:ahLst/>
              <a:cxnLst/>
              <a:rect l="0" t="0" r="0" b="0"/>
              <a:pathLst>
                <a:path w="26649" h="241103">
                  <a:moveTo>
                    <a:pt x="26648" y="0"/>
                  </a:moveTo>
                  <a:lnTo>
                    <a:pt x="21909" y="0"/>
                  </a:lnTo>
                  <a:lnTo>
                    <a:pt x="20512" y="993"/>
                  </a:lnTo>
                  <a:lnTo>
                    <a:pt x="19581" y="2646"/>
                  </a:lnTo>
                  <a:lnTo>
                    <a:pt x="18270" y="12360"/>
                  </a:lnTo>
                  <a:lnTo>
                    <a:pt x="17751" y="55543"/>
                  </a:lnTo>
                  <a:lnTo>
                    <a:pt x="16733" y="95823"/>
                  </a:lnTo>
                  <a:lnTo>
                    <a:pt x="8006" y="133471"/>
                  </a:lnTo>
                  <a:lnTo>
                    <a:pt x="932" y="171403"/>
                  </a:lnTo>
                  <a:lnTo>
                    <a:pt x="0" y="202244"/>
                  </a:lnTo>
                  <a:lnTo>
                    <a:pt x="2568" y="211595"/>
                  </a:lnTo>
                  <a:lnTo>
                    <a:pt x="6024" y="220050"/>
                  </a:lnTo>
                  <a:lnTo>
                    <a:pt x="8962" y="233983"/>
                  </a:lnTo>
                  <a:lnTo>
                    <a:pt x="10888" y="236356"/>
                  </a:lnTo>
                  <a:lnTo>
                    <a:pt x="17718" y="24110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30" name="SMARTInkShape-317">
              <a:extLst>
                <a:ext uri="{FF2B5EF4-FFF2-40B4-BE49-F238E27FC236}">
                  <a16:creationId xmlns:a16="http://schemas.microsoft.com/office/drawing/2014/main" id="{58C7C0B9-4A42-4124-B5A9-FDBC4F81CB58}"/>
                </a:ext>
              </a:extLst>
            </p:cNvPr>
            <p:cNvSpPr/>
            <p:nvPr/>
          </p:nvSpPr>
          <p:spPr bwMode="auto">
            <a:xfrm>
              <a:off x="7545585" y="2411015"/>
              <a:ext cx="8931" cy="294681"/>
            </a:xfrm>
            <a:custGeom>
              <a:avLst/>
              <a:gdLst/>
              <a:ahLst/>
              <a:cxnLst/>
              <a:rect l="0" t="0" r="0" b="0"/>
              <a:pathLst>
                <a:path w="8931" h="294681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7" y="7068"/>
                  </a:lnTo>
                  <a:lnTo>
                    <a:pt x="4741" y="7689"/>
                  </a:lnTo>
                  <a:lnTo>
                    <a:pt x="6137" y="10087"/>
                  </a:lnTo>
                  <a:lnTo>
                    <a:pt x="8379" y="30840"/>
                  </a:lnTo>
                  <a:lnTo>
                    <a:pt x="6121" y="54779"/>
                  </a:lnTo>
                  <a:lnTo>
                    <a:pt x="1210" y="94275"/>
                  </a:lnTo>
                  <a:lnTo>
                    <a:pt x="239" y="135150"/>
                  </a:lnTo>
                  <a:lnTo>
                    <a:pt x="71" y="172777"/>
                  </a:lnTo>
                  <a:lnTo>
                    <a:pt x="14" y="213164"/>
                  </a:lnTo>
                  <a:lnTo>
                    <a:pt x="2" y="251681"/>
                  </a:lnTo>
                  <a:lnTo>
                    <a:pt x="992" y="270475"/>
                  </a:lnTo>
                  <a:lnTo>
                    <a:pt x="8930" y="29468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31" name="SMARTInkShape-318">
              <a:extLst>
                <a:ext uri="{FF2B5EF4-FFF2-40B4-BE49-F238E27FC236}">
                  <a16:creationId xmlns:a16="http://schemas.microsoft.com/office/drawing/2014/main" id="{F56D07B6-C4C5-4F4E-AD03-0B07270AAD48}"/>
                </a:ext>
              </a:extLst>
            </p:cNvPr>
            <p:cNvSpPr/>
            <p:nvPr/>
          </p:nvSpPr>
          <p:spPr bwMode="auto">
            <a:xfrm>
              <a:off x="7179604" y="2196703"/>
              <a:ext cx="178459" cy="491134"/>
            </a:xfrm>
            <a:custGeom>
              <a:avLst/>
              <a:gdLst/>
              <a:ahLst/>
              <a:cxnLst/>
              <a:rect l="0" t="0" r="0" b="0"/>
              <a:pathLst>
                <a:path w="178459" h="491134">
                  <a:moveTo>
                    <a:pt x="178458" y="0"/>
                  </a:moveTo>
                  <a:lnTo>
                    <a:pt x="165156" y="0"/>
                  </a:lnTo>
                  <a:lnTo>
                    <a:pt x="159978" y="2646"/>
                  </a:lnTo>
                  <a:lnTo>
                    <a:pt x="157209" y="4740"/>
                  </a:lnTo>
                  <a:lnTo>
                    <a:pt x="123496" y="46276"/>
                  </a:lnTo>
                  <a:lnTo>
                    <a:pt x="87607" y="89511"/>
                  </a:lnTo>
                  <a:lnTo>
                    <a:pt x="54128" y="132187"/>
                  </a:lnTo>
                  <a:lnTo>
                    <a:pt x="33691" y="167049"/>
                  </a:lnTo>
                  <a:lnTo>
                    <a:pt x="16061" y="202513"/>
                  </a:lnTo>
                  <a:lnTo>
                    <a:pt x="5104" y="238157"/>
                  </a:lnTo>
                  <a:lnTo>
                    <a:pt x="1417" y="273853"/>
                  </a:lnTo>
                  <a:lnTo>
                    <a:pt x="324" y="309566"/>
                  </a:lnTo>
                  <a:lnTo>
                    <a:pt x="0" y="344290"/>
                  </a:lnTo>
                  <a:lnTo>
                    <a:pt x="1889" y="373871"/>
                  </a:lnTo>
                  <a:lnTo>
                    <a:pt x="19300" y="410533"/>
                  </a:lnTo>
                  <a:lnTo>
                    <a:pt x="41847" y="441698"/>
                  </a:lnTo>
                  <a:lnTo>
                    <a:pt x="73532" y="466963"/>
                  </a:lnTo>
                  <a:lnTo>
                    <a:pt x="115950" y="49113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32" name="SMARTInkShape-319">
              <a:extLst>
                <a:ext uri="{FF2B5EF4-FFF2-40B4-BE49-F238E27FC236}">
                  <a16:creationId xmlns:a16="http://schemas.microsoft.com/office/drawing/2014/main" id="{2723D94A-27A1-4701-B01A-608817809AE7}"/>
                </a:ext>
              </a:extLst>
            </p:cNvPr>
            <p:cNvSpPr/>
            <p:nvPr/>
          </p:nvSpPr>
          <p:spPr bwMode="auto">
            <a:xfrm>
              <a:off x="7000874" y="2164769"/>
              <a:ext cx="1162022" cy="45930"/>
            </a:xfrm>
            <a:custGeom>
              <a:avLst/>
              <a:gdLst/>
              <a:ahLst/>
              <a:cxnLst/>
              <a:rect l="0" t="0" r="0" b="0"/>
              <a:pathLst>
                <a:path w="1162022" h="45930">
                  <a:moveTo>
                    <a:pt x="0" y="5145"/>
                  </a:moveTo>
                  <a:lnTo>
                    <a:pt x="32037" y="4153"/>
                  </a:lnTo>
                  <a:lnTo>
                    <a:pt x="55133" y="0"/>
                  </a:lnTo>
                  <a:lnTo>
                    <a:pt x="92250" y="3834"/>
                  </a:lnTo>
                  <a:lnTo>
                    <a:pt x="128537" y="4757"/>
                  </a:lnTo>
                  <a:lnTo>
                    <a:pt x="170708" y="5030"/>
                  </a:lnTo>
                  <a:lnTo>
                    <a:pt x="200886" y="5094"/>
                  </a:lnTo>
                  <a:lnTo>
                    <a:pt x="234143" y="5122"/>
                  </a:lnTo>
                  <a:lnTo>
                    <a:pt x="266120" y="7781"/>
                  </a:lnTo>
                  <a:lnTo>
                    <a:pt x="298854" y="11277"/>
                  </a:lnTo>
                  <a:lnTo>
                    <a:pt x="336553" y="12831"/>
                  </a:lnTo>
                  <a:lnTo>
                    <a:pt x="373815" y="13522"/>
                  </a:lnTo>
                  <a:lnTo>
                    <a:pt x="411210" y="13829"/>
                  </a:lnTo>
                  <a:lnTo>
                    <a:pt x="450982" y="13965"/>
                  </a:lnTo>
                  <a:lnTo>
                    <a:pt x="491809" y="16672"/>
                  </a:lnTo>
                  <a:lnTo>
                    <a:pt x="534098" y="20190"/>
                  </a:lnTo>
                  <a:lnTo>
                    <a:pt x="556487" y="21128"/>
                  </a:lnTo>
                  <a:lnTo>
                    <a:pt x="579352" y="21754"/>
                  </a:lnTo>
                  <a:lnTo>
                    <a:pt x="623276" y="22448"/>
                  </a:lnTo>
                  <a:lnTo>
                    <a:pt x="666942" y="22757"/>
                  </a:lnTo>
                  <a:lnTo>
                    <a:pt x="689698" y="22840"/>
                  </a:lnTo>
                  <a:lnTo>
                    <a:pt x="712807" y="22895"/>
                  </a:lnTo>
                  <a:lnTo>
                    <a:pt x="736151" y="22931"/>
                  </a:lnTo>
                  <a:lnTo>
                    <a:pt x="759650" y="22956"/>
                  </a:lnTo>
                  <a:lnTo>
                    <a:pt x="783254" y="22972"/>
                  </a:lnTo>
                  <a:lnTo>
                    <a:pt x="805935" y="23975"/>
                  </a:lnTo>
                  <a:lnTo>
                    <a:pt x="849657" y="27735"/>
                  </a:lnTo>
                  <a:lnTo>
                    <a:pt x="892240" y="30068"/>
                  </a:lnTo>
                  <a:lnTo>
                    <a:pt x="933325" y="31105"/>
                  </a:lnTo>
                  <a:lnTo>
                    <a:pt x="971429" y="31565"/>
                  </a:lnTo>
                  <a:lnTo>
                    <a:pt x="1008208" y="31770"/>
                  </a:lnTo>
                  <a:lnTo>
                    <a:pt x="1044397" y="32853"/>
                  </a:lnTo>
                  <a:lnTo>
                    <a:pt x="1080325" y="36642"/>
                  </a:lnTo>
                  <a:lnTo>
                    <a:pt x="1124541" y="39613"/>
                  </a:lnTo>
                  <a:lnTo>
                    <a:pt x="1162021" y="4592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33" name="SMARTInkShape-320">
              <a:extLst>
                <a:ext uri="{FF2B5EF4-FFF2-40B4-BE49-F238E27FC236}">
                  <a16:creationId xmlns:a16="http://schemas.microsoft.com/office/drawing/2014/main" id="{02A4E62D-EB8F-4DA3-83EA-FCFF8297B1FB}"/>
                </a:ext>
              </a:extLst>
            </p:cNvPr>
            <p:cNvSpPr/>
            <p:nvPr/>
          </p:nvSpPr>
          <p:spPr bwMode="auto">
            <a:xfrm>
              <a:off x="7932045" y="1859304"/>
              <a:ext cx="300317" cy="219491"/>
            </a:xfrm>
            <a:custGeom>
              <a:avLst/>
              <a:gdLst/>
              <a:ahLst/>
              <a:cxnLst/>
              <a:rect l="0" t="0" r="0" b="0"/>
              <a:pathLst>
                <a:path w="300317" h="219491">
                  <a:moveTo>
                    <a:pt x="60025" y="42719"/>
                  </a:moveTo>
                  <a:lnTo>
                    <a:pt x="60025" y="47460"/>
                  </a:lnTo>
                  <a:lnTo>
                    <a:pt x="57380" y="52433"/>
                  </a:lnTo>
                  <a:lnTo>
                    <a:pt x="28980" y="91715"/>
                  </a:lnTo>
                  <a:lnTo>
                    <a:pt x="8840" y="123945"/>
                  </a:lnTo>
                  <a:lnTo>
                    <a:pt x="872" y="150130"/>
                  </a:lnTo>
                  <a:lnTo>
                    <a:pt x="0" y="166856"/>
                  </a:lnTo>
                  <a:lnTo>
                    <a:pt x="2920" y="180904"/>
                  </a:lnTo>
                  <a:lnTo>
                    <a:pt x="7072" y="186436"/>
                  </a:lnTo>
                  <a:lnTo>
                    <a:pt x="38683" y="205757"/>
                  </a:lnTo>
                  <a:lnTo>
                    <a:pt x="76167" y="217211"/>
                  </a:lnTo>
                  <a:lnTo>
                    <a:pt x="94981" y="219490"/>
                  </a:lnTo>
                  <a:lnTo>
                    <a:pt x="138440" y="207687"/>
                  </a:lnTo>
                  <a:lnTo>
                    <a:pt x="182597" y="192127"/>
                  </a:lnTo>
                  <a:lnTo>
                    <a:pt x="225017" y="165498"/>
                  </a:lnTo>
                  <a:lnTo>
                    <a:pt x="266655" y="122792"/>
                  </a:lnTo>
                  <a:lnTo>
                    <a:pt x="291892" y="92050"/>
                  </a:lnTo>
                  <a:lnTo>
                    <a:pt x="297022" y="76550"/>
                  </a:lnTo>
                  <a:lnTo>
                    <a:pt x="300316" y="47087"/>
                  </a:lnTo>
                  <a:lnTo>
                    <a:pt x="295475" y="34408"/>
                  </a:lnTo>
                  <a:lnTo>
                    <a:pt x="291406" y="28249"/>
                  </a:lnTo>
                  <a:lnTo>
                    <a:pt x="278947" y="18759"/>
                  </a:lnTo>
                  <a:lnTo>
                    <a:pt x="246695" y="4583"/>
                  </a:lnTo>
                  <a:lnTo>
                    <a:pt x="211026" y="0"/>
                  </a:lnTo>
                  <a:lnTo>
                    <a:pt x="180715" y="1574"/>
                  </a:lnTo>
                  <a:lnTo>
                    <a:pt x="137948" y="6286"/>
                  </a:lnTo>
                  <a:lnTo>
                    <a:pt x="131462" y="700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34" name="SMARTInkShape-321">
              <a:extLst>
                <a:ext uri="{FF2B5EF4-FFF2-40B4-BE49-F238E27FC236}">
                  <a16:creationId xmlns:a16="http://schemas.microsoft.com/office/drawing/2014/main" id="{512AB254-8039-4F82-8F9D-3D3F94BCE5CF}"/>
                </a:ext>
              </a:extLst>
            </p:cNvPr>
            <p:cNvSpPr/>
            <p:nvPr/>
          </p:nvSpPr>
          <p:spPr bwMode="auto">
            <a:xfrm>
              <a:off x="7161609" y="1982390"/>
              <a:ext cx="151805" cy="26790"/>
            </a:xfrm>
            <a:custGeom>
              <a:avLst/>
              <a:gdLst/>
              <a:ahLst/>
              <a:cxnLst/>
              <a:rect l="0" t="0" r="0" b="0"/>
              <a:pathLst>
                <a:path w="151805" h="26790">
                  <a:moveTo>
                    <a:pt x="0" y="0"/>
                  </a:moveTo>
                  <a:lnTo>
                    <a:pt x="0" y="4741"/>
                  </a:lnTo>
                  <a:lnTo>
                    <a:pt x="1985" y="6137"/>
                  </a:lnTo>
                  <a:lnTo>
                    <a:pt x="41475" y="15835"/>
                  </a:lnTo>
                  <a:lnTo>
                    <a:pt x="84480" y="17460"/>
                  </a:lnTo>
                  <a:lnTo>
                    <a:pt x="123073" y="23918"/>
                  </a:lnTo>
                  <a:lnTo>
                    <a:pt x="151804" y="2678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35" name="SMARTInkShape-322">
              <a:extLst>
                <a:ext uri="{FF2B5EF4-FFF2-40B4-BE49-F238E27FC236}">
                  <a16:creationId xmlns:a16="http://schemas.microsoft.com/office/drawing/2014/main" id="{7D4DFB54-FD0F-4C6B-A535-D91BAC222A6D}"/>
                </a:ext>
              </a:extLst>
            </p:cNvPr>
            <p:cNvSpPr/>
            <p:nvPr/>
          </p:nvSpPr>
          <p:spPr bwMode="auto">
            <a:xfrm>
              <a:off x="7188589" y="1799007"/>
              <a:ext cx="258726" cy="325690"/>
            </a:xfrm>
            <a:custGeom>
              <a:avLst/>
              <a:gdLst/>
              <a:ahLst/>
              <a:cxnLst/>
              <a:rect l="0" t="0" r="0" b="0"/>
              <a:pathLst>
                <a:path w="258726" h="325690">
                  <a:moveTo>
                    <a:pt x="151613" y="103016"/>
                  </a:moveTo>
                  <a:lnTo>
                    <a:pt x="151613" y="95328"/>
                  </a:lnTo>
                  <a:lnTo>
                    <a:pt x="152606" y="94914"/>
                  </a:lnTo>
                  <a:lnTo>
                    <a:pt x="167426" y="93116"/>
                  </a:lnTo>
                  <a:lnTo>
                    <a:pt x="190575" y="79849"/>
                  </a:lnTo>
                  <a:lnTo>
                    <a:pt x="201412" y="76308"/>
                  </a:lnTo>
                  <a:lnTo>
                    <a:pt x="225996" y="55278"/>
                  </a:lnTo>
                  <a:lnTo>
                    <a:pt x="254801" y="16939"/>
                  </a:lnTo>
                  <a:lnTo>
                    <a:pt x="258247" y="6586"/>
                  </a:lnTo>
                  <a:lnTo>
                    <a:pt x="258667" y="0"/>
                  </a:lnTo>
                  <a:lnTo>
                    <a:pt x="258725" y="1999"/>
                  </a:lnTo>
                  <a:lnTo>
                    <a:pt x="257747" y="2930"/>
                  </a:lnTo>
                  <a:lnTo>
                    <a:pt x="254016" y="3963"/>
                  </a:lnTo>
                  <a:lnTo>
                    <a:pt x="241597" y="14026"/>
                  </a:lnTo>
                  <a:lnTo>
                    <a:pt x="215656" y="51490"/>
                  </a:lnTo>
                  <a:lnTo>
                    <a:pt x="194211" y="89935"/>
                  </a:lnTo>
                  <a:lnTo>
                    <a:pt x="176785" y="128985"/>
                  </a:lnTo>
                  <a:lnTo>
                    <a:pt x="162796" y="165362"/>
                  </a:lnTo>
                  <a:lnTo>
                    <a:pt x="144600" y="201211"/>
                  </a:lnTo>
                  <a:lnTo>
                    <a:pt x="120925" y="244895"/>
                  </a:lnTo>
                  <a:lnTo>
                    <a:pt x="95207" y="271895"/>
                  </a:lnTo>
                  <a:lnTo>
                    <a:pt x="53923" y="305684"/>
                  </a:lnTo>
                  <a:lnTo>
                    <a:pt x="29829" y="321932"/>
                  </a:lnTo>
                  <a:lnTo>
                    <a:pt x="7168" y="325689"/>
                  </a:lnTo>
                  <a:lnTo>
                    <a:pt x="4715" y="324887"/>
                  </a:lnTo>
                  <a:lnTo>
                    <a:pt x="3080" y="323360"/>
                  </a:lnTo>
                  <a:lnTo>
                    <a:pt x="1263" y="319017"/>
                  </a:lnTo>
                  <a:lnTo>
                    <a:pt x="0" y="300513"/>
                  </a:lnTo>
                  <a:lnTo>
                    <a:pt x="2540" y="292326"/>
                  </a:lnTo>
                  <a:lnTo>
                    <a:pt x="5983" y="285381"/>
                  </a:lnTo>
                  <a:lnTo>
                    <a:pt x="7514" y="278986"/>
                  </a:lnTo>
                  <a:lnTo>
                    <a:pt x="13486" y="272837"/>
                  </a:lnTo>
                  <a:lnTo>
                    <a:pt x="35160" y="257481"/>
                  </a:lnTo>
                  <a:lnTo>
                    <a:pt x="41317" y="255011"/>
                  </a:lnTo>
                  <a:lnTo>
                    <a:pt x="50362" y="249034"/>
                  </a:lnTo>
                  <a:lnTo>
                    <a:pt x="56342" y="247288"/>
                  </a:lnTo>
                  <a:lnTo>
                    <a:pt x="64954" y="249158"/>
                  </a:lnTo>
                  <a:lnTo>
                    <a:pt x="78312" y="255789"/>
                  </a:lnTo>
                  <a:lnTo>
                    <a:pt x="81911" y="258443"/>
                  </a:lnTo>
                  <a:lnTo>
                    <a:pt x="91199" y="261391"/>
                  </a:lnTo>
                  <a:lnTo>
                    <a:pt x="100951" y="263694"/>
                  </a:lnTo>
                  <a:lnTo>
                    <a:pt x="115295" y="273257"/>
                  </a:lnTo>
                  <a:lnTo>
                    <a:pt x="132423" y="284701"/>
                  </a:lnTo>
                  <a:lnTo>
                    <a:pt x="167443" y="300026"/>
                  </a:lnTo>
                  <a:lnTo>
                    <a:pt x="174524" y="304678"/>
                  </a:lnTo>
                  <a:lnTo>
                    <a:pt x="187332" y="30839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sp>
        <p:nvSpPr>
          <p:cNvPr id="337" name="SMARTInkShape-323">
            <a:extLst>
              <a:ext uri="{FF2B5EF4-FFF2-40B4-BE49-F238E27FC236}">
                <a16:creationId xmlns:a16="http://schemas.microsoft.com/office/drawing/2014/main" id="{BF3EB9D5-EBE3-44D0-B340-437428DDE8D7}"/>
              </a:ext>
            </a:extLst>
          </p:cNvPr>
          <p:cNvSpPr/>
          <p:nvPr/>
        </p:nvSpPr>
        <p:spPr bwMode="auto">
          <a:xfrm>
            <a:off x="8161734" y="2232823"/>
            <a:ext cx="187524" cy="196053"/>
          </a:xfrm>
          <a:custGeom>
            <a:avLst/>
            <a:gdLst/>
            <a:ahLst/>
            <a:cxnLst/>
            <a:rect l="0" t="0" r="0" b="0"/>
            <a:pathLst>
              <a:path w="187524" h="196053">
                <a:moveTo>
                  <a:pt x="8929" y="26388"/>
                </a:moveTo>
                <a:lnTo>
                  <a:pt x="3" y="35315"/>
                </a:lnTo>
                <a:lnTo>
                  <a:pt x="0" y="35317"/>
                </a:lnTo>
                <a:lnTo>
                  <a:pt x="0" y="27629"/>
                </a:lnTo>
                <a:lnTo>
                  <a:pt x="7689" y="18808"/>
                </a:lnTo>
                <a:lnTo>
                  <a:pt x="13303" y="17858"/>
                </a:lnTo>
                <a:lnTo>
                  <a:pt x="14822" y="16733"/>
                </a:lnTo>
                <a:lnTo>
                  <a:pt x="16509" y="12836"/>
                </a:lnTo>
                <a:lnTo>
                  <a:pt x="18944" y="11400"/>
                </a:lnTo>
                <a:lnTo>
                  <a:pt x="30859" y="8387"/>
                </a:lnTo>
                <a:lnTo>
                  <a:pt x="44276" y="1629"/>
                </a:lnTo>
                <a:lnTo>
                  <a:pt x="56481" y="0"/>
                </a:lnTo>
                <a:lnTo>
                  <a:pt x="62475" y="2423"/>
                </a:lnTo>
                <a:lnTo>
                  <a:pt x="68447" y="5815"/>
                </a:lnTo>
                <a:lnTo>
                  <a:pt x="80364" y="7992"/>
                </a:lnTo>
                <a:lnTo>
                  <a:pt x="83342" y="8171"/>
                </a:lnTo>
                <a:lnTo>
                  <a:pt x="89296" y="11015"/>
                </a:lnTo>
                <a:lnTo>
                  <a:pt x="92273" y="13163"/>
                </a:lnTo>
                <a:lnTo>
                  <a:pt x="95581" y="18195"/>
                </a:lnTo>
                <a:lnTo>
                  <a:pt x="97049" y="24731"/>
                </a:lnTo>
                <a:lnTo>
                  <a:pt x="98181" y="55799"/>
                </a:lnTo>
                <a:lnTo>
                  <a:pt x="95560" y="61949"/>
                </a:lnTo>
                <a:lnTo>
                  <a:pt x="93472" y="64978"/>
                </a:lnTo>
                <a:lnTo>
                  <a:pt x="87201" y="87020"/>
                </a:lnTo>
                <a:lnTo>
                  <a:pt x="68338" y="117310"/>
                </a:lnTo>
                <a:lnTo>
                  <a:pt x="59807" y="121368"/>
                </a:lnTo>
                <a:lnTo>
                  <a:pt x="54754" y="122450"/>
                </a:lnTo>
                <a:lnTo>
                  <a:pt x="46494" y="128944"/>
                </a:lnTo>
                <a:lnTo>
                  <a:pt x="33106" y="144542"/>
                </a:lnTo>
                <a:lnTo>
                  <a:pt x="26951" y="148354"/>
                </a:lnTo>
                <a:lnTo>
                  <a:pt x="23921" y="149370"/>
                </a:lnTo>
                <a:lnTo>
                  <a:pt x="17908" y="155791"/>
                </a:lnTo>
                <a:lnTo>
                  <a:pt x="1396" y="176718"/>
                </a:lnTo>
                <a:lnTo>
                  <a:pt x="1" y="187098"/>
                </a:lnTo>
                <a:lnTo>
                  <a:pt x="0" y="187122"/>
                </a:lnTo>
                <a:lnTo>
                  <a:pt x="0" y="169373"/>
                </a:lnTo>
                <a:lnTo>
                  <a:pt x="7689" y="161584"/>
                </a:lnTo>
                <a:lnTo>
                  <a:pt x="13303" y="160704"/>
                </a:lnTo>
                <a:lnTo>
                  <a:pt x="55324" y="160336"/>
                </a:lnTo>
                <a:lnTo>
                  <a:pt x="74356" y="161326"/>
                </a:lnTo>
                <a:lnTo>
                  <a:pt x="91344" y="167401"/>
                </a:lnTo>
                <a:lnTo>
                  <a:pt x="107763" y="171357"/>
                </a:lnTo>
                <a:lnTo>
                  <a:pt x="149727" y="185083"/>
                </a:lnTo>
                <a:lnTo>
                  <a:pt x="156834" y="187208"/>
                </a:lnTo>
                <a:lnTo>
                  <a:pt x="169482" y="194011"/>
                </a:lnTo>
                <a:lnTo>
                  <a:pt x="187523" y="196052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grpSp>
        <p:nvGrpSpPr>
          <p:cNvPr id="340" name="SMARTInkShape-Group51">
            <a:extLst>
              <a:ext uri="{FF2B5EF4-FFF2-40B4-BE49-F238E27FC236}">
                <a16:creationId xmlns:a16="http://schemas.microsoft.com/office/drawing/2014/main" id="{338A625E-A91C-48D1-9C9C-FF7B103F1157}"/>
              </a:ext>
            </a:extLst>
          </p:cNvPr>
          <p:cNvGrpSpPr/>
          <p:nvPr/>
        </p:nvGrpSpPr>
        <p:grpSpPr>
          <a:xfrm>
            <a:off x="5422133" y="1787291"/>
            <a:ext cx="442236" cy="328688"/>
            <a:chOff x="5422133" y="1787291"/>
            <a:chExt cx="442236" cy="328688"/>
          </a:xfrm>
        </p:grpSpPr>
        <p:sp>
          <p:nvSpPr>
            <p:cNvPr id="338" name="SMARTInkShape-324">
              <a:extLst>
                <a:ext uri="{FF2B5EF4-FFF2-40B4-BE49-F238E27FC236}">
                  <a16:creationId xmlns:a16="http://schemas.microsoft.com/office/drawing/2014/main" id="{480875CA-C47F-4384-A74D-3AB93F92D85B}"/>
                </a:ext>
              </a:extLst>
            </p:cNvPr>
            <p:cNvSpPr/>
            <p:nvPr/>
          </p:nvSpPr>
          <p:spPr bwMode="auto">
            <a:xfrm>
              <a:off x="5706070" y="1787291"/>
              <a:ext cx="158299" cy="275231"/>
            </a:xfrm>
            <a:custGeom>
              <a:avLst/>
              <a:gdLst/>
              <a:ahLst/>
              <a:cxnLst/>
              <a:rect l="0" t="0" r="0" b="0"/>
              <a:pathLst>
                <a:path w="158299" h="275231">
                  <a:moveTo>
                    <a:pt x="17859" y="52224"/>
                  </a:moveTo>
                  <a:lnTo>
                    <a:pt x="17859" y="47484"/>
                  </a:lnTo>
                  <a:lnTo>
                    <a:pt x="18851" y="46088"/>
                  </a:lnTo>
                  <a:lnTo>
                    <a:pt x="20505" y="45157"/>
                  </a:lnTo>
                  <a:lnTo>
                    <a:pt x="56020" y="35715"/>
                  </a:lnTo>
                  <a:lnTo>
                    <a:pt x="88834" y="31897"/>
                  </a:lnTo>
                  <a:lnTo>
                    <a:pt x="107019" y="27350"/>
                  </a:lnTo>
                  <a:lnTo>
                    <a:pt x="129775" y="24695"/>
                  </a:lnTo>
                  <a:lnTo>
                    <a:pt x="142306" y="16883"/>
                  </a:lnTo>
                  <a:lnTo>
                    <a:pt x="137966" y="11877"/>
                  </a:lnTo>
                  <a:lnTo>
                    <a:pt x="133086" y="9488"/>
                  </a:lnTo>
                  <a:lnTo>
                    <a:pt x="130397" y="8851"/>
                  </a:lnTo>
                  <a:lnTo>
                    <a:pt x="117957" y="1691"/>
                  </a:lnTo>
                  <a:lnTo>
                    <a:pt x="108319" y="0"/>
                  </a:lnTo>
                  <a:lnTo>
                    <a:pt x="66567" y="6454"/>
                  </a:lnTo>
                  <a:lnTo>
                    <a:pt x="29861" y="19906"/>
                  </a:lnTo>
                  <a:lnTo>
                    <a:pt x="16674" y="28538"/>
                  </a:lnTo>
                  <a:lnTo>
                    <a:pt x="6484" y="42119"/>
                  </a:lnTo>
                  <a:lnTo>
                    <a:pt x="1921" y="58711"/>
                  </a:lnTo>
                  <a:lnTo>
                    <a:pt x="3499" y="70321"/>
                  </a:lnTo>
                  <a:lnTo>
                    <a:pt x="12597" y="93943"/>
                  </a:lnTo>
                  <a:lnTo>
                    <a:pt x="42255" y="129619"/>
                  </a:lnTo>
                  <a:lnTo>
                    <a:pt x="72729" y="152436"/>
                  </a:lnTo>
                  <a:lnTo>
                    <a:pt x="116256" y="175505"/>
                  </a:lnTo>
                  <a:lnTo>
                    <a:pt x="143717" y="198321"/>
                  </a:lnTo>
                  <a:lnTo>
                    <a:pt x="155251" y="215016"/>
                  </a:lnTo>
                  <a:lnTo>
                    <a:pt x="158298" y="223134"/>
                  </a:lnTo>
                  <a:lnTo>
                    <a:pt x="157005" y="232695"/>
                  </a:lnTo>
                  <a:lnTo>
                    <a:pt x="153124" y="242566"/>
                  </a:lnTo>
                  <a:lnTo>
                    <a:pt x="148092" y="250261"/>
                  </a:lnTo>
                  <a:lnTo>
                    <a:pt x="134940" y="260171"/>
                  </a:lnTo>
                  <a:lnTo>
                    <a:pt x="106580" y="271417"/>
                  </a:lnTo>
                  <a:lnTo>
                    <a:pt x="62648" y="275230"/>
                  </a:lnTo>
                  <a:lnTo>
                    <a:pt x="33752" y="274443"/>
                  </a:lnTo>
                  <a:lnTo>
                    <a:pt x="13248" y="266369"/>
                  </a:lnTo>
                  <a:lnTo>
                    <a:pt x="11809" y="264441"/>
                  </a:lnTo>
                  <a:lnTo>
                    <a:pt x="10848" y="262163"/>
                  </a:lnTo>
                  <a:lnTo>
                    <a:pt x="9217" y="260645"/>
                  </a:lnTo>
                  <a:lnTo>
                    <a:pt x="0" y="25760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39" name="SMARTInkShape-325">
              <a:extLst>
                <a:ext uri="{FF2B5EF4-FFF2-40B4-BE49-F238E27FC236}">
                  <a16:creationId xmlns:a16="http://schemas.microsoft.com/office/drawing/2014/main" id="{BC6A1D9B-6379-46D4-9F6B-AD18E94923CE}"/>
                </a:ext>
              </a:extLst>
            </p:cNvPr>
            <p:cNvSpPr/>
            <p:nvPr/>
          </p:nvSpPr>
          <p:spPr bwMode="auto">
            <a:xfrm>
              <a:off x="5422133" y="1821663"/>
              <a:ext cx="185139" cy="294316"/>
            </a:xfrm>
            <a:custGeom>
              <a:avLst/>
              <a:gdLst/>
              <a:ahLst/>
              <a:cxnLst/>
              <a:rect l="0" t="0" r="0" b="0"/>
              <a:pathLst>
                <a:path w="185139" h="294316">
                  <a:moveTo>
                    <a:pt x="141062" y="26782"/>
                  </a:moveTo>
                  <a:lnTo>
                    <a:pt x="141062" y="10273"/>
                  </a:lnTo>
                  <a:lnTo>
                    <a:pt x="133374" y="1353"/>
                  </a:lnTo>
                  <a:lnTo>
                    <a:pt x="127760" y="396"/>
                  </a:lnTo>
                  <a:lnTo>
                    <a:pt x="84135" y="0"/>
                  </a:lnTo>
                  <a:lnTo>
                    <a:pt x="54893" y="986"/>
                  </a:lnTo>
                  <a:lnTo>
                    <a:pt x="40014" y="7122"/>
                  </a:lnTo>
                  <a:lnTo>
                    <a:pt x="27153" y="16243"/>
                  </a:lnTo>
                  <a:lnTo>
                    <a:pt x="25943" y="19783"/>
                  </a:lnTo>
                  <a:lnTo>
                    <a:pt x="25620" y="22116"/>
                  </a:lnTo>
                  <a:lnTo>
                    <a:pt x="29907" y="34881"/>
                  </a:lnTo>
                  <a:lnTo>
                    <a:pt x="41237" y="50835"/>
                  </a:lnTo>
                  <a:lnTo>
                    <a:pt x="61555" y="69420"/>
                  </a:lnTo>
                  <a:lnTo>
                    <a:pt x="106203" y="98827"/>
                  </a:lnTo>
                  <a:lnTo>
                    <a:pt x="149284" y="133992"/>
                  </a:lnTo>
                  <a:lnTo>
                    <a:pt x="168923" y="157762"/>
                  </a:lnTo>
                  <a:lnTo>
                    <a:pt x="181366" y="187703"/>
                  </a:lnTo>
                  <a:lnTo>
                    <a:pt x="185138" y="219891"/>
                  </a:lnTo>
                  <a:lnTo>
                    <a:pt x="180801" y="238009"/>
                  </a:lnTo>
                  <a:lnTo>
                    <a:pt x="168492" y="255945"/>
                  </a:lnTo>
                  <a:lnTo>
                    <a:pt x="146554" y="272655"/>
                  </a:lnTo>
                  <a:lnTo>
                    <a:pt x="111256" y="290600"/>
                  </a:lnTo>
                  <a:lnTo>
                    <a:pt x="69437" y="294315"/>
                  </a:lnTo>
                  <a:lnTo>
                    <a:pt x="49615" y="293575"/>
                  </a:lnTo>
                  <a:lnTo>
                    <a:pt x="32167" y="287513"/>
                  </a:lnTo>
                  <a:lnTo>
                    <a:pt x="23873" y="282230"/>
                  </a:lnTo>
                  <a:lnTo>
                    <a:pt x="10464" y="263625"/>
                  </a:lnTo>
                  <a:lnTo>
                    <a:pt x="2266" y="246668"/>
                  </a:lnTo>
                  <a:lnTo>
                    <a:pt x="0" y="234973"/>
                  </a:lnTo>
                  <a:lnTo>
                    <a:pt x="1638" y="223161"/>
                  </a:lnTo>
                  <a:lnTo>
                    <a:pt x="16349" y="180442"/>
                  </a:lnTo>
                  <a:lnTo>
                    <a:pt x="31962" y="141937"/>
                  </a:lnTo>
                  <a:lnTo>
                    <a:pt x="53505" y="102837"/>
                  </a:lnTo>
                  <a:lnTo>
                    <a:pt x="86244" y="64579"/>
                  </a:lnTo>
                  <a:lnTo>
                    <a:pt x="127930" y="22086"/>
                  </a:lnTo>
                  <a:lnTo>
                    <a:pt x="141062" y="892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345" name="SMARTInkShape-Group52">
            <a:extLst>
              <a:ext uri="{FF2B5EF4-FFF2-40B4-BE49-F238E27FC236}">
                <a16:creationId xmlns:a16="http://schemas.microsoft.com/office/drawing/2014/main" id="{A281DC11-01E2-4BE5-94BB-861E79CBEB79}"/>
              </a:ext>
            </a:extLst>
          </p:cNvPr>
          <p:cNvGrpSpPr/>
          <p:nvPr/>
        </p:nvGrpSpPr>
        <p:grpSpPr>
          <a:xfrm>
            <a:off x="5090731" y="3848727"/>
            <a:ext cx="963598" cy="339014"/>
            <a:chOff x="5090731" y="3848727"/>
            <a:chExt cx="963598" cy="339014"/>
          </a:xfrm>
        </p:grpSpPr>
        <p:sp>
          <p:nvSpPr>
            <p:cNvPr id="341" name="SMARTInkShape-326">
              <a:extLst>
                <a:ext uri="{FF2B5EF4-FFF2-40B4-BE49-F238E27FC236}">
                  <a16:creationId xmlns:a16="http://schemas.microsoft.com/office/drawing/2014/main" id="{399CF969-0E1D-4BEF-8FE6-934F513FE5AD}"/>
                </a:ext>
              </a:extLst>
            </p:cNvPr>
            <p:cNvSpPr/>
            <p:nvPr/>
          </p:nvSpPr>
          <p:spPr bwMode="auto">
            <a:xfrm>
              <a:off x="5848945" y="4098726"/>
              <a:ext cx="205384" cy="26790"/>
            </a:xfrm>
            <a:custGeom>
              <a:avLst/>
              <a:gdLst/>
              <a:ahLst/>
              <a:cxnLst/>
              <a:rect l="0" t="0" r="0" b="0"/>
              <a:pathLst>
                <a:path w="205384" h="26790">
                  <a:moveTo>
                    <a:pt x="0" y="0"/>
                  </a:moveTo>
                  <a:lnTo>
                    <a:pt x="0" y="4741"/>
                  </a:lnTo>
                  <a:lnTo>
                    <a:pt x="2645" y="9714"/>
                  </a:lnTo>
                  <a:lnTo>
                    <a:pt x="8121" y="15232"/>
                  </a:lnTo>
                  <a:lnTo>
                    <a:pt x="17170" y="20991"/>
                  </a:lnTo>
                  <a:lnTo>
                    <a:pt x="38160" y="25072"/>
                  </a:lnTo>
                  <a:lnTo>
                    <a:pt x="79049" y="26450"/>
                  </a:lnTo>
                  <a:lnTo>
                    <a:pt x="113601" y="26688"/>
                  </a:lnTo>
                  <a:lnTo>
                    <a:pt x="158186" y="26769"/>
                  </a:lnTo>
                  <a:lnTo>
                    <a:pt x="205383" y="2678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42" name="SMARTInkShape-327">
              <a:extLst>
                <a:ext uri="{FF2B5EF4-FFF2-40B4-BE49-F238E27FC236}">
                  <a16:creationId xmlns:a16="http://schemas.microsoft.com/office/drawing/2014/main" id="{B4EF7527-E939-462E-99FC-C5EF9C4DB500}"/>
                </a:ext>
              </a:extLst>
            </p:cNvPr>
            <p:cNvSpPr/>
            <p:nvPr/>
          </p:nvSpPr>
          <p:spPr bwMode="auto">
            <a:xfrm>
              <a:off x="5857875" y="3964781"/>
              <a:ext cx="169665" cy="17860"/>
            </a:xfrm>
            <a:custGeom>
              <a:avLst/>
              <a:gdLst/>
              <a:ahLst/>
              <a:cxnLst/>
              <a:rect l="0" t="0" r="0" b="0"/>
              <a:pathLst>
                <a:path w="169665" h="17860">
                  <a:moveTo>
                    <a:pt x="0" y="17859"/>
                  </a:moveTo>
                  <a:lnTo>
                    <a:pt x="0" y="13119"/>
                  </a:lnTo>
                  <a:lnTo>
                    <a:pt x="992" y="11722"/>
                  </a:lnTo>
                  <a:lnTo>
                    <a:pt x="2645" y="10791"/>
                  </a:lnTo>
                  <a:lnTo>
                    <a:pt x="12359" y="9481"/>
                  </a:lnTo>
                  <a:lnTo>
                    <a:pt x="22360" y="8183"/>
                  </a:lnTo>
                  <a:lnTo>
                    <a:pt x="47595" y="1910"/>
                  </a:lnTo>
                  <a:lnTo>
                    <a:pt x="89684" y="252"/>
                  </a:lnTo>
                  <a:lnTo>
                    <a:pt x="133996" y="33"/>
                  </a:lnTo>
                  <a:lnTo>
                    <a:pt x="16966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43" name="SMARTInkShape-328">
              <a:extLst>
                <a:ext uri="{FF2B5EF4-FFF2-40B4-BE49-F238E27FC236}">
                  <a16:creationId xmlns:a16="http://schemas.microsoft.com/office/drawing/2014/main" id="{91B7D0E2-9172-4A5B-9C01-D7F791F054FE}"/>
                </a:ext>
              </a:extLst>
            </p:cNvPr>
            <p:cNvSpPr/>
            <p:nvPr/>
          </p:nvSpPr>
          <p:spPr bwMode="auto">
            <a:xfrm>
              <a:off x="5456039" y="3850610"/>
              <a:ext cx="186873" cy="337131"/>
            </a:xfrm>
            <a:custGeom>
              <a:avLst/>
              <a:gdLst/>
              <a:ahLst/>
              <a:cxnLst/>
              <a:rect l="0" t="0" r="0" b="0"/>
              <a:pathLst>
                <a:path w="186873" h="337131">
                  <a:moveTo>
                    <a:pt x="89297" y="33804"/>
                  </a:moveTo>
                  <a:lnTo>
                    <a:pt x="129941" y="33804"/>
                  </a:lnTo>
                  <a:lnTo>
                    <a:pt x="143079" y="32811"/>
                  </a:lnTo>
                  <a:lnTo>
                    <a:pt x="167693" y="26116"/>
                  </a:lnTo>
                  <a:lnTo>
                    <a:pt x="180104" y="25242"/>
                  </a:lnTo>
                  <a:lnTo>
                    <a:pt x="182577" y="24128"/>
                  </a:lnTo>
                  <a:lnTo>
                    <a:pt x="184226" y="22392"/>
                  </a:lnTo>
                  <a:lnTo>
                    <a:pt x="186058" y="17818"/>
                  </a:lnTo>
                  <a:lnTo>
                    <a:pt x="186872" y="12477"/>
                  </a:lnTo>
                  <a:lnTo>
                    <a:pt x="186097" y="10657"/>
                  </a:lnTo>
                  <a:lnTo>
                    <a:pt x="184588" y="9442"/>
                  </a:lnTo>
                  <a:lnTo>
                    <a:pt x="159693" y="160"/>
                  </a:lnTo>
                  <a:lnTo>
                    <a:pt x="147373" y="0"/>
                  </a:lnTo>
                  <a:lnTo>
                    <a:pt x="106572" y="5895"/>
                  </a:lnTo>
                  <a:lnTo>
                    <a:pt x="65077" y="16581"/>
                  </a:lnTo>
                  <a:lnTo>
                    <a:pt x="51744" y="23173"/>
                  </a:lnTo>
                  <a:lnTo>
                    <a:pt x="34072" y="38040"/>
                  </a:lnTo>
                  <a:lnTo>
                    <a:pt x="15450" y="66712"/>
                  </a:lnTo>
                  <a:lnTo>
                    <a:pt x="14269" y="72610"/>
                  </a:lnTo>
                  <a:lnTo>
                    <a:pt x="17347" y="91384"/>
                  </a:lnTo>
                  <a:lnTo>
                    <a:pt x="25535" y="114365"/>
                  </a:lnTo>
                  <a:lnTo>
                    <a:pt x="55960" y="151287"/>
                  </a:lnTo>
                  <a:lnTo>
                    <a:pt x="90759" y="178755"/>
                  </a:lnTo>
                  <a:lnTo>
                    <a:pt x="129531" y="203290"/>
                  </a:lnTo>
                  <a:lnTo>
                    <a:pt x="169277" y="243593"/>
                  </a:lnTo>
                  <a:lnTo>
                    <a:pt x="175358" y="248077"/>
                  </a:lnTo>
                  <a:lnTo>
                    <a:pt x="182116" y="258352"/>
                  </a:lnTo>
                  <a:lnTo>
                    <a:pt x="185920" y="275292"/>
                  </a:lnTo>
                  <a:lnTo>
                    <a:pt x="185819" y="285992"/>
                  </a:lnTo>
                  <a:lnTo>
                    <a:pt x="175000" y="308911"/>
                  </a:lnTo>
                  <a:lnTo>
                    <a:pt x="166745" y="317470"/>
                  </a:lnTo>
                  <a:lnTo>
                    <a:pt x="156460" y="323588"/>
                  </a:lnTo>
                  <a:lnTo>
                    <a:pt x="115788" y="334190"/>
                  </a:lnTo>
                  <a:lnTo>
                    <a:pt x="71489" y="337130"/>
                  </a:lnTo>
                  <a:lnTo>
                    <a:pt x="52491" y="336338"/>
                  </a:lnTo>
                  <a:lnTo>
                    <a:pt x="34034" y="330329"/>
                  </a:lnTo>
                  <a:lnTo>
                    <a:pt x="24056" y="328311"/>
                  </a:lnTo>
                  <a:lnTo>
                    <a:pt x="12860" y="321598"/>
                  </a:lnTo>
                  <a:lnTo>
                    <a:pt x="6376" y="316163"/>
                  </a:lnTo>
                  <a:lnTo>
                    <a:pt x="2834" y="310440"/>
                  </a:lnTo>
                  <a:lnTo>
                    <a:pt x="559" y="298681"/>
                  </a:lnTo>
                  <a:lnTo>
                    <a:pt x="0" y="28383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44" name="SMARTInkShape-329">
              <a:extLst>
                <a:ext uri="{FF2B5EF4-FFF2-40B4-BE49-F238E27FC236}">
                  <a16:creationId xmlns:a16="http://schemas.microsoft.com/office/drawing/2014/main" id="{4AF41571-5AB8-48A1-A657-05AEC4EFF470}"/>
                </a:ext>
              </a:extLst>
            </p:cNvPr>
            <p:cNvSpPr/>
            <p:nvPr/>
          </p:nvSpPr>
          <p:spPr bwMode="auto">
            <a:xfrm>
              <a:off x="5090731" y="3848727"/>
              <a:ext cx="284942" cy="338761"/>
            </a:xfrm>
            <a:custGeom>
              <a:avLst/>
              <a:gdLst/>
              <a:ahLst/>
              <a:cxnLst/>
              <a:rect l="0" t="0" r="0" b="0"/>
              <a:pathLst>
                <a:path w="284942" h="338761">
                  <a:moveTo>
                    <a:pt x="213503" y="8898"/>
                  </a:moveTo>
                  <a:lnTo>
                    <a:pt x="208763" y="8898"/>
                  </a:lnTo>
                  <a:lnTo>
                    <a:pt x="207366" y="7905"/>
                  </a:lnTo>
                  <a:lnTo>
                    <a:pt x="206436" y="6252"/>
                  </a:lnTo>
                  <a:lnTo>
                    <a:pt x="205815" y="4157"/>
                  </a:lnTo>
                  <a:lnTo>
                    <a:pt x="204408" y="2761"/>
                  </a:lnTo>
                  <a:lnTo>
                    <a:pt x="200201" y="1210"/>
                  </a:lnTo>
                  <a:lnTo>
                    <a:pt x="162343" y="0"/>
                  </a:lnTo>
                  <a:lnTo>
                    <a:pt x="138979" y="7104"/>
                  </a:lnTo>
                  <a:lnTo>
                    <a:pt x="109309" y="20960"/>
                  </a:lnTo>
                  <a:lnTo>
                    <a:pt x="100057" y="29472"/>
                  </a:lnTo>
                  <a:lnTo>
                    <a:pt x="93630" y="39870"/>
                  </a:lnTo>
                  <a:lnTo>
                    <a:pt x="90011" y="57872"/>
                  </a:lnTo>
                  <a:lnTo>
                    <a:pt x="89613" y="101367"/>
                  </a:lnTo>
                  <a:lnTo>
                    <a:pt x="96647" y="125924"/>
                  </a:lnTo>
                  <a:lnTo>
                    <a:pt x="117172" y="165016"/>
                  </a:lnTo>
                  <a:lnTo>
                    <a:pt x="140061" y="203273"/>
                  </a:lnTo>
                  <a:lnTo>
                    <a:pt x="170473" y="246901"/>
                  </a:lnTo>
                  <a:lnTo>
                    <a:pt x="175618" y="264846"/>
                  </a:lnTo>
                  <a:lnTo>
                    <a:pt x="174176" y="276772"/>
                  </a:lnTo>
                  <a:lnTo>
                    <a:pt x="162426" y="305560"/>
                  </a:lnTo>
                  <a:lnTo>
                    <a:pt x="156737" y="313719"/>
                  </a:lnTo>
                  <a:lnTo>
                    <a:pt x="137871" y="327041"/>
                  </a:lnTo>
                  <a:lnTo>
                    <a:pt x="119877" y="335224"/>
                  </a:lnTo>
                  <a:lnTo>
                    <a:pt x="83727" y="338760"/>
                  </a:lnTo>
                  <a:lnTo>
                    <a:pt x="52821" y="332062"/>
                  </a:lnTo>
                  <a:lnTo>
                    <a:pt x="29224" y="321183"/>
                  </a:lnTo>
                  <a:lnTo>
                    <a:pt x="21469" y="314379"/>
                  </a:lnTo>
                  <a:lnTo>
                    <a:pt x="3286" y="288520"/>
                  </a:lnTo>
                  <a:lnTo>
                    <a:pt x="0" y="267236"/>
                  </a:lnTo>
                  <a:lnTo>
                    <a:pt x="543" y="254684"/>
                  </a:lnTo>
                  <a:lnTo>
                    <a:pt x="4091" y="239183"/>
                  </a:lnTo>
                  <a:lnTo>
                    <a:pt x="16407" y="218462"/>
                  </a:lnTo>
                  <a:lnTo>
                    <a:pt x="46792" y="187650"/>
                  </a:lnTo>
                  <a:lnTo>
                    <a:pt x="88876" y="157747"/>
                  </a:lnTo>
                  <a:lnTo>
                    <a:pt x="126929" y="133918"/>
                  </a:lnTo>
                  <a:lnTo>
                    <a:pt x="167629" y="114842"/>
                  </a:lnTo>
                  <a:lnTo>
                    <a:pt x="204331" y="95383"/>
                  </a:lnTo>
                  <a:lnTo>
                    <a:pt x="237598" y="78310"/>
                  </a:lnTo>
                  <a:lnTo>
                    <a:pt x="254707" y="67167"/>
                  </a:lnTo>
                  <a:lnTo>
                    <a:pt x="263567" y="62577"/>
                  </a:lnTo>
                  <a:lnTo>
                    <a:pt x="284941" y="4461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358" name="SMARTInkShape-Group53">
            <a:extLst>
              <a:ext uri="{FF2B5EF4-FFF2-40B4-BE49-F238E27FC236}">
                <a16:creationId xmlns:a16="http://schemas.microsoft.com/office/drawing/2014/main" id="{9DFA30C7-9ABD-4CD2-B769-97672500F7D6}"/>
              </a:ext>
            </a:extLst>
          </p:cNvPr>
          <p:cNvGrpSpPr/>
          <p:nvPr/>
        </p:nvGrpSpPr>
        <p:grpSpPr>
          <a:xfrm>
            <a:off x="6143625" y="3804464"/>
            <a:ext cx="1178719" cy="847904"/>
            <a:chOff x="6143625" y="3804464"/>
            <a:chExt cx="1178719" cy="847904"/>
          </a:xfrm>
        </p:grpSpPr>
        <p:sp>
          <p:nvSpPr>
            <p:cNvPr id="346" name="SMARTInkShape-330">
              <a:extLst>
                <a:ext uri="{FF2B5EF4-FFF2-40B4-BE49-F238E27FC236}">
                  <a16:creationId xmlns:a16="http://schemas.microsoft.com/office/drawing/2014/main" id="{3CA4F60F-AD6C-4D75-93A8-2B854023C793}"/>
                </a:ext>
              </a:extLst>
            </p:cNvPr>
            <p:cNvSpPr/>
            <p:nvPr/>
          </p:nvSpPr>
          <p:spPr bwMode="auto">
            <a:xfrm>
              <a:off x="7125890" y="4250531"/>
              <a:ext cx="157844" cy="401837"/>
            </a:xfrm>
            <a:custGeom>
              <a:avLst/>
              <a:gdLst/>
              <a:ahLst/>
              <a:cxnLst/>
              <a:rect l="0" t="0" r="0" b="0"/>
              <a:pathLst>
                <a:path w="157844" h="401837">
                  <a:moveTo>
                    <a:pt x="26789" y="0"/>
                  </a:moveTo>
                  <a:lnTo>
                    <a:pt x="31530" y="4740"/>
                  </a:lnTo>
                  <a:lnTo>
                    <a:pt x="36502" y="7067"/>
                  </a:lnTo>
                  <a:lnTo>
                    <a:pt x="39218" y="7688"/>
                  </a:lnTo>
                  <a:lnTo>
                    <a:pt x="83266" y="45065"/>
                  </a:lnTo>
                  <a:lnTo>
                    <a:pt x="105370" y="65277"/>
                  </a:lnTo>
                  <a:lnTo>
                    <a:pt x="135695" y="108513"/>
                  </a:lnTo>
                  <a:lnTo>
                    <a:pt x="150974" y="150016"/>
                  </a:lnTo>
                  <a:lnTo>
                    <a:pt x="157843" y="180710"/>
                  </a:lnTo>
                  <a:lnTo>
                    <a:pt x="157232" y="212294"/>
                  </a:lnTo>
                  <a:lnTo>
                    <a:pt x="152877" y="249633"/>
                  </a:lnTo>
                  <a:lnTo>
                    <a:pt x="138750" y="285671"/>
                  </a:lnTo>
                  <a:lnTo>
                    <a:pt x="122731" y="318808"/>
                  </a:lnTo>
                  <a:lnTo>
                    <a:pt x="83210" y="362985"/>
                  </a:lnTo>
                  <a:lnTo>
                    <a:pt x="41664" y="389572"/>
                  </a:lnTo>
                  <a:lnTo>
                    <a:pt x="23810" y="397762"/>
                  </a:lnTo>
                  <a:lnTo>
                    <a:pt x="0" y="40183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47" name="SMARTInkShape-331">
              <a:extLst>
                <a:ext uri="{FF2B5EF4-FFF2-40B4-BE49-F238E27FC236}">
                  <a16:creationId xmlns:a16="http://schemas.microsoft.com/office/drawing/2014/main" id="{EFF8ECFA-463F-430F-821B-D25BC1AAD9F0}"/>
                </a:ext>
              </a:extLst>
            </p:cNvPr>
            <p:cNvSpPr/>
            <p:nvPr/>
          </p:nvSpPr>
          <p:spPr bwMode="auto">
            <a:xfrm>
              <a:off x="6983015" y="4411264"/>
              <a:ext cx="133946" cy="133912"/>
            </a:xfrm>
            <a:custGeom>
              <a:avLst/>
              <a:gdLst/>
              <a:ahLst/>
              <a:cxnLst/>
              <a:rect l="0" t="0" r="0" b="0"/>
              <a:pathLst>
                <a:path w="133946" h="133912">
                  <a:moveTo>
                    <a:pt x="0" y="98228"/>
                  </a:moveTo>
                  <a:lnTo>
                    <a:pt x="0" y="119478"/>
                  </a:lnTo>
                  <a:lnTo>
                    <a:pt x="992" y="121324"/>
                  </a:lnTo>
                  <a:lnTo>
                    <a:pt x="2646" y="122555"/>
                  </a:lnTo>
                  <a:lnTo>
                    <a:pt x="4741" y="123376"/>
                  </a:lnTo>
                  <a:lnTo>
                    <a:pt x="6137" y="124915"/>
                  </a:lnTo>
                  <a:lnTo>
                    <a:pt x="8821" y="133536"/>
                  </a:lnTo>
                  <a:lnTo>
                    <a:pt x="16609" y="133911"/>
                  </a:lnTo>
                  <a:lnTo>
                    <a:pt x="10627" y="124228"/>
                  </a:lnTo>
                  <a:lnTo>
                    <a:pt x="7958" y="83171"/>
                  </a:lnTo>
                  <a:lnTo>
                    <a:pt x="1245" y="60882"/>
                  </a:lnTo>
                  <a:lnTo>
                    <a:pt x="109" y="34103"/>
                  </a:lnTo>
                  <a:lnTo>
                    <a:pt x="2694" y="27395"/>
                  </a:lnTo>
                  <a:lnTo>
                    <a:pt x="6158" y="21106"/>
                  </a:lnTo>
                  <a:lnTo>
                    <a:pt x="8564" y="10731"/>
                  </a:lnTo>
                  <a:lnTo>
                    <a:pt x="13562" y="4724"/>
                  </a:lnTo>
                  <a:lnTo>
                    <a:pt x="18596" y="2100"/>
                  </a:lnTo>
                  <a:lnTo>
                    <a:pt x="33832" y="278"/>
                  </a:lnTo>
                  <a:lnTo>
                    <a:pt x="77549" y="12"/>
                  </a:lnTo>
                  <a:lnTo>
                    <a:pt x="121693" y="0"/>
                  </a:lnTo>
                  <a:lnTo>
                    <a:pt x="133945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48" name="SMARTInkShape-332">
              <a:extLst>
                <a:ext uri="{FF2B5EF4-FFF2-40B4-BE49-F238E27FC236}">
                  <a16:creationId xmlns:a16="http://schemas.microsoft.com/office/drawing/2014/main" id="{F967CBF4-2D5A-4BD1-9B40-716D86F65BDA}"/>
                </a:ext>
              </a:extLst>
            </p:cNvPr>
            <p:cNvSpPr/>
            <p:nvPr/>
          </p:nvSpPr>
          <p:spPr bwMode="auto">
            <a:xfrm>
              <a:off x="6750843" y="4411264"/>
              <a:ext cx="116087" cy="8932"/>
            </a:xfrm>
            <a:custGeom>
              <a:avLst/>
              <a:gdLst/>
              <a:ahLst/>
              <a:cxnLst/>
              <a:rect l="0" t="0" r="0" b="0"/>
              <a:pathLst>
                <a:path w="116087" h="8932">
                  <a:moveTo>
                    <a:pt x="0" y="8931"/>
                  </a:moveTo>
                  <a:lnTo>
                    <a:pt x="4741" y="4191"/>
                  </a:lnTo>
                  <a:lnTo>
                    <a:pt x="9714" y="1864"/>
                  </a:lnTo>
                  <a:lnTo>
                    <a:pt x="49929" y="111"/>
                  </a:lnTo>
                  <a:lnTo>
                    <a:pt x="89993" y="16"/>
                  </a:lnTo>
                  <a:lnTo>
                    <a:pt x="116086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49" name="SMARTInkShape-333">
              <a:extLst>
                <a:ext uri="{FF2B5EF4-FFF2-40B4-BE49-F238E27FC236}">
                  <a16:creationId xmlns:a16="http://schemas.microsoft.com/office/drawing/2014/main" id="{33A34078-FC2D-4D4D-A39B-6B1BD1719D61}"/>
                </a:ext>
              </a:extLst>
            </p:cNvPr>
            <p:cNvSpPr/>
            <p:nvPr/>
          </p:nvSpPr>
          <p:spPr bwMode="auto">
            <a:xfrm>
              <a:off x="6822280" y="4366617"/>
              <a:ext cx="26187" cy="241102"/>
            </a:xfrm>
            <a:custGeom>
              <a:avLst/>
              <a:gdLst/>
              <a:ahLst/>
              <a:cxnLst/>
              <a:rect l="0" t="0" r="0" b="0"/>
              <a:pathLst>
                <a:path w="26187" h="241102">
                  <a:moveTo>
                    <a:pt x="0" y="0"/>
                  </a:moveTo>
                  <a:lnTo>
                    <a:pt x="4741" y="4741"/>
                  </a:lnTo>
                  <a:lnTo>
                    <a:pt x="7068" y="12359"/>
                  </a:lnTo>
                  <a:lnTo>
                    <a:pt x="11025" y="27805"/>
                  </a:lnTo>
                  <a:lnTo>
                    <a:pt x="14823" y="40139"/>
                  </a:lnTo>
                  <a:lnTo>
                    <a:pt x="22201" y="80950"/>
                  </a:lnTo>
                  <a:lnTo>
                    <a:pt x="26186" y="125093"/>
                  </a:lnTo>
                  <a:lnTo>
                    <a:pt x="25718" y="168683"/>
                  </a:lnTo>
                  <a:lnTo>
                    <a:pt x="17689" y="208012"/>
                  </a:lnTo>
                  <a:lnTo>
                    <a:pt x="8930" y="24110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50" name="SMARTInkShape-334">
              <a:extLst>
                <a:ext uri="{FF2B5EF4-FFF2-40B4-BE49-F238E27FC236}">
                  <a16:creationId xmlns:a16="http://schemas.microsoft.com/office/drawing/2014/main" id="{C6537B75-3E09-4A32-A082-857CD30245D5}"/>
                </a:ext>
              </a:extLst>
            </p:cNvPr>
            <p:cNvSpPr/>
            <p:nvPr/>
          </p:nvSpPr>
          <p:spPr bwMode="auto">
            <a:xfrm>
              <a:off x="6625827" y="4313039"/>
              <a:ext cx="17861" cy="250032"/>
            </a:xfrm>
            <a:custGeom>
              <a:avLst/>
              <a:gdLst/>
              <a:ahLst/>
              <a:cxnLst/>
              <a:rect l="0" t="0" r="0" b="0"/>
              <a:pathLst>
                <a:path w="17861" h="250032">
                  <a:moveTo>
                    <a:pt x="17860" y="0"/>
                  </a:moveTo>
                  <a:lnTo>
                    <a:pt x="17860" y="38160"/>
                  </a:lnTo>
                  <a:lnTo>
                    <a:pt x="11724" y="72912"/>
                  </a:lnTo>
                  <a:lnTo>
                    <a:pt x="6837" y="116965"/>
                  </a:lnTo>
                  <a:lnTo>
                    <a:pt x="1351" y="159144"/>
                  </a:lnTo>
                  <a:lnTo>
                    <a:pt x="179" y="202527"/>
                  </a:lnTo>
                  <a:lnTo>
                    <a:pt x="3" y="246822"/>
                  </a:lnTo>
                  <a:lnTo>
                    <a:pt x="0" y="25003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51" name="SMARTInkShape-335">
              <a:extLst>
                <a:ext uri="{FF2B5EF4-FFF2-40B4-BE49-F238E27FC236}">
                  <a16:creationId xmlns:a16="http://schemas.microsoft.com/office/drawing/2014/main" id="{03EE9352-5334-480C-A5DA-05847CD79028}"/>
                </a:ext>
              </a:extLst>
            </p:cNvPr>
            <p:cNvSpPr/>
            <p:nvPr/>
          </p:nvSpPr>
          <p:spPr bwMode="auto">
            <a:xfrm>
              <a:off x="6341016" y="4205882"/>
              <a:ext cx="164941" cy="366119"/>
            </a:xfrm>
            <a:custGeom>
              <a:avLst/>
              <a:gdLst/>
              <a:ahLst/>
              <a:cxnLst/>
              <a:rect l="0" t="0" r="0" b="0"/>
              <a:pathLst>
                <a:path w="164941" h="366119">
                  <a:moveTo>
                    <a:pt x="159796" y="0"/>
                  </a:moveTo>
                  <a:lnTo>
                    <a:pt x="159796" y="4741"/>
                  </a:lnTo>
                  <a:lnTo>
                    <a:pt x="160788" y="6137"/>
                  </a:lnTo>
                  <a:lnTo>
                    <a:pt x="162442" y="7068"/>
                  </a:lnTo>
                  <a:lnTo>
                    <a:pt x="164537" y="7689"/>
                  </a:lnTo>
                  <a:lnTo>
                    <a:pt x="164940" y="8103"/>
                  </a:lnTo>
                  <a:lnTo>
                    <a:pt x="164218" y="8379"/>
                  </a:lnTo>
                  <a:lnTo>
                    <a:pt x="160055" y="8898"/>
                  </a:lnTo>
                  <a:lnTo>
                    <a:pt x="143049" y="18639"/>
                  </a:lnTo>
                  <a:lnTo>
                    <a:pt x="102936" y="57926"/>
                  </a:lnTo>
                  <a:lnTo>
                    <a:pt x="67496" y="102394"/>
                  </a:lnTo>
                  <a:lnTo>
                    <a:pt x="43706" y="141640"/>
                  </a:lnTo>
                  <a:lnTo>
                    <a:pt x="24637" y="178351"/>
                  </a:lnTo>
                  <a:lnTo>
                    <a:pt x="3802" y="220564"/>
                  </a:lnTo>
                  <a:lnTo>
                    <a:pt x="0" y="251266"/>
                  </a:lnTo>
                  <a:lnTo>
                    <a:pt x="4080" y="277187"/>
                  </a:lnTo>
                  <a:lnTo>
                    <a:pt x="16313" y="303718"/>
                  </a:lnTo>
                  <a:lnTo>
                    <a:pt x="26904" y="316226"/>
                  </a:lnTo>
                  <a:lnTo>
                    <a:pt x="62885" y="341799"/>
                  </a:lnTo>
                  <a:lnTo>
                    <a:pt x="106392" y="359706"/>
                  </a:lnTo>
                  <a:lnTo>
                    <a:pt x="124077" y="36611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52" name="SMARTInkShape-336">
              <a:extLst>
                <a:ext uri="{FF2B5EF4-FFF2-40B4-BE49-F238E27FC236}">
                  <a16:creationId xmlns:a16="http://schemas.microsoft.com/office/drawing/2014/main" id="{014487FD-553E-41C4-A96D-853545605008}"/>
                </a:ext>
              </a:extLst>
            </p:cNvPr>
            <p:cNvSpPr/>
            <p:nvPr/>
          </p:nvSpPr>
          <p:spPr bwMode="auto">
            <a:xfrm>
              <a:off x="6143625" y="4165025"/>
              <a:ext cx="1178719" cy="49788"/>
            </a:xfrm>
            <a:custGeom>
              <a:avLst/>
              <a:gdLst/>
              <a:ahLst/>
              <a:cxnLst/>
              <a:rect l="0" t="0" r="0" b="0"/>
              <a:pathLst>
                <a:path w="1178719" h="49788">
                  <a:moveTo>
                    <a:pt x="0" y="22998"/>
                  </a:moveTo>
                  <a:lnTo>
                    <a:pt x="39165" y="22006"/>
                  </a:lnTo>
                  <a:lnTo>
                    <a:pt x="71356" y="16862"/>
                  </a:lnTo>
                  <a:lnTo>
                    <a:pt x="111872" y="14896"/>
                  </a:lnTo>
                  <a:lnTo>
                    <a:pt x="156289" y="13322"/>
                  </a:lnTo>
                  <a:lnTo>
                    <a:pt x="189516" y="9437"/>
                  </a:lnTo>
                  <a:lnTo>
                    <a:pt x="226773" y="7049"/>
                  </a:lnTo>
                  <a:lnTo>
                    <a:pt x="266483" y="5988"/>
                  </a:lnTo>
                  <a:lnTo>
                    <a:pt x="307283" y="5516"/>
                  </a:lnTo>
                  <a:lnTo>
                    <a:pt x="345922" y="5306"/>
                  </a:lnTo>
                  <a:lnTo>
                    <a:pt x="383931" y="5213"/>
                  </a:lnTo>
                  <a:lnTo>
                    <a:pt x="423974" y="5172"/>
                  </a:lnTo>
                  <a:lnTo>
                    <a:pt x="464922" y="2508"/>
                  </a:lnTo>
                  <a:lnTo>
                    <a:pt x="506272" y="0"/>
                  </a:lnTo>
                  <a:lnTo>
                    <a:pt x="547801" y="2194"/>
                  </a:lnTo>
                  <a:lnTo>
                    <a:pt x="592056" y="3830"/>
                  </a:lnTo>
                  <a:lnTo>
                    <a:pt x="614969" y="4266"/>
                  </a:lnTo>
                  <a:lnTo>
                    <a:pt x="658950" y="4751"/>
                  </a:lnTo>
                  <a:lnTo>
                    <a:pt x="701648" y="5959"/>
                  </a:lnTo>
                  <a:lnTo>
                    <a:pt x="743776" y="9803"/>
                  </a:lnTo>
                  <a:lnTo>
                    <a:pt x="785650" y="12173"/>
                  </a:lnTo>
                  <a:lnTo>
                    <a:pt x="827412" y="14218"/>
                  </a:lnTo>
                  <a:lnTo>
                    <a:pt x="869124" y="18434"/>
                  </a:lnTo>
                  <a:lnTo>
                    <a:pt x="908167" y="20969"/>
                  </a:lnTo>
                  <a:lnTo>
                    <a:pt x="945364" y="23089"/>
                  </a:lnTo>
                  <a:lnTo>
                    <a:pt x="981739" y="27338"/>
                  </a:lnTo>
                  <a:lnTo>
                    <a:pt x="1026206" y="35308"/>
                  </a:lnTo>
                  <a:lnTo>
                    <a:pt x="1069258" y="39213"/>
                  </a:lnTo>
                  <a:lnTo>
                    <a:pt x="1103952" y="40370"/>
                  </a:lnTo>
                  <a:lnTo>
                    <a:pt x="1146199" y="47862"/>
                  </a:lnTo>
                  <a:lnTo>
                    <a:pt x="1178718" y="4978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53" name="SMARTInkShape-337">
              <a:extLst>
                <a:ext uri="{FF2B5EF4-FFF2-40B4-BE49-F238E27FC236}">
                  <a16:creationId xmlns:a16="http://schemas.microsoft.com/office/drawing/2014/main" id="{076813BF-9D96-410D-922E-4CD335E2EBA5}"/>
                </a:ext>
              </a:extLst>
            </p:cNvPr>
            <p:cNvSpPr/>
            <p:nvPr/>
          </p:nvSpPr>
          <p:spPr bwMode="auto">
            <a:xfrm>
              <a:off x="6974205" y="3886736"/>
              <a:ext cx="208654" cy="193564"/>
            </a:xfrm>
            <a:custGeom>
              <a:avLst/>
              <a:gdLst/>
              <a:ahLst/>
              <a:cxnLst/>
              <a:rect l="0" t="0" r="0" b="0"/>
              <a:pathLst>
                <a:path w="208654" h="193564">
                  <a:moveTo>
                    <a:pt x="17740" y="69115"/>
                  </a:moveTo>
                  <a:lnTo>
                    <a:pt x="13000" y="73856"/>
                  </a:lnTo>
                  <a:lnTo>
                    <a:pt x="10673" y="78829"/>
                  </a:lnTo>
                  <a:lnTo>
                    <a:pt x="481" y="122946"/>
                  </a:lnTo>
                  <a:lnTo>
                    <a:pt x="0" y="146556"/>
                  </a:lnTo>
                  <a:lnTo>
                    <a:pt x="5225" y="158434"/>
                  </a:lnTo>
                  <a:lnTo>
                    <a:pt x="14163" y="169336"/>
                  </a:lnTo>
                  <a:lnTo>
                    <a:pt x="31343" y="181052"/>
                  </a:lnTo>
                  <a:lnTo>
                    <a:pt x="54843" y="189815"/>
                  </a:lnTo>
                  <a:lnTo>
                    <a:pt x="98289" y="193563"/>
                  </a:lnTo>
                  <a:lnTo>
                    <a:pt x="113401" y="188587"/>
                  </a:lnTo>
                  <a:lnTo>
                    <a:pt x="151531" y="163635"/>
                  </a:lnTo>
                  <a:lnTo>
                    <a:pt x="177856" y="137763"/>
                  </a:lnTo>
                  <a:lnTo>
                    <a:pt x="193506" y="112937"/>
                  </a:lnTo>
                  <a:lnTo>
                    <a:pt x="207681" y="82622"/>
                  </a:lnTo>
                  <a:lnTo>
                    <a:pt x="208653" y="67181"/>
                  </a:lnTo>
                  <a:lnTo>
                    <a:pt x="201193" y="37755"/>
                  </a:lnTo>
                  <a:lnTo>
                    <a:pt x="193033" y="18923"/>
                  </a:lnTo>
                  <a:lnTo>
                    <a:pt x="181968" y="9435"/>
                  </a:lnTo>
                  <a:lnTo>
                    <a:pt x="167128" y="2903"/>
                  </a:lnTo>
                  <a:lnTo>
                    <a:pt x="150611" y="0"/>
                  </a:lnTo>
                  <a:lnTo>
                    <a:pt x="115754" y="5266"/>
                  </a:lnTo>
                  <a:lnTo>
                    <a:pt x="71483" y="20642"/>
                  </a:lnTo>
                  <a:lnTo>
                    <a:pt x="62388" y="2446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54" name="SMARTInkShape-338">
              <a:extLst>
                <a:ext uri="{FF2B5EF4-FFF2-40B4-BE49-F238E27FC236}">
                  <a16:creationId xmlns:a16="http://schemas.microsoft.com/office/drawing/2014/main" id="{48CE36B9-5300-44CB-B599-E19A02ACE779}"/>
                </a:ext>
              </a:extLst>
            </p:cNvPr>
            <p:cNvSpPr/>
            <p:nvPr/>
          </p:nvSpPr>
          <p:spPr bwMode="auto">
            <a:xfrm>
              <a:off x="6734594" y="3894035"/>
              <a:ext cx="185260" cy="184936"/>
            </a:xfrm>
            <a:custGeom>
              <a:avLst/>
              <a:gdLst/>
              <a:ahLst/>
              <a:cxnLst/>
              <a:rect l="0" t="0" r="0" b="0"/>
              <a:pathLst>
                <a:path w="185260" h="184936">
                  <a:moveTo>
                    <a:pt x="16249" y="35027"/>
                  </a:moveTo>
                  <a:lnTo>
                    <a:pt x="16249" y="47456"/>
                  </a:lnTo>
                  <a:lnTo>
                    <a:pt x="2010" y="89168"/>
                  </a:lnTo>
                  <a:lnTo>
                    <a:pt x="0" y="102415"/>
                  </a:lnTo>
                  <a:lnTo>
                    <a:pt x="3608" y="125770"/>
                  </a:lnTo>
                  <a:lnTo>
                    <a:pt x="10961" y="142061"/>
                  </a:lnTo>
                  <a:lnTo>
                    <a:pt x="35903" y="170436"/>
                  </a:lnTo>
                  <a:lnTo>
                    <a:pt x="55145" y="180431"/>
                  </a:lnTo>
                  <a:lnTo>
                    <a:pt x="74958" y="184935"/>
                  </a:lnTo>
                  <a:lnTo>
                    <a:pt x="87321" y="183343"/>
                  </a:lnTo>
                  <a:lnTo>
                    <a:pt x="118396" y="170498"/>
                  </a:lnTo>
                  <a:lnTo>
                    <a:pt x="134079" y="161052"/>
                  </a:lnTo>
                  <a:lnTo>
                    <a:pt x="145678" y="147593"/>
                  </a:lnTo>
                  <a:lnTo>
                    <a:pt x="170620" y="106002"/>
                  </a:lnTo>
                  <a:lnTo>
                    <a:pt x="180941" y="79538"/>
                  </a:lnTo>
                  <a:lnTo>
                    <a:pt x="185259" y="39750"/>
                  </a:lnTo>
                  <a:lnTo>
                    <a:pt x="180330" y="26874"/>
                  </a:lnTo>
                  <a:lnTo>
                    <a:pt x="171526" y="15528"/>
                  </a:lnTo>
                  <a:lnTo>
                    <a:pt x="160998" y="7179"/>
                  </a:lnTo>
                  <a:lnTo>
                    <a:pt x="149704" y="2807"/>
                  </a:lnTo>
                  <a:lnTo>
                    <a:pt x="121546" y="0"/>
                  </a:lnTo>
                  <a:lnTo>
                    <a:pt x="96065" y="4254"/>
                  </a:lnTo>
                  <a:lnTo>
                    <a:pt x="61781" y="21709"/>
                  </a:lnTo>
                  <a:lnTo>
                    <a:pt x="28664" y="50116"/>
                  </a:lnTo>
                  <a:lnTo>
                    <a:pt x="15188" y="72571"/>
                  </a:lnTo>
                  <a:lnTo>
                    <a:pt x="8874" y="99696"/>
                  </a:lnTo>
                  <a:lnTo>
                    <a:pt x="8010" y="112056"/>
                  </a:lnTo>
                  <a:lnTo>
                    <a:pt x="10273" y="121517"/>
                  </a:lnTo>
                  <a:lnTo>
                    <a:pt x="16249" y="13325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55" name="SMARTInkShape-339">
              <a:extLst>
                <a:ext uri="{FF2B5EF4-FFF2-40B4-BE49-F238E27FC236}">
                  <a16:creationId xmlns:a16="http://schemas.microsoft.com/office/drawing/2014/main" id="{373962A0-81A6-49D8-98F0-53A95564DC76}"/>
                </a:ext>
              </a:extLst>
            </p:cNvPr>
            <p:cNvSpPr/>
            <p:nvPr/>
          </p:nvSpPr>
          <p:spPr bwMode="auto">
            <a:xfrm>
              <a:off x="6599038" y="3884414"/>
              <a:ext cx="17861" cy="196454"/>
            </a:xfrm>
            <a:custGeom>
              <a:avLst/>
              <a:gdLst/>
              <a:ahLst/>
              <a:cxnLst/>
              <a:rect l="0" t="0" r="0" b="0"/>
              <a:pathLst>
                <a:path w="17861" h="196454">
                  <a:moveTo>
                    <a:pt x="17860" y="0"/>
                  </a:moveTo>
                  <a:lnTo>
                    <a:pt x="17860" y="38174"/>
                  </a:lnTo>
                  <a:lnTo>
                    <a:pt x="17860" y="80690"/>
                  </a:lnTo>
                  <a:lnTo>
                    <a:pt x="10793" y="125058"/>
                  </a:lnTo>
                  <a:lnTo>
                    <a:pt x="8184" y="167685"/>
                  </a:lnTo>
                  <a:lnTo>
                    <a:pt x="0" y="19645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56" name="SMARTInkShape-340">
              <a:extLst>
                <a:ext uri="{FF2B5EF4-FFF2-40B4-BE49-F238E27FC236}">
                  <a16:creationId xmlns:a16="http://schemas.microsoft.com/office/drawing/2014/main" id="{C2208102-C2DE-4396-A424-C104F10D7AB5}"/>
                </a:ext>
              </a:extLst>
            </p:cNvPr>
            <p:cNvSpPr/>
            <p:nvPr/>
          </p:nvSpPr>
          <p:spPr bwMode="auto">
            <a:xfrm>
              <a:off x="6259711" y="3955851"/>
              <a:ext cx="125016" cy="1"/>
            </a:xfrm>
            <a:custGeom>
              <a:avLst/>
              <a:gdLst/>
              <a:ahLst/>
              <a:cxnLst/>
              <a:rect l="0" t="0" r="0" b="0"/>
              <a:pathLst>
                <a:path w="125016" h="1">
                  <a:moveTo>
                    <a:pt x="0" y="0"/>
                  </a:moveTo>
                  <a:lnTo>
                    <a:pt x="42240" y="0"/>
                  </a:lnTo>
                  <a:lnTo>
                    <a:pt x="86517" y="0"/>
                  </a:lnTo>
                  <a:lnTo>
                    <a:pt x="125015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57" name="SMARTInkShape-341">
              <a:extLst>
                <a:ext uri="{FF2B5EF4-FFF2-40B4-BE49-F238E27FC236}">
                  <a16:creationId xmlns:a16="http://schemas.microsoft.com/office/drawing/2014/main" id="{7017C81B-E4CA-414C-8855-AD4572FD06BC}"/>
                </a:ext>
              </a:extLst>
            </p:cNvPr>
            <p:cNvSpPr/>
            <p:nvPr/>
          </p:nvSpPr>
          <p:spPr bwMode="auto">
            <a:xfrm>
              <a:off x="6250817" y="3804464"/>
              <a:ext cx="249986" cy="329982"/>
            </a:xfrm>
            <a:custGeom>
              <a:avLst/>
              <a:gdLst/>
              <a:ahLst/>
              <a:cxnLst/>
              <a:rect l="0" t="0" r="0" b="0"/>
              <a:pathLst>
                <a:path w="249986" h="329982">
                  <a:moveTo>
                    <a:pt x="151769" y="88879"/>
                  </a:moveTo>
                  <a:lnTo>
                    <a:pt x="193464" y="88879"/>
                  </a:lnTo>
                  <a:lnTo>
                    <a:pt x="213067" y="88879"/>
                  </a:lnTo>
                  <a:lnTo>
                    <a:pt x="216447" y="87887"/>
                  </a:lnTo>
                  <a:lnTo>
                    <a:pt x="218700" y="86234"/>
                  </a:lnTo>
                  <a:lnTo>
                    <a:pt x="238535" y="62022"/>
                  </a:lnTo>
                  <a:lnTo>
                    <a:pt x="240934" y="56107"/>
                  </a:lnTo>
                  <a:lnTo>
                    <a:pt x="245306" y="50171"/>
                  </a:lnTo>
                  <a:lnTo>
                    <a:pt x="247911" y="41579"/>
                  </a:lnTo>
                  <a:lnTo>
                    <a:pt x="249985" y="4326"/>
                  </a:lnTo>
                  <a:lnTo>
                    <a:pt x="248996" y="2745"/>
                  </a:lnTo>
                  <a:lnTo>
                    <a:pt x="247344" y="1691"/>
                  </a:lnTo>
                  <a:lnTo>
                    <a:pt x="240280" y="207"/>
                  </a:lnTo>
                  <a:lnTo>
                    <a:pt x="237566" y="0"/>
                  </a:lnTo>
                  <a:lnTo>
                    <a:pt x="231903" y="2413"/>
                  </a:lnTo>
                  <a:lnTo>
                    <a:pt x="220185" y="12048"/>
                  </a:lnTo>
                  <a:lnTo>
                    <a:pt x="189348" y="56061"/>
                  </a:lnTo>
                  <a:lnTo>
                    <a:pt x="166713" y="98191"/>
                  </a:lnTo>
                  <a:lnTo>
                    <a:pt x="149723" y="130958"/>
                  </a:lnTo>
                  <a:lnTo>
                    <a:pt x="121734" y="170084"/>
                  </a:lnTo>
                  <a:lnTo>
                    <a:pt x="96943" y="209265"/>
                  </a:lnTo>
                  <a:lnTo>
                    <a:pt x="66377" y="251502"/>
                  </a:lnTo>
                  <a:lnTo>
                    <a:pt x="41672" y="279221"/>
                  </a:lnTo>
                  <a:lnTo>
                    <a:pt x="33053" y="282616"/>
                  </a:lnTo>
                  <a:lnTo>
                    <a:pt x="10399" y="285286"/>
                  </a:lnTo>
                  <a:lnTo>
                    <a:pt x="4600" y="280578"/>
                  </a:lnTo>
                  <a:lnTo>
                    <a:pt x="2024" y="275613"/>
                  </a:lnTo>
                  <a:lnTo>
                    <a:pt x="235" y="260424"/>
                  </a:lnTo>
                  <a:lnTo>
                    <a:pt x="0" y="243675"/>
                  </a:lnTo>
                  <a:lnTo>
                    <a:pt x="2626" y="239368"/>
                  </a:lnTo>
                  <a:lnTo>
                    <a:pt x="6108" y="234146"/>
                  </a:lnTo>
                  <a:lnTo>
                    <a:pt x="7656" y="228518"/>
                  </a:lnTo>
                  <a:lnTo>
                    <a:pt x="10053" y="226621"/>
                  </a:lnTo>
                  <a:lnTo>
                    <a:pt x="21915" y="223950"/>
                  </a:lnTo>
                  <a:lnTo>
                    <a:pt x="38413" y="222973"/>
                  </a:lnTo>
                  <a:lnTo>
                    <a:pt x="74712" y="238064"/>
                  </a:lnTo>
                  <a:lnTo>
                    <a:pt x="91344" y="247736"/>
                  </a:lnTo>
                  <a:lnTo>
                    <a:pt x="109001" y="265632"/>
                  </a:lnTo>
                  <a:lnTo>
                    <a:pt x="148902" y="300630"/>
                  </a:lnTo>
                  <a:lnTo>
                    <a:pt x="171633" y="315989"/>
                  </a:lnTo>
                  <a:lnTo>
                    <a:pt x="186708" y="322697"/>
                  </a:lnTo>
                  <a:lnTo>
                    <a:pt x="193095" y="326744"/>
                  </a:lnTo>
                  <a:lnTo>
                    <a:pt x="205347" y="32998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362" name="SMARTInkShape-Group54">
            <a:extLst>
              <a:ext uri="{FF2B5EF4-FFF2-40B4-BE49-F238E27FC236}">
                <a16:creationId xmlns:a16="http://schemas.microsoft.com/office/drawing/2014/main" id="{0A40F427-BA11-406F-9655-5B300E02A68C}"/>
              </a:ext>
            </a:extLst>
          </p:cNvPr>
          <p:cNvGrpSpPr/>
          <p:nvPr/>
        </p:nvGrpSpPr>
        <p:grpSpPr>
          <a:xfrm>
            <a:off x="7326848" y="4223854"/>
            <a:ext cx="674152" cy="321358"/>
            <a:chOff x="7326848" y="4223854"/>
            <a:chExt cx="674152" cy="321358"/>
          </a:xfrm>
        </p:grpSpPr>
        <p:sp>
          <p:nvSpPr>
            <p:cNvPr id="359" name="SMARTInkShape-342">
              <a:extLst>
                <a:ext uri="{FF2B5EF4-FFF2-40B4-BE49-F238E27FC236}">
                  <a16:creationId xmlns:a16="http://schemas.microsoft.com/office/drawing/2014/main" id="{8C634E62-EFD9-4B22-A488-B0C5726B8DF8}"/>
                </a:ext>
              </a:extLst>
            </p:cNvPr>
            <p:cNvSpPr/>
            <p:nvPr/>
          </p:nvSpPr>
          <p:spPr bwMode="auto">
            <a:xfrm>
              <a:off x="7645255" y="4321985"/>
              <a:ext cx="355745" cy="223227"/>
            </a:xfrm>
            <a:custGeom>
              <a:avLst/>
              <a:gdLst/>
              <a:ahLst/>
              <a:cxnLst/>
              <a:rect l="0" t="0" r="0" b="0"/>
              <a:pathLst>
                <a:path w="355745" h="223227">
                  <a:moveTo>
                    <a:pt x="34275" y="26772"/>
                  </a:moveTo>
                  <a:lnTo>
                    <a:pt x="34275" y="22032"/>
                  </a:lnTo>
                  <a:lnTo>
                    <a:pt x="35268" y="20636"/>
                  </a:lnTo>
                  <a:lnTo>
                    <a:pt x="36922" y="19705"/>
                  </a:lnTo>
                  <a:lnTo>
                    <a:pt x="77389" y="4573"/>
                  </a:lnTo>
                  <a:lnTo>
                    <a:pt x="107053" y="386"/>
                  </a:lnTo>
                  <a:lnTo>
                    <a:pt x="150530" y="0"/>
                  </a:lnTo>
                  <a:lnTo>
                    <a:pt x="161351" y="983"/>
                  </a:lnTo>
                  <a:lnTo>
                    <a:pt x="185852" y="11008"/>
                  </a:lnTo>
                  <a:lnTo>
                    <a:pt x="191932" y="14805"/>
                  </a:lnTo>
                  <a:lnTo>
                    <a:pt x="197941" y="16493"/>
                  </a:lnTo>
                  <a:lnTo>
                    <a:pt x="199941" y="18927"/>
                  </a:lnTo>
                  <a:lnTo>
                    <a:pt x="202162" y="26924"/>
                  </a:lnTo>
                  <a:lnTo>
                    <a:pt x="201763" y="30842"/>
                  </a:lnTo>
                  <a:lnTo>
                    <a:pt x="196095" y="47360"/>
                  </a:lnTo>
                  <a:lnTo>
                    <a:pt x="190201" y="53451"/>
                  </a:lnTo>
                  <a:lnTo>
                    <a:pt x="146205" y="83506"/>
                  </a:lnTo>
                  <a:lnTo>
                    <a:pt x="102556" y="103918"/>
                  </a:lnTo>
                  <a:lnTo>
                    <a:pt x="72017" y="118667"/>
                  </a:lnTo>
                  <a:lnTo>
                    <a:pt x="46582" y="135654"/>
                  </a:lnTo>
                  <a:lnTo>
                    <a:pt x="8026" y="150835"/>
                  </a:lnTo>
                  <a:lnTo>
                    <a:pt x="3427" y="151365"/>
                  </a:lnTo>
                  <a:lnTo>
                    <a:pt x="1805" y="152497"/>
                  </a:lnTo>
                  <a:lnTo>
                    <a:pt x="722" y="154246"/>
                  </a:lnTo>
                  <a:lnTo>
                    <a:pt x="0" y="156403"/>
                  </a:lnTo>
                  <a:lnTo>
                    <a:pt x="512" y="157841"/>
                  </a:lnTo>
                  <a:lnTo>
                    <a:pt x="1844" y="158800"/>
                  </a:lnTo>
                  <a:lnTo>
                    <a:pt x="8461" y="160150"/>
                  </a:lnTo>
                  <a:lnTo>
                    <a:pt x="46661" y="163349"/>
                  </a:lnTo>
                  <a:lnTo>
                    <a:pt x="88309" y="168818"/>
                  </a:lnTo>
                  <a:lnTo>
                    <a:pt x="132562" y="174279"/>
                  </a:lnTo>
                  <a:lnTo>
                    <a:pt x="170090" y="178011"/>
                  </a:lnTo>
                  <a:lnTo>
                    <a:pt x="214108" y="185632"/>
                  </a:lnTo>
                  <a:lnTo>
                    <a:pt x="255705" y="196654"/>
                  </a:lnTo>
                  <a:lnTo>
                    <a:pt x="295790" y="210357"/>
                  </a:lnTo>
                  <a:lnTo>
                    <a:pt x="324168" y="216164"/>
                  </a:lnTo>
                  <a:lnTo>
                    <a:pt x="333773" y="220087"/>
                  </a:lnTo>
                  <a:lnTo>
                    <a:pt x="355744" y="22322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60" name="SMARTInkShape-343">
              <a:extLst>
                <a:ext uri="{FF2B5EF4-FFF2-40B4-BE49-F238E27FC236}">
                  <a16:creationId xmlns:a16="http://schemas.microsoft.com/office/drawing/2014/main" id="{44E5F724-B9A0-4584-B4E6-BE7D51FD5388}"/>
                </a:ext>
              </a:extLst>
            </p:cNvPr>
            <p:cNvSpPr/>
            <p:nvPr/>
          </p:nvSpPr>
          <p:spPr bwMode="auto">
            <a:xfrm>
              <a:off x="7326848" y="4223854"/>
              <a:ext cx="236285" cy="178325"/>
            </a:xfrm>
            <a:custGeom>
              <a:avLst/>
              <a:gdLst/>
              <a:ahLst/>
              <a:cxnLst/>
              <a:rect l="0" t="0" r="0" b="0"/>
              <a:pathLst>
                <a:path w="236285" h="178325">
                  <a:moveTo>
                    <a:pt x="40143" y="17747"/>
                  </a:moveTo>
                  <a:lnTo>
                    <a:pt x="52572" y="17747"/>
                  </a:lnTo>
                  <a:lnTo>
                    <a:pt x="58235" y="20393"/>
                  </a:lnTo>
                  <a:lnTo>
                    <a:pt x="64060" y="23884"/>
                  </a:lnTo>
                  <a:lnTo>
                    <a:pt x="69956" y="25435"/>
                  </a:lnTo>
                  <a:lnTo>
                    <a:pt x="95461" y="18880"/>
                  </a:lnTo>
                  <a:lnTo>
                    <a:pt x="102102" y="15605"/>
                  </a:lnTo>
                  <a:lnTo>
                    <a:pt x="108360" y="11834"/>
                  </a:lnTo>
                  <a:lnTo>
                    <a:pt x="120463" y="9414"/>
                  </a:lnTo>
                  <a:lnTo>
                    <a:pt x="123455" y="9215"/>
                  </a:lnTo>
                  <a:lnTo>
                    <a:pt x="125451" y="8090"/>
                  </a:lnTo>
                  <a:lnTo>
                    <a:pt x="126780" y="6349"/>
                  </a:lnTo>
                  <a:lnTo>
                    <a:pt x="129284" y="266"/>
                  </a:lnTo>
                  <a:lnTo>
                    <a:pt x="124655" y="0"/>
                  </a:lnTo>
                  <a:lnTo>
                    <a:pt x="119707" y="2584"/>
                  </a:lnTo>
                  <a:lnTo>
                    <a:pt x="83043" y="37389"/>
                  </a:lnTo>
                  <a:lnTo>
                    <a:pt x="71144" y="56391"/>
                  </a:lnTo>
                  <a:lnTo>
                    <a:pt x="62158" y="83149"/>
                  </a:lnTo>
                  <a:lnTo>
                    <a:pt x="66108" y="100689"/>
                  </a:lnTo>
                  <a:lnTo>
                    <a:pt x="67376" y="102807"/>
                  </a:lnTo>
                  <a:lnTo>
                    <a:pt x="69212" y="104219"/>
                  </a:lnTo>
                  <a:lnTo>
                    <a:pt x="74891" y="105788"/>
                  </a:lnTo>
                  <a:lnTo>
                    <a:pt x="95591" y="106879"/>
                  </a:lnTo>
                  <a:lnTo>
                    <a:pt x="110040" y="102255"/>
                  </a:lnTo>
                  <a:lnTo>
                    <a:pt x="113530" y="99882"/>
                  </a:lnTo>
                  <a:lnTo>
                    <a:pt x="124333" y="86049"/>
                  </a:lnTo>
                  <a:lnTo>
                    <a:pt x="127171" y="77539"/>
                  </a:lnTo>
                  <a:lnTo>
                    <a:pt x="128992" y="60646"/>
                  </a:lnTo>
                  <a:lnTo>
                    <a:pt x="126595" y="54012"/>
                  </a:lnTo>
                  <a:lnTo>
                    <a:pt x="116973" y="41667"/>
                  </a:lnTo>
                  <a:lnTo>
                    <a:pt x="106040" y="38300"/>
                  </a:lnTo>
                  <a:lnTo>
                    <a:pt x="79508" y="36139"/>
                  </a:lnTo>
                  <a:lnTo>
                    <a:pt x="49022" y="42841"/>
                  </a:lnTo>
                  <a:lnTo>
                    <a:pt x="16717" y="56612"/>
                  </a:lnTo>
                  <a:lnTo>
                    <a:pt x="9888" y="62471"/>
                  </a:lnTo>
                  <a:lnTo>
                    <a:pt x="764" y="74317"/>
                  </a:lnTo>
                  <a:lnTo>
                    <a:pt x="0" y="77289"/>
                  </a:lnTo>
                  <a:lnTo>
                    <a:pt x="482" y="80262"/>
                  </a:lnTo>
                  <a:lnTo>
                    <a:pt x="1798" y="83236"/>
                  </a:lnTo>
                  <a:lnTo>
                    <a:pt x="3665" y="85219"/>
                  </a:lnTo>
                  <a:lnTo>
                    <a:pt x="21364" y="93403"/>
                  </a:lnTo>
                  <a:lnTo>
                    <a:pt x="43526" y="97184"/>
                  </a:lnTo>
                  <a:lnTo>
                    <a:pt x="62092" y="96847"/>
                  </a:lnTo>
                  <a:lnTo>
                    <a:pt x="104812" y="88996"/>
                  </a:lnTo>
                  <a:lnTo>
                    <a:pt x="117171" y="84802"/>
                  </a:lnTo>
                  <a:lnTo>
                    <a:pt x="126633" y="76984"/>
                  </a:lnTo>
                  <a:lnTo>
                    <a:pt x="134147" y="68879"/>
                  </a:lnTo>
                  <a:lnTo>
                    <a:pt x="150113" y="58509"/>
                  </a:lnTo>
                  <a:lnTo>
                    <a:pt x="153511" y="53062"/>
                  </a:lnTo>
                  <a:lnTo>
                    <a:pt x="154417" y="50220"/>
                  </a:lnTo>
                  <a:lnTo>
                    <a:pt x="154029" y="48325"/>
                  </a:lnTo>
                  <a:lnTo>
                    <a:pt x="152778" y="47062"/>
                  </a:lnTo>
                  <a:lnTo>
                    <a:pt x="150952" y="46221"/>
                  </a:lnTo>
                  <a:lnTo>
                    <a:pt x="138901" y="45035"/>
                  </a:lnTo>
                  <a:lnTo>
                    <a:pt x="122763" y="49425"/>
                  </a:lnTo>
                  <a:lnTo>
                    <a:pt x="78481" y="71400"/>
                  </a:lnTo>
                  <a:lnTo>
                    <a:pt x="64473" y="83246"/>
                  </a:lnTo>
                  <a:lnTo>
                    <a:pt x="55180" y="96906"/>
                  </a:lnTo>
                  <a:lnTo>
                    <a:pt x="54136" y="101278"/>
                  </a:lnTo>
                  <a:lnTo>
                    <a:pt x="54433" y="105184"/>
                  </a:lnTo>
                  <a:lnTo>
                    <a:pt x="57409" y="112171"/>
                  </a:lnTo>
                  <a:lnTo>
                    <a:pt x="62039" y="118583"/>
                  </a:lnTo>
                  <a:lnTo>
                    <a:pt x="74963" y="127771"/>
                  </a:lnTo>
                  <a:lnTo>
                    <a:pt x="91360" y="132037"/>
                  </a:lnTo>
                  <a:lnTo>
                    <a:pt x="126518" y="133677"/>
                  </a:lnTo>
                  <a:lnTo>
                    <a:pt x="135748" y="131117"/>
                  </a:lnTo>
                  <a:lnTo>
                    <a:pt x="149758" y="121391"/>
                  </a:lnTo>
                  <a:lnTo>
                    <a:pt x="159052" y="112838"/>
                  </a:lnTo>
                  <a:lnTo>
                    <a:pt x="162445" y="106973"/>
                  </a:lnTo>
                  <a:lnTo>
                    <a:pt x="164623" y="95124"/>
                  </a:lnTo>
                  <a:lnTo>
                    <a:pt x="163810" y="93144"/>
                  </a:lnTo>
                  <a:lnTo>
                    <a:pt x="162275" y="91824"/>
                  </a:lnTo>
                  <a:lnTo>
                    <a:pt x="136466" y="81651"/>
                  </a:lnTo>
                  <a:lnTo>
                    <a:pt x="127271" y="83521"/>
                  </a:lnTo>
                  <a:lnTo>
                    <a:pt x="110938" y="87506"/>
                  </a:lnTo>
                  <a:lnTo>
                    <a:pt x="100382" y="89431"/>
                  </a:lnTo>
                  <a:lnTo>
                    <a:pt x="92382" y="93594"/>
                  </a:lnTo>
                  <a:lnTo>
                    <a:pt x="89852" y="97085"/>
                  </a:lnTo>
                  <a:lnTo>
                    <a:pt x="86291" y="110488"/>
                  </a:lnTo>
                  <a:lnTo>
                    <a:pt x="85458" y="117835"/>
                  </a:lnTo>
                  <a:lnTo>
                    <a:pt x="87734" y="124408"/>
                  </a:lnTo>
                  <a:lnTo>
                    <a:pt x="102020" y="141453"/>
                  </a:lnTo>
                  <a:lnTo>
                    <a:pt x="143288" y="163223"/>
                  </a:lnTo>
                  <a:lnTo>
                    <a:pt x="181020" y="175786"/>
                  </a:lnTo>
                  <a:lnTo>
                    <a:pt x="224573" y="178324"/>
                  </a:lnTo>
                  <a:lnTo>
                    <a:pt x="228582" y="177385"/>
                  </a:lnTo>
                  <a:lnTo>
                    <a:pt x="231253" y="175766"/>
                  </a:lnTo>
                  <a:lnTo>
                    <a:pt x="233034" y="173695"/>
                  </a:lnTo>
                  <a:lnTo>
                    <a:pt x="235013" y="168747"/>
                  </a:lnTo>
                  <a:lnTo>
                    <a:pt x="236284" y="157487"/>
                  </a:lnTo>
                  <a:lnTo>
                    <a:pt x="233812" y="151622"/>
                  </a:lnTo>
                  <a:lnTo>
                    <a:pt x="224141" y="135032"/>
                  </a:lnTo>
                  <a:lnTo>
                    <a:pt x="219363" y="131656"/>
                  </a:lnTo>
                  <a:lnTo>
                    <a:pt x="180489" y="119360"/>
                  </a:lnTo>
                  <a:lnTo>
                    <a:pt x="150336" y="116419"/>
                  </a:lnTo>
                  <a:lnTo>
                    <a:pt x="119304" y="123702"/>
                  </a:lnTo>
                  <a:lnTo>
                    <a:pt x="112368" y="127015"/>
                  </a:lnTo>
                  <a:lnTo>
                    <a:pt x="102651" y="13383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61" name="SMARTInkShape-344">
              <a:extLst>
                <a:ext uri="{FF2B5EF4-FFF2-40B4-BE49-F238E27FC236}">
                  <a16:creationId xmlns:a16="http://schemas.microsoft.com/office/drawing/2014/main" id="{86AC7FA7-0A76-4F26-BC54-CF411685C93F}"/>
                </a:ext>
              </a:extLst>
            </p:cNvPr>
            <p:cNvSpPr/>
            <p:nvPr/>
          </p:nvSpPr>
          <p:spPr bwMode="auto">
            <a:xfrm>
              <a:off x="7340212" y="4259461"/>
              <a:ext cx="169655" cy="169665"/>
            </a:xfrm>
            <a:custGeom>
              <a:avLst/>
              <a:gdLst/>
              <a:ahLst/>
              <a:cxnLst/>
              <a:rect l="0" t="0" r="0" b="0"/>
              <a:pathLst>
                <a:path w="169655" h="169665">
                  <a:moveTo>
                    <a:pt x="26779" y="44648"/>
                  </a:moveTo>
                  <a:lnTo>
                    <a:pt x="19092" y="52336"/>
                  </a:lnTo>
                  <a:lnTo>
                    <a:pt x="18219" y="57950"/>
                  </a:lnTo>
                  <a:lnTo>
                    <a:pt x="17860" y="75691"/>
                  </a:lnTo>
                  <a:lnTo>
                    <a:pt x="15209" y="80935"/>
                  </a:lnTo>
                  <a:lnTo>
                    <a:pt x="11715" y="86573"/>
                  </a:lnTo>
                  <a:lnTo>
                    <a:pt x="9289" y="96496"/>
                  </a:lnTo>
                  <a:lnTo>
                    <a:pt x="8953" y="105763"/>
                  </a:lnTo>
                  <a:lnTo>
                    <a:pt x="7950" y="106228"/>
                  </a:lnTo>
                  <a:lnTo>
                    <a:pt x="1235" y="107034"/>
                  </a:lnTo>
                  <a:lnTo>
                    <a:pt x="544" y="109747"/>
                  </a:lnTo>
                  <a:lnTo>
                    <a:pt x="0" y="115976"/>
                  </a:lnTo>
                  <a:lnTo>
                    <a:pt x="8920" y="116085"/>
                  </a:lnTo>
                  <a:lnTo>
                    <a:pt x="8920" y="102524"/>
                  </a:lnTo>
                  <a:lnTo>
                    <a:pt x="11566" y="97490"/>
                  </a:lnTo>
                  <a:lnTo>
                    <a:pt x="15057" y="91946"/>
                  </a:lnTo>
                  <a:lnTo>
                    <a:pt x="16609" y="86175"/>
                  </a:lnTo>
                  <a:lnTo>
                    <a:pt x="18014" y="84239"/>
                  </a:lnTo>
                  <a:lnTo>
                    <a:pt x="19944" y="82948"/>
                  </a:lnTo>
                  <a:lnTo>
                    <a:pt x="22223" y="82088"/>
                  </a:lnTo>
                  <a:lnTo>
                    <a:pt x="23742" y="80522"/>
                  </a:lnTo>
                  <a:lnTo>
                    <a:pt x="25430" y="76136"/>
                  </a:lnTo>
                  <a:lnTo>
                    <a:pt x="26745" y="58257"/>
                  </a:lnTo>
                  <a:lnTo>
                    <a:pt x="27748" y="56697"/>
                  </a:lnTo>
                  <a:lnTo>
                    <a:pt x="29410" y="55657"/>
                  </a:lnTo>
                  <a:lnTo>
                    <a:pt x="31509" y="54964"/>
                  </a:lnTo>
                  <a:lnTo>
                    <a:pt x="32909" y="53510"/>
                  </a:lnTo>
                  <a:lnTo>
                    <a:pt x="34465" y="49248"/>
                  </a:lnTo>
                  <a:lnTo>
                    <a:pt x="35873" y="47715"/>
                  </a:lnTo>
                  <a:lnTo>
                    <a:pt x="40081" y="46011"/>
                  </a:lnTo>
                  <a:lnTo>
                    <a:pt x="41601" y="44564"/>
                  </a:lnTo>
                  <a:lnTo>
                    <a:pt x="48980" y="32339"/>
                  </a:lnTo>
                  <a:lnTo>
                    <a:pt x="56950" y="23693"/>
                  </a:lnTo>
                  <a:lnTo>
                    <a:pt x="62679" y="20452"/>
                  </a:lnTo>
                  <a:lnTo>
                    <a:pt x="65596" y="19588"/>
                  </a:lnTo>
                  <a:lnTo>
                    <a:pt x="67540" y="18019"/>
                  </a:lnTo>
                  <a:lnTo>
                    <a:pt x="71268" y="12064"/>
                  </a:lnTo>
                  <a:lnTo>
                    <a:pt x="75656" y="10323"/>
                  </a:lnTo>
                  <a:lnTo>
                    <a:pt x="87634" y="9052"/>
                  </a:lnTo>
                  <a:lnTo>
                    <a:pt x="98096" y="110"/>
                  </a:lnTo>
                  <a:lnTo>
                    <a:pt x="111777" y="0"/>
                  </a:lnTo>
                  <a:lnTo>
                    <a:pt x="113211" y="993"/>
                  </a:lnTo>
                  <a:lnTo>
                    <a:pt x="114166" y="2646"/>
                  </a:lnTo>
                  <a:lnTo>
                    <a:pt x="114803" y="4740"/>
                  </a:lnTo>
                  <a:lnTo>
                    <a:pt x="116220" y="6137"/>
                  </a:lnTo>
                  <a:lnTo>
                    <a:pt x="123653" y="8562"/>
                  </a:lnTo>
                  <a:lnTo>
                    <a:pt x="124404" y="11412"/>
                  </a:lnTo>
                  <a:lnTo>
                    <a:pt x="124605" y="13561"/>
                  </a:lnTo>
                  <a:lnTo>
                    <a:pt x="125732" y="14994"/>
                  </a:lnTo>
                  <a:lnTo>
                    <a:pt x="132660" y="17482"/>
                  </a:lnTo>
                  <a:lnTo>
                    <a:pt x="133368" y="20337"/>
                  </a:lnTo>
                  <a:lnTo>
                    <a:pt x="133557" y="22488"/>
                  </a:lnTo>
                  <a:lnTo>
                    <a:pt x="134676" y="23922"/>
                  </a:lnTo>
                  <a:lnTo>
                    <a:pt x="142489" y="26677"/>
                  </a:lnTo>
                  <a:lnTo>
                    <a:pt x="150521" y="34468"/>
                  </a:lnTo>
                  <a:lnTo>
                    <a:pt x="151762" y="44248"/>
                  </a:lnTo>
                  <a:lnTo>
                    <a:pt x="151793" y="52301"/>
                  </a:lnTo>
                  <a:lnTo>
                    <a:pt x="152786" y="52727"/>
                  </a:lnTo>
                  <a:lnTo>
                    <a:pt x="156536" y="53199"/>
                  </a:lnTo>
                  <a:lnTo>
                    <a:pt x="157932" y="54318"/>
                  </a:lnTo>
                  <a:lnTo>
                    <a:pt x="160357" y="61233"/>
                  </a:lnTo>
                  <a:lnTo>
                    <a:pt x="160616" y="66870"/>
                  </a:lnTo>
                  <a:lnTo>
                    <a:pt x="163322" y="72053"/>
                  </a:lnTo>
                  <a:lnTo>
                    <a:pt x="168404" y="78725"/>
                  </a:lnTo>
                  <a:lnTo>
                    <a:pt x="169545" y="87911"/>
                  </a:lnTo>
                  <a:lnTo>
                    <a:pt x="169654" y="131221"/>
                  </a:lnTo>
                  <a:lnTo>
                    <a:pt x="169654" y="16966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365" name="SMARTInkShape-Group55">
            <a:extLst>
              <a:ext uri="{FF2B5EF4-FFF2-40B4-BE49-F238E27FC236}">
                <a16:creationId xmlns:a16="http://schemas.microsoft.com/office/drawing/2014/main" id="{88E76AD7-2CDF-48CC-91FE-AE87C7E1662F}"/>
              </a:ext>
            </a:extLst>
          </p:cNvPr>
          <p:cNvGrpSpPr/>
          <p:nvPr/>
        </p:nvGrpSpPr>
        <p:grpSpPr>
          <a:xfrm>
            <a:off x="5403903" y="4313039"/>
            <a:ext cx="873297" cy="321055"/>
            <a:chOff x="5403903" y="4313039"/>
            <a:chExt cx="873297" cy="321055"/>
          </a:xfrm>
        </p:grpSpPr>
        <p:sp>
          <p:nvSpPr>
            <p:cNvPr id="363" name="SMARTInkShape-345">
              <a:extLst>
                <a:ext uri="{FF2B5EF4-FFF2-40B4-BE49-F238E27FC236}">
                  <a16:creationId xmlns:a16="http://schemas.microsoft.com/office/drawing/2014/main" id="{B9FB0F4C-C1A7-4B66-8D1B-7DB104620E26}"/>
                </a:ext>
              </a:extLst>
            </p:cNvPr>
            <p:cNvSpPr/>
            <p:nvPr/>
          </p:nvSpPr>
          <p:spPr bwMode="auto">
            <a:xfrm>
              <a:off x="5403903" y="4313039"/>
              <a:ext cx="346816" cy="321055"/>
            </a:xfrm>
            <a:custGeom>
              <a:avLst/>
              <a:gdLst/>
              <a:ahLst/>
              <a:cxnLst/>
              <a:rect l="0" t="0" r="0" b="0"/>
              <a:pathLst>
                <a:path w="346816" h="321055">
                  <a:moveTo>
                    <a:pt x="293236" y="0"/>
                  </a:moveTo>
                  <a:lnTo>
                    <a:pt x="270294" y="992"/>
                  </a:lnTo>
                  <a:lnTo>
                    <a:pt x="242358" y="7688"/>
                  </a:lnTo>
                  <a:lnTo>
                    <a:pt x="199205" y="1132"/>
                  </a:lnTo>
                  <a:lnTo>
                    <a:pt x="158669" y="149"/>
                  </a:lnTo>
                  <a:lnTo>
                    <a:pt x="142148" y="1058"/>
                  </a:lnTo>
                  <a:lnTo>
                    <a:pt x="104436" y="7697"/>
                  </a:lnTo>
                  <a:lnTo>
                    <a:pt x="70611" y="11413"/>
                  </a:lnTo>
                  <a:lnTo>
                    <a:pt x="52319" y="15949"/>
                  </a:lnTo>
                  <a:lnTo>
                    <a:pt x="34331" y="19939"/>
                  </a:lnTo>
                  <a:lnTo>
                    <a:pt x="12640" y="26879"/>
                  </a:lnTo>
                  <a:lnTo>
                    <a:pt x="10922" y="28834"/>
                  </a:lnTo>
                  <a:lnTo>
                    <a:pt x="5859" y="36324"/>
                  </a:lnTo>
                  <a:lnTo>
                    <a:pt x="1803" y="41941"/>
                  </a:lnTo>
                  <a:lnTo>
                    <a:pt x="0" y="47744"/>
                  </a:lnTo>
                  <a:lnTo>
                    <a:pt x="511" y="50681"/>
                  </a:lnTo>
                  <a:lnTo>
                    <a:pt x="11898" y="71469"/>
                  </a:lnTo>
                  <a:lnTo>
                    <a:pt x="19700" y="79058"/>
                  </a:lnTo>
                  <a:lnTo>
                    <a:pt x="64348" y="116836"/>
                  </a:lnTo>
                  <a:lnTo>
                    <a:pt x="105155" y="139813"/>
                  </a:lnTo>
                  <a:lnTo>
                    <a:pt x="142731" y="171809"/>
                  </a:lnTo>
                  <a:lnTo>
                    <a:pt x="186252" y="204881"/>
                  </a:lnTo>
                  <a:lnTo>
                    <a:pt x="229760" y="235082"/>
                  </a:lnTo>
                  <a:lnTo>
                    <a:pt x="259384" y="256302"/>
                  </a:lnTo>
                  <a:lnTo>
                    <a:pt x="282215" y="269748"/>
                  </a:lnTo>
                  <a:lnTo>
                    <a:pt x="324723" y="300357"/>
                  </a:lnTo>
                  <a:lnTo>
                    <a:pt x="346397" y="321054"/>
                  </a:lnTo>
                  <a:lnTo>
                    <a:pt x="346815" y="31253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64" name="SMARTInkShape-346">
              <a:extLst>
                <a:ext uri="{FF2B5EF4-FFF2-40B4-BE49-F238E27FC236}">
                  <a16:creationId xmlns:a16="http://schemas.microsoft.com/office/drawing/2014/main" id="{EAC87238-9A51-4CF0-A94C-FC5DC3259A0D}"/>
                </a:ext>
              </a:extLst>
            </p:cNvPr>
            <p:cNvSpPr/>
            <p:nvPr/>
          </p:nvSpPr>
          <p:spPr bwMode="auto">
            <a:xfrm>
              <a:off x="5581054" y="4438054"/>
              <a:ext cx="696146" cy="178522"/>
            </a:xfrm>
            <a:custGeom>
              <a:avLst/>
              <a:gdLst/>
              <a:ahLst/>
              <a:cxnLst/>
              <a:rect l="0" t="0" r="0" b="0"/>
              <a:pathLst>
                <a:path w="696146" h="178522">
                  <a:moveTo>
                    <a:pt x="678657" y="151805"/>
                  </a:moveTo>
                  <a:lnTo>
                    <a:pt x="686345" y="151805"/>
                  </a:lnTo>
                  <a:lnTo>
                    <a:pt x="686758" y="152797"/>
                  </a:lnTo>
                  <a:lnTo>
                    <a:pt x="687477" y="159493"/>
                  </a:lnTo>
                  <a:lnTo>
                    <a:pt x="696145" y="152141"/>
                  </a:lnTo>
                  <a:lnTo>
                    <a:pt x="691667" y="156645"/>
                  </a:lnTo>
                  <a:lnTo>
                    <a:pt x="686754" y="158917"/>
                  </a:lnTo>
                  <a:lnTo>
                    <a:pt x="684054" y="159523"/>
                  </a:lnTo>
                  <a:lnTo>
                    <a:pt x="669653" y="167644"/>
                  </a:lnTo>
                  <a:lnTo>
                    <a:pt x="635868" y="172258"/>
                  </a:lnTo>
                  <a:lnTo>
                    <a:pt x="627889" y="175778"/>
                  </a:lnTo>
                  <a:lnTo>
                    <a:pt x="585473" y="178521"/>
                  </a:lnTo>
                  <a:lnTo>
                    <a:pt x="569246" y="177581"/>
                  </a:lnTo>
                  <a:lnTo>
                    <a:pt x="555729" y="172451"/>
                  </a:lnTo>
                  <a:lnTo>
                    <a:pt x="515521" y="168917"/>
                  </a:lnTo>
                  <a:lnTo>
                    <a:pt x="473140" y="160592"/>
                  </a:lnTo>
                  <a:lnTo>
                    <a:pt x="428691" y="151715"/>
                  </a:lnTo>
                  <a:lnTo>
                    <a:pt x="384060" y="142790"/>
                  </a:lnTo>
                  <a:lnTo>
                    <a:pt x="346897" y="130566"/>
                  </a:lnTo>
                  <a:lnTo>
                    <a:pt x="306077" y="118679"/>
                  </a:lnTo>
                  <a:lnTo>
                    <a:pt x="268032" y="109298"/>
                  </a:lnTo>
                  <a:lnTo>
                    <a:pt x="241718" y="100708"/>
                  </a:lnTo>
                  <a:lnTo>
                    <a:pt x="205281" y="91425"/>
                  </a:lnTo>
                  <a:lnTo>
                    <a:pt x="160902" y="74035"/>
                  </a:lnTo>
                  <a:lnTo>
                    <a:pt x="142926" y="69562"/>
                  </a:lnTo>
                  <a:lnTo>
                    <a:pt x="101206" y="50492"/>
                  </a:lnTo>
                  <a:lnTo>
                    <a:pt x="64603" y="29430"/>
                  </a:lnTo>
                  <a:lnTo>
                    <a:pt x="57486" y="26972"/>
                  </a:lnTo>
                  <a:lnTo>
                    <a:pt x="35774" y="11412"/>
                  </a:lnTo>
                  <a:lnTo>
                    <a:pt x="20843" y="8265"/>
                  </a:lnTo>
                  <a:lnTo>
                    <a:pt x="10696" y="1285"/>
                  </a:lnTo>
                  <a:lnTo>
                    <a:pt x="10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sp>
        <p:nvSpPr>
          <p:cNvPr id="366" name="SMARTInkShape-347">
            <a:extLst>
              <a:ext uri="{FF2B5EF4-FFF2-40B4-BE49-F238E27FC236}">
                <a16:creationId xmlns:a16="http://schemas.microsoft.com/office/drawing/2014/main" id="{498ACCD6-79A9-479E-A445-5DFD9DB2B97E}"/>
              </a:ext>
            </a:extLst>
          </p:cNvPr>
          <p:cNvSpPr/>
          <p:nvPr/>
        </p:nvSpPr>
        <p:spPr bwMode="auto">
          <a:xfrm>
            <a:off x="5197446" y="4259461"/>
            <a:ext cx="1356812" cy="669728"/>
          </a:xfrm>
          <a:custGeom>
            <a:avLst/>
            <a:gdLst/>
            <a:ahLst/>
            <a:cxnLst/>
            <a:rect l="0" t="0" r="0" b="0"/>
            <a:pathLst>
              <a:path w="1356812" h="669728">
                <a:moveTo>
                  <a:pt x="8562" y="0"/>
                </a:moveTo>
                <a:lnTo>
                  <a:pt x="8562" y="4740"/>
                </a:lnTo>
                <a:lnTo>
                  <a:pt x="5916" y="9713"/>
                </a:lnTo>
                <a:lnTo>
                  <a:pt x="2425" y="15231"/>
                </a:lnTo>
                <a:lnTo>
                  <a:pt x="183" y="26857"/>
                </a:lnTo>
                <a:lnTo>
                  <a:pt x="0" y="29811"/>
                </a:lnTo>
                <a:lnTo>
                  <a:pt x="9315" y="74353"/>
                </a:lnTo>
                <a:lnTo>
                  <a:pt x="29543" y="113514"/>
                </a:lnTo>
                <a:lnTo>
                  <a:pt x="46945" y="142928"/>
                </a:lnTo>
                <a:lnTo>
                  <a:pt x="78420" y="184550"/>
                </a:lnTo>
                <a:lnTo>
                  <a:pt x="117604" y="227954"/>
                </a:lnTo>
                <a:lnTo>
                  <a:pt x="161773" y="269545"/>
                </a:lnTo>
                <a:lnTo>
                  <a:pt x="206379" y="313925"/>
                </a:lnTo>
                <a:lnTo>
                  <a:pt x="249842" y="347656"/>
                </a:lnTo>
                <a:lnTo>
                  <a:pt x="290158" y="376692"/>
                </a:lnTo>
                <a:lnTo>
                  <a:pt x="330202" y="403961"/>
                </a:lnTo>
                <a:lnTo>
                  <a:pt x="372655" y="428457"/>
                </a:lnTo>
                <a:lnTo>
                  <a:pt x="414738" y="452404"/>
                </a:lnTo>
                <a:lnTo>
                  <a:pt x="455131" y="476243"/>
                </a:lnTo>
                <a:lnTo>
                  <a:pt x="497653" y="500061"/>
                </a:lnTo>
                <a:lnTo>
                  <a:pt x="539750" y="523875"/>
                </a:lnTo>
                <a:lnTo>
                  <a:pt x="574512" y="536994"/>
                </a:lnTo>
                <a:lnTo>
                  <a:pt x="609947" y="547165"/>
                </a:lnTo>
                <a:lnTo>
                  <a:pt x="651339" y="565627"/>
                </a:lnTo>
                <a:lnTo>
                  <a:pt x="685077" y="576595"/>
                </a:lnTo>
                <a:lnTo>
                  <a:pt x="729385" y="589190"/>
                </a:lnTo>
                <a:lnTo>
                  <a:pt x="771836" y="601232"/>
                </a:lnTo>
                <a:lnTo>
                  <a:pt x="811309" y="612173"/>
                </a:lnTo>
                <a:lnTo>
                  <a:pt x="850415" y="615363"/>
                </a:lnTo>
                <a:lnTo>
                  <a:pt x="891323" y="620734"/>
                </a:lnTo>
                <a:lnTo>
                  <a:pt x="928067" y="624219"/>
                </a:lnTo>
                <a:lnTo>
                  <a:pt x="963988" y="624909"/>
                </a:lnTo>
                <a:lnTo>
                  <a:pt x="999747" y="625044"/>
                </a:lnTo>
                <a:lnTo>
                  <a:pt x="1035474" y="625070"/>
                </a:lnTo>
                <a:lnTo>
                  <a:pt x="1071193" y="625077"/>
                </a:lnTo>
                <a:lnTo>
                  <a:pt x="1097983" y="622432"/>
                </a:lnTo>
                <a:lnTo>
                  <a:pt x="1136495" y="616976"/>
                </a:lnTo>
                <a:lnTo>
                  <a:pt x="1180397" y="615229"/>
                </a:lnTo>
                <a:lnTo>
                  <a:pt x="1221228" y="602848"/>
                </a:lnTo>
                <a:lnTo>
                  <a:pt x="1259973" y="589963"/>
                </a:lnTo>
                <a:lnTo>
                  <a:pt x="1262531" y="589762"/>
                </a:lnTo>
                <a:lnTo>
                  <a:pt x="1264237" y="588636"/>
                </a:lnTo>
                <a:lnTo>
                  <a:pt x="1265373" y="586892"/>
                </a:lnTo>
                <a:lnTo>
                  <a:pt x="1266132" y="584738"/>
                </a:lnTo>
                <a:lnTo>
                  <a:pt x="1267629" y="583302"/>
                </a:lnTo>
                <a:lnTo>
                  <a:pt x="1276170" y="580542"/>
                </a:lnTo>
                <a:lnTo>
                  <a:pt x="1276457" y="575723"/>
                </a:lnTo>
                <a:lnTo>
                  <a:pt x="1277489" y="574315"/>
                </a:lnTo>
                <a:lnTo>
                  <a:pt x="1285259" y="571573"/>
                </a:lnTo>
                <a:lnTo>
                  <a:pt x="1285504" y="571500"/>
                </a:lnTo>
                <a:lnTo>
                  <a:pt x="1285506" y="566760"/>
                </a:lnTo>
                <a:lnTo>
                  <a:pt x="1284514" y="565363"/>
                </a:lnTo>
                <a:lnTo>
                  <a:pt x="1282861" y="564432"/>
                </a:lnTo>
                <a:lnTo>
                  <a:pt x="1280767" y="563812"/>
                </a:lnTo>
                <a:lnTo>
                  <a:pt x="1237502" y="537684"/>
                </a:lnTo>
                <a:lnTo>
                  <a:pt x="1196188" y="509539"/>
                </a:lnTo>
                <a:lnTo>
                  <a:pt x="1154537" y="488188"/>
                </a:lnTo>
                <a:lnTo>
                  <a:pt x="1131718" y="483386"/>
                </a:lnTo>
                <a:lnTo>
                  <a:pt x="1123559" y="482728"/>
                </a:lnTo>
                <a:lnTo>
                  <a:pt x="1116626" y="479790"/>
                </a:lnTo>
                <a:lnTo>
                  <a:pt x="1107481" y="473655"/>
                </a:lnTo>
                <a:lnTo>
                  <a:pt x="1107081" y="478127"/>
                </a:lnTo>
                <a:lnTo>
                  <a:pt x="1108017" y="479485"/>
                </a:lnTo>
                <a:lnTo>
                  <a:pt x="1109633" y="480391"/>
                </a:lnTo>
                <a:lnTo>
                  <a:pt x="1119356" y="481845"/>
                </a:lnTo>
                <a:lnTo>
                  <a:pt x="1163390" y="484835"/>
                </a:lnTo>
                <a:lnTo>
                  <a:pt x="1204529" y="491296"/>
                </a:lnTo>
                <a:lnTo>
                  <a:pt x="1242150" y="498712"/>
                </a:lnTo>
                <a:lnTo>
                  <a:pt x="1283031" y="502530"/>
                </a:lnTo>
                <a:lnTo>
                  <a:pt x="1326898" y="517834"/>
                </a:lnTo>
                <a:lnTo>
                  <a:pt x="1344841" y="525467"/>
                </a:lnTo>
                <a:lnTo>
                  <a:pt x="1355425" y="534418"/>
                </a:lnTo>
                <a:lnTo>
                  <a:pt x="1356269" y="537821"/>
                </a:lnTo>
                <a:lnTo>
                  <a:pt x="1356811" y="543350"/>
                </a:lnTo>
                <a:lnTo>
                  <a:pt x="1335950" y="565666"/>
                </a:lnTo>
                <a:lnTo>
                  <a:pt x="1300753" y="592339"/>
                </a:lnTo>
                <a:lnTo>
                  <a:pt x="1297244" y="598290"/>
                </a:lnTo>
                <a:lnTo>
                  <a:pt x="1294692" y="604242"/>
                </a:lnTo>
                <a:lnTo>
                  <a:pt x="1290251" y="610195"/>
                </a:lnTo>
                <a:lnTo>
                  <a:pt x="1284969" y="613502"/>
                </a:lnTo>
                <a:lnTo>
                  <a:pt x="1282172" y="614385"/>
                </a:lnTo>
                <a:lnTo>
                  <a:pt x="1280307" y="615964"/>
                </a:lnTo>
                <a:lnTo>
                  <a:pt x="1252385" y="660259"/>
                </a:lnTo>
                <a:lnTo>
                  <a:pt x="1249788" y="669727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grpSp>
        <p:nvGrpSpPr>
          <p:cNvPr id="382" name="SMARTInkShape-Group57">
            <a:extLst>
              <a:ext uri="{FF2B5EF4-FFF2-40B4-BE49-F238E27FC236}">
                <a16:creationId xmlns:a16="http://schemas.microsoft.com/office/drawing/2014/main" id="{284ACF1B-425A-475C-B037-A046EFECC325}"/>
              </a:ext>
            </a:extLst>
          </p:cNvPr>
          <p:cNvGrpSpPr/>
          <p:nvPr/>
        </p:nvGrpSpPr>
        <p:grpSpPr>
          <a:xfrm>
            <a:off x="2342228" y="1866304"/>
            <a:ext cx="2643929" cy="758940"/>
            <a:chOff x="2342228" y="1866304"/>
            <a:chExt cx="2643929" cy="758940"/>
          </a:xfrm>
        </p:grpSpPr>
        <p:sp>
          <p:nvSpPr>
            <p:cNvPr id="367" name="SMARTInkShape-348">
              <a:extLst>
                <a:ext uri="{FF2B5EF4-FFF2-40B4-BE49-F238E27FC236}">
                  <a16:creationId xmlns:a16="http://schemas.microsoft.com/office/drawing/2014/main" id="{A39E3522-CB25-408D-9BBF-C973DF001584}"/>
                </a:ext>
              </a:extLst>
            </p:cNvPr>
            <p:cNvSpPr/>
            <p:nvPr/>
          </p:nvSpPr>
          <p:spPr bwMode="auto">
            <a:xfrm>
              <a:off x="4723804" y="2295333"/>
              <a:ext cx="201783" cy="317171"/>
            </a:xfrm>
            <a:custGeom>
              <a:avLst/>
              <a:gdLst/>
              <a:ahLst/>
              <a:cxnLst/>
              <a:rect l="0" t="0" r="0" b="0"/>
              <a:pathLst>
                <a:path w="201783" h="317171">
                  <a:moveTo>
                    <a:pt x="107157" y="35315"/>
                  </a:moveTo>
                  <a:lnTo>
                    <a:pt x="111897" y="35315"/>
                  </a:lnTo>
                  <a:lnTo>
                    <a:pt x="156084" y="19481"/>
                  </a:lnTo>
                  <a:lnTo>
                    <a:pt x="159660" y="17364"/>
                  </a:lnTo>
                  <a:lnTo>
                    <a:pt x="164557" y="13115"/>
                  </a:lnTo>
                  <a:lnTo>
                    <a:pt x="165267" y="11586"/>
                  </a:lnTo>
                  <a:lnTo>
                    <a:pt x="164748" y="10566"/>
                  </a:lnTo>
                  <a:lnTo>
                    <a:pt x="161526" y="8441"/>
                  </a:lnTo>
                  <a:lnTo>
                    <a:pt x="154134" y="2658"/>
                  </a:lnTo>
                  <a:lnTo>
                    <a:pt x="148541" y="957"/>
                  </a:lnTo>
                  <a:lnTo>
                    <a:pt x="135073" y="0"/>
                  </a:lnTo>
                  <a:lnTo>
                    <a:pt x="96301" y="7320"/>
                  </a:lnTo>
                  <a:lnTo>
                    <a:pt x="82157" y="13282"/>
                  </a:lnTo>
                  <a:lnTo>
                    <a:pt x="56908" y="33278"/>
                  </a:lnTo>
                  <a:lnTo>
                    <a:pt x="43541" y="50476"/>
                  </a:lnTo>
                  <a:lnTo>
                    <a:pt x="41926" y="56337"/>
                  </a:lnTo>
                  <a:lnTo>
                    <a:pt x="42778" y="68140"/>
                  </a:lnTo>
                  <a:lnTo>
                    <a:pt x="52399" y="99015"/>
                  </a:lnTo>
                  <a:lnTo>
                    <a:pt x="78020" y="142628"/>
                  </a:lnTo>
                  <a:lnTo>
                    <a:pt x="109449" y="177229"/>
                  </a:lnTo>
                  <a:lnTo>
                    <a:pt x="147554" y="206847"/>
                  </a:lnTo>
                  <a:lnTo>
                    <a:pt x="187151" y="249008"/>
                  </a:lnTo>
                  <a:lnTo>
                    <a:pt x="197280" y="260266"/>
                  </a:lnTo>
                  <a:lnTo>
                    <a:pt x="201782" y="268577"/>
                  </a:lnTo>
                  <a:lnTo>
                    <a:pt x="201137" y="278224"/>
                  </a:lnTo>
                  <a:lnTo>
                    <a:pt x="197543" y="288134"/>
                  </a:lnTo>
                  <a:lnTo>
                    <a:pt x="192638" y="295846"/>
                  </a:lnTo>
                  <a:lnTo>
                    <a:pt x="179558" y="305766"/>
                  </a:lnTo>
                  <a:lnTo>
                    <a:pt x="158374" y="310248"/>
                  </a:lnTo>
                  <a:lnTo>
                    <a:pt x="123558" y="312755"/>
                  </a:lnTo>
                  <a:lnTo>
                    <a:pt x="92944" y="317170"/>
                  </a:lnTo>
                  <a:lnTo>
                    <a:pt x="52687" y="312995"/>
                  </a:lnTo>
                  <a:lnTo>
                    <a:pt x="9911" y="312169"/>
                  </a:lnTo>
                  <a:lnTo>
                    <a:pt x="6608" y="312158"/>
                  </a:lnTo>
                  <a:lnTo>
                    <a:pt x="4405" y="311158"/>
                  </a:lnTo>
                  <a:lnTo>
                    <a:pt x="2937" y="309500"/>
                  </a:lnTo>
                  <a:lnTo>
                    <a:pt x="0" y="30320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68" name="SMARTInkShape-349">
              <a:extLst>
                <a:ext uri="{FF2B5EF4-FFF2-40B4-BE49-F238E27FC236}">
                  <a16:creationId xmlns:a16="http://schemas.microsoft.com/office/drawing/2014/main" id="{8FBA8F0F-B8DC-42F5-8A65-57375FF6F6AC}"/>
                </a:ext>
              </a:extLst>
            </p:cNvPr>
            <p:cNvSpPr/>
            <p:nvPr/>
          </p:nvSpPr>
          <p:spPr bwMode="auto">
            <a:xfrm>
              <a:off x="4483758" y="2286000"/>
              <a:ext cx="248977" cy="339244"/>
            </a:xfrm>
            <a:custGeom>
              <a:avLst/>
              <a:gdLst/>
              <a:ahLst/>
              <a:cxnLst/>
              <a:rect l="0" t="0" r="0" b="0"/>
              <a:pathLst>
                <a:path w="248977" h="339244">
                  <a:moveTo>
                    <a:pt x="177538" y="0"/>
                  </a:moveTo>
                  <a:lnTo>
                    <a:pt x="165110" y="0"/>
                  </a:lnTo>
                  <a:lnTo>
                    <a:pt x="135298" y="12429"/>
                  </a:lnTo>
                  <a:lnTo>
                    <a:pt x="117839" y="30472"/>
                  </a:lnTo>
                  <a:lnTo>
                    <a:pt x="104839" y="54669"/>
                  </a:lnTo>
                  <a:lnTo>
                    <a:pt x="99443" y="75950"/>
                  </a:lnTo>
                  <a:lnTo>
                    <a:pt x="97845" y="104304"/>
                  </a:lnTo>
                  <a:lnTo>
                    <a:pt x="102762" y="123748"/>
                  </a:lnTo>
                  <a:lnTo>
                    <a:pt x="117348" y="160484"/>
                  </a:lnTo>
                  <a:lnTo>
                    <a:pt x="136912" y="202540"/>
                  </a:lnTo>
                  <a:lnTo>
                    <a:pt x="157241" y="240540"/>
                  </a:lnTo>
                  <a:lnTo>
                    <a:pt x="165241" y="265078"/>
                  </a:lnTo>
                  <a:lnTo>
                    <a:pt x="167944" y="295888"/>
                  </a:lnTo>
                  <a:lnTo>
                    <a:pt x="165668" y="307784"/>
                  </a:lnTo>
                  <a:lnTo>
                    <a:pt x="160357" y="317371"/>
                  </a:lnTo>
                  <a:lnTo>
                    <a:pt x="151381" y="328247"/>
                  </a:lnTo>
                  <a:lnTo>
                    <a:pt x="140778" y="334403"/>
                  </a:lnTo>
                  <a:lnTo>
                    <a:pt x="113061" y="338355"/>
                  </a:lnTo>
                  <a:lnTo>
                    <a:pt x="68968" y="339243"/>
                  </a:lnTo>
                  <a:lnTo>
                    <a:pt x="54540" y="333998"/>
                  </a:lnTo>
                  <a:lnTo>
                    <a:pt x="10969" y="297344"/>
                  </a:lnTo>
                  <a:lnTo>
                    <a:pt x="4289" y="282965"/>
                  </a:lnTo>
                  <a:lnTo>
                    <a:pt x="0" y="254221"/>
                  </a:lnTo>
                  <a:lnTo>
                    <a:pt x="3998" y="230768"/>
                  </a:lnTo>
                  <a:lnTo>
                    <a:pt x="32392" y="186159"/>
                  </a:lnTo>
                  <a:lnTo>
                    <a:pt x="68905" y="157672"/>
                  </a:lnTo>
                  <a:lnTo>
                    <a:pt x="108455" y="127056"/>
                  </a:lnTo>
                  <a:lnTo>
                    <a:pt x="149451" y="101606"/>
                  </a:lnTo>
                  <a:lnTo>
                    <a:pt x="192581" y="74136"/>
                  </a:lnTo>
                  <a:lnTo>
                    <a:pt x="228224" y="56461"/>
                  </a:lnTo>
                  <a:lnTo>
                    <a:pt x="248976" y="5357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69" name="SMARTInkShape-350">
              <a:extLst>
                <a:ext uri="{FF2B5EF4-FFF2-40B4-BE49-F238E27FC236}">
                  <a16:creationId xmlns:a16="http://schemas.microsoft.com/office/drawing/2014/main" id="{8EB4114E-116E-4A7F-8398-6332036C8594}"/>
                </a:ext>
              </a:extLst>
            </p:cNvPr>
            <p:cNvSpPr/>
            <p:nvPr/>
          </p:nvSpPr>
          <p:spPr bwMode="auto">
            <a:xfrm>
              <a:off x="4339828" y="2259211"/>
              <a:ext cx="634009" cy="17860"/>
            </a:xfrm>
            <a:custGeom>
              <a:avLst/>
              <a:gdLst/>
              <a:ahLst/>
              <a:cxnLst/>
              <a:rect l="0" t="0" r="0" b="0"/>
              <a:pathLst>
                <a:path w="634009" h="17860">
                  <a:moveTo>
                    <a:pt x="0" y="17859"/>
                  </a:moveTo>
                  <a:lnTo>
                    <a:pt x="38160" y="17859"/>
                  </a:lnTo>
                  <a:lnTo>
                    <a:pt x="80041" y="17859"/>
                  </a:lnTo>
                  <a:lnTo>
                    <a:pt x="121722" y="17859"/>
                  </a:lnTo>
                  <a:lnTo>
                    <a:pt x="154310" y="17859"/>
                  </a:lnTo>
                  <a:lnTo>
                    <a:pt x="191283" y="15213"/>
                  </a:lnTo>
                  <a:lnTo>
                    <a:pt x="230865" y="10730"/>
                  </a:lnTo>
                  <a:lnTo>
                    <a:pt x="271610" y="5430"/>
                  </a:lnTo>
                  <a:lnTo>
                    <a:pt x="310223" y="2414"/>
                  </a:lnTo>
                  <a:lnTo>
                    <a:pt x="348221" y="1073"/>
                  </a:lnTo>
                  <a:lnTo>
                    <a:pt x="388259" y="477"/>
                  </a:lnTo>
                  <a:lnTo>
                    <a:pt x="426560" y="212"/>
                  </a:lnTo>
                  <a:lnTo>
                    <a:pt x="462434" y="94"/>
                  </a:lnTo>
                  <a:lnTo>
                    <a:pt x="494914" y="42"/>
                  </a:lnTo>
                  <a:lnTo>
                    <a:pt x="525886" y="19"/>
                  </a:lnTo>
                  <a:lnTo>
                    <a:pt x="565922" y="5"/>
                  </a:lnTo>
                  <a:lnTo>
                    <a:pt x="606117" y="1"/>
                  </a:lnTo>
                  <a:lnTo>
                    <a:pt x="634008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70" name="SMARTInkShape-351">
              <a:extLst>
                <a:ext uri="{FF2B5EF4-FFF2-40B4-BE49-F238E27FC236}">
                  <a16:creationId xmlns:a16="http://schemas.microsoft.com/office/drawing/2014/main" id="{820D42E3-9C56-4173-B4D9-9413AFE13720}"/>
                </a:ext>
              </a:extLst>
            </p:cNvPr>
            <p:cNvSpPr/>
            <p:nvPr/>
          </p:nvSpPr>
          <p:spPr bwMode="auto">
            <a:xfrm>
              <a:off x="4804171" y="1993521"/>
              <a:ext cx="181986" cy="162401"/>
            </a:xfrm>
            <a:custGeom>
              <a:avLst/>
              <a:gdLst/>
              <a:ahLst/>
              <a:cxnLst/>
              <a:rect l="0" t="0" r="0" b="0"/>
              <a:pathLst>
                <a:path w="181986" h="162401">
                  <a:moveTo>
                    <a:pt x="35718" y="42448"/>
                  </a:moveTo>
                  <a:lnTo>
                    <a:pt x="35718" y="47188"/>
                  </a:lnTo>
                  <a:lnTo>
                    <a:pt x="17628" y="87397"/>
                  </a:lnTo>
                  <a:lnTo>
                    <a:pt x="12796" y="99136"/>
                  </a:lnTo>
                  <a:lnTo>
                    <a:pt x="9439" y="128786"/>
                  </a:lnTo>
                  <a:lnTo>
                    <a:pt x="11802" y="138036"/>
                  </a:lnTo>
                  <a:lnTo>
                    <a:pt x="13821" y="141892"/>
                  </a:lnTo>
                  <a:lnTo>
                    <a:pt x="21357" y="148822"/>
                  </a:lnTo>
                  <a:lnTo>
                    <a:pt x="37623" y="161356"/>
                  </a:lnTo>
                  <a:lnTo>
                    <a:pt x="41949" y="162400"/>
                  </a:lnTo>
                  <a:lnTo>
                    <a:pt x="58511" y="159128"/>
                  </a:lnTo>
                  <a:lnTo>
                    <a:pt x="101454" y="142449"/>
                  </a:lnTo>
                  <a:lnTo>
                    <a:pt x="144959" y="110542"/>
                  </a:lnTo>
                  <a:lnTo>
                    <a:pt x="162455" y="91948"/>
                  </a:lnTo>
                  <a:lnTo>
                    <a:pt x="181013" y="55581"/>
                  </a:lnTo>
                  <a:lnTo>
                    <a:pt x="181985" y="42993"/>
                  </a:lnTo>
                  <a:lnTo>
                    <a:pt x="179108" y="31776"/>
                  </a:lnTo>
                  <a:lnTo>
                    <a:pt x="174524" y="23483"/>
                  </a:lnTo>
                  <a:lnTo>
                    <a:pt x="161624" y="13237"/>
                  </a:lnTo>
                  <a:lnTo>
                    <a:pt x="125229" y="1878"/>
                  </a:lnTo>
                  <a:lnTo>
                    <a:pt x="91455" y="0"/>
                  </a:lnTo>
                  <a:lnTo>
                    <a:pt x="47133" y="7751"/>
                  </a:lnTo>
                  <a:lnTo>
                    <a:pt x="0" y="2458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71" name="SMARTInkShape-352">
              <a:extLst>
                <a:ext uri="{FF2B5EF4-FFF2-40B4-BE49-F238E27FC236}">
                  <a16:creationId xmlns:a16="http://schemas.microsoft.com/office/drawing/2014/main" id="{A8B4A0F6-E4D0-4FB6-84F1-5F63F0634500}"/>
                </a:ext>
              </a:extLst>
            </p:cNvPr>
            <p:cNvSpPr/>
            <p:nvPr/>
          </p:nvSpPr>
          <p:spPr bwMode="auto">
            <a:xfrm>
              <a:off x="4541774" y="1991320"/>
              <a:ext cx="208132" cy="168291"/>
            </a:xfrm>
            <a:custGeom>
              <a:avLst/>
              <a:gdLst/>
              <a:ahLst/>
              <a:cxnLst/>
              <a:rect l="0" t="0" r="0" b="0"/>
              <a:pathLst>
                <a:path w="208132" h="168291">
                  <a:moveTo>
                    <a:pt x="65944" y="0"/>
                  </a:moveTo>
                  <a:lnTo>
                    <a:pt x="61204" y="0"/>
                  </a:lnTo>
                  <a:lnTo>
                    <a:pt x="59808" y="992"/>
                  </a:lnTo>
                  <a:lnTo>
                    <a:pt x="58877" y="2646"/>
                  </a:lnTo>
                  <a:lnTo>
                    <a:pt x="58256" y="4741"/>
                  </a:lnTo>
                  <a:lnTo>
                    <a:pt x="49138" y="16224"/>
                  </a:lnTo>
                  <a:lnTo>
                    <a:pt x="35720" y="32037"/>
                  </a:lnTo>
                  <a:lnTo>
                    <a:pt x="13910" y="72129"/>
                  </a:lnTo>
                  <a:lnTo>
                    <a:pt x="6539" y="98432"/>
                  </a:lnTo>
                  <a:lnTo>
                    <a:pt x="4356" y="120336"/>
                  </a:lnTo>
                  <a:lnTo>
                    <a:pt x="8449" y="139394"/>
                  </a:lnTo>
                  <a:lnTo>
                    <a:pt x="15946" y="152868"/>
                  </a:lnTo>
                  <a:lnTo>
                    <a:pt x="29192" y="163144"/>
                  </a:lnTo>
                  <a:lnTo>
                    <a:pt x="50425" y="167732"/>
                  </a:lnTo>
                  <a:lnTo>
                    <a:pt x="84266" y="168290"/>
                  </a:lnTo>
                  <a:lnTo>
                    <a:pt x="123773" y="157185"/>
                  </a:lnTo>
                  <a:lnTo>
                    <a:pt x="147571" y="143918"/>
                  </a:lnTo>
                  <a:lnTo>
                    <a:pt x="187571" y="102275"/>
                  </a:lnTo>
                  <a:lnTo>
                    <a:pt x="200980" y="78921"/>
                  </a:lnTo>
                  <a:lnTo>
                    <a:pt x="206496" y="57890"/>
                  </a:lnTo>
                  <a:lnTo>
                    <a:pt x="208131" y="34351"/>
                  </a:lnTo>
                  <a:lnTo>
                    <a:pt x="206376" y="27862"/>
                  </a:lnTo>
                  <a:lnTo>
                    <a:pt x="199135" y="18005"/>
                  </a:lnTo>
                  <a:lnTo>
                    <a:pt x="179161" y="6879"/>
                  </a:lnTo>
                  <a:lnTo>
                    <a:pt x="149650" y="2038"/>
                  </a:lnTo>
                  <a:lnTo>
                    <a:pt x="115772" y="5345"/>
                  </a:lnTo>
                  <a:lnTo>
                    <a:pt x="74905" y="22480"/>
                  </a:lnTo>
                  <a:lnTo>
                    <a:pt x="43244" y="40175"/>
                  </a:lnTo>
                  <a:lnTo>
                    <a:pt x="21405" y="63828"/>
                  </a:lnTo>
                  <a:lnTo>
                    <a:pt x="1259" y="102590"/>
                  </a:lnTo>
                  <a:lnTo>
                    <a:pt x="0" y="108081"/>
                  </a:lnTo>
                  <a:lnTo>
                    <a:pt x="153" y="112734"/>
                  </a:lnTo>
                  <a:lnTo>
                    <a:pt x="3437" y="13394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72" name="SMARTInkShape-353">
              <a:extLst>
                <a:ext uri="{FF2B5EF4-FFF2-40B4-BE49-F238E27FC236}">
                  <a16:creationId xmlns:a16="http://schemas.microsoft.com/office/drawing/2014/main" id="{9A9BD547-7FCF-4F31-AE3F-E57D53FD62CD}"/>
                </a:ext>
              </a:extLst>
            </p:cNvPr>
            <p:cNvSpPr/>
            <p:nvPr/>
          </p:nvSpPr>
          <p:spPr bwMode="auto">
            <a:xfrm>
              <a:off x="4442356" y="1964531"/>
              <a:ext cx="22488" cy="250032"/>
            </a:xfrm>
            <a:custGeom>
              <a:avLst/>
              <a:gdLst/>
              <a:ahLst/>
              <a:cxnLst/>
              <a:rect l="0" t="0" r="0" b="0"/>
              <a:pathLst>
                <a:path w="22488" h="250032">
                  <a:moveTo>
                    <a:pt x="22487" y="0"/>
                  </a:moveTo>
                  <a:lnTo>
                    <a:pt x="21496" y="25318"/>
                  </a:lnTo>
                  <a:lnTo>
                    <a:pt x="14799" y="63490"/>
                  </a:lnTo>
                  <a:lnTo>
                    <a:pt x="11076" y="107286"/>
                  </a:lnTo>
                  <a:lnTo>
                    <a:pt x="5477" y="150830"/>
                  </a:lnTo>
                  <a:lnTo>
                    <a:pt x="0" y="188767"/>
                  </a:lnTo>
                  <a:lnTo>
                    <a:pt x="256" y="203290"/>
                  </a:lnTo>
                  <a:lnTo>
                    <a:pt x="4628" y="25003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73" name="SMARTInkShape-354">
              <a:extLst>
                <a:ext uri="{FF2B5EF4-FFF2-40B4-BE49-F238E27FC236}">
                  <a16:creationId xmlns:a16="http://schemas.microsoft.com/office/drawing/2014/main" id="{7D3C94F2-DDED-44C2-B1C3-D785141EF087}"/>
                </a:ext>
              </a:extLst>
            </p:cNvPr>
            <p:cNvSpPr/>
            <p:nvPr/>
          </p:nvSpPr>
          <p:spPr bwMode="auto">
            <a:xfrm>
              <a:off x="3812976" y="2268140"/>
              <a:ext cx="187525" cy="17693"/>
            </a:xfrm>
            <a:custGeom>
              <a:avLst/>
              <a:gdLst/>
              <a:ahLst/>
              <a:cxnLst/>
              <a:rect l="0" t="0" r="0" b="0"/>
              <a:pathLst>
                <a:path w="187525" h="17693">
                  <a:moveTo>
                    <a:pt x="0" y="0"/>
                  </a:moveTo>
                  <a:lnTo>
                    <a:pt x="0" y="7689"/>
                  </a:lnTo>
                  <a:lnTo>
                    <a:pt x="993" y="8103"/>
                  </a:lnTo>
                  <a:lnTo>
                    <a:pt x="12360" y="11413"/>
                  </a:lnTo>
                  <a:lnTo>
                    <a:pt x="24345" y="14994"/>
                  </a:lnTo>
                  <a:lnTo>
                    <a:pt x="64378" y="17294"/>
                  </a:lnTo>
                  <a:lnTo>
                    <a:pt x="98781" y="17692"/>
                  </a:lnTo>
                  <a:lnTo>
                    <a:pt x="139401" y="15164"/>
                  </a:lnTo>
                  <a:lnTo>
                    <a:pt x="187524" y="893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74" name="SMARTInkShape-355">
              <a:extLst>
                <a:ext uri="{FF2B5EF4-FFF2-40B4-BE49-F238E27FC236}">
                  <a16:creationId xmlns:a16="http://schemas.microsoft.com/office/drawing/2014/main" id="{168DE994-DB67-4AF6-B9B1-A89076252717}"/>
                </a:ext>
              </a:extLst>
            </p:cNvPr>
            <p:cNvSpPr/>
            <p:nvPr/>
          </p:nvSpPr>
          <p:spPr bwMode="auto">
            <a:xfrm>
              <a:off x="3821906" y="2134195"/>
              <a:ext cx="160735" cy="8931"/>
            </a:xfrm>
            <a:custGeom>
              <a:avLst/>
              <a:gdLst/>
              <a:ahLst/>
              <a:cxnLst/>
              <a:rect l="0" t="0" r="0" b="0"/>
              <a:pathLst>
                <a:path w="160735" h="8931">
                  <a:moveTo>
                    <a:pt x="0" y="8930"/>
                  </a:moveTo>
                  <a:lnTo>
                    <a:pt x="39034" y="8930"/>
                  </a:lnTo>
                  <a:lnTo>
                    <a:pt x="80803" y="6284"/>
                  </a:lnTo>
                  <a:lnTo>
                    <a:pt x="124081" y="828"/>
                  </a:lnTo>
                  <a:lnTo>
                    <a:pt x="16073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75" name="SMARTInkShape-356">
              <a:extLst>
                <a:ext uri="{FF2B5EF4-FFF2-40B4-BE49-F238E27FC236}">
                  <a16:creationId xmlns:a16="http://schemas.microsoft.com/office/drawing/2014/main" id="{40BE0E9A-5618-45B1-A0B4-E953BB5C1F3F}"/>
                </a:ext>
              </a:extLst>
            </p:cNvPr>
            <p:cNvSpPr/>
            <p:nvPr/>
          </p:nvSpPr>
          <p:spPr bwMode="auto">
            <a:xfrm>
              <a:off x="3429000" y="1974854"/>
              <a:ext cx="169665" cy="168258"/>
            </a:xfrm>
            <a:custGeom>
              <a:avLst/>
              <a:gdLst/>
              <a:ahLst/>
              <a:cxnLst/>
              <a:rect l="0" t="0" r="0" b="0"/>
              <a:pathLst>
                <a:path w="169665" h="168258">
                  <a:moveTo>
                    <a:pt x="0" y="43255"/>
                  </a:moveTo>
                  <a:lnTo>
                    <a:pt x="0" y="38515"/>
                  </a:lnTo>
                  <a:lnTo>
                    <a:pt x="992" y="37118"/>
                  </a:lnTo>
                  <a:lnTo>
                    <a:pt x="2646" y="36187"/>
                  </a:lnTo>
                  <a:lnTo>
                    <a:pt x="4740" y="35567"/>
                  </a:lnTo>
                  <a:lnTo>
                    <a:pt x="6137" y="34161"/>
                  </a:lnTo>
                  <a:lnTo>
                    <a:pt x="11023" y="24775"/>
                  </a:lnTo>
                  <a:lnTo>
                    <a:pt x="21249" y="13367"/>
                  </a:lnTo>
                  <a:lnTo>
                    <a:pt x="29618" y="10128"/>
                  </a:lnTo>
                  <a:lnTo>
                    <a:pt x="68626" y="0"/>
                  </a:lnTo>
                  <a:lnTo>
                    <a:pt x="86369" y="3760"/>
                  </a:lnTo>
                  <a:lnTo>
                    <a:pt x="113446" y="16753"/>
                  </a:lnTo>
                  <a:lnTo>
                    <a:pt x="117303" y="19634"/>
                  </a:lnTo>
                  <a:lnTo>
                    <a:pt x="119874" y="23539"/>
                  </a:lnTo>
                  <a:lnTo>
                    <a:pt x="123492" y="38516"/>
                  </a:lnTo>
                  <a:lnTo>
                    <a:pt x="124339" y="49748"/>
                  </a:lnTo>
                  <a:lnTo>
                    <a:pt x="119423" y="61354"/>
                  </a:lnTo>
                  <a:lnTo>
                    <a:pt x="83016" y="102801"/>
                  </a:lnTo>
                  <a:lnTo>
                    <a:pt x="41652" y="135365"/>
                  </a:lnTo>
                  <a:lnTo>
                    <a:pt x="1918" y="166471"/>
                  </a:lnTo>
                  <a:lnTo>
                    <a:pt x="2271" y="167071"/>
                  </a:lnTo>
                  <a:lnTo>
                    <a:pt x="5309" y="167738"/>
                  </a:lnTo>
                  <a:lnTo>
                    <a:pt x="46996" y="168257"/>
                  </a:lnTo>
                  <a:lnTo>
                    <a:pt x="89606" y="161201"/>
                  </a:lnTo>
                  <a:lnTo>
                    <a:pt x="132994" y="158594"/>
                  </a:lnTo>
                  <a:lnTo>
                    <a:pt x="169664" y="15041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76" name="SMARTInkShape-357">
              <a:extLst>
                <a:ext uri="{FF2B5EF4-FFF2-40B4-BE49-F238E27FC236}">
                  <a16:creationId xmlns:a16="http://schemas.microsoft.com/office/drawing/2014/main" id="{0D487460-8DB0-4C9B-B57E-86EE83A2F70E}"/>
                </a:ext>
              </a:extLst>
            </p:cNvPr>
            <p:cNvSpPr/>
            <p:nvPr/>
          </p:nvSpPr>
          <p:spPr bwMode="auto">
            <a:xfrm>
              <a:off x="2342228" y="1866304"/>
              <a:ext cx="247382" cy="642939"/>
            </a:xfrm>
            <a:custGeom>
              <a:avLst/>
              <a:gdLst/>
              <a:ahLst/>
              <a:cxnLst/>
              <a:rect l="0" t="0" r="0" b="0"/>
              <a:pathLst>
                <a:path w="247382" h="642939">
                  <a:moveTo>
                    <a:pt x="247381" y="0"/>
                  </a:moveTo>
                  <a:lnTo>
                    <a:pt x="239260" y="7130"/>
                  </a:lnTo>
                  <a:lnTo>
                    <a:pt x="200113" y="39167"/>
                  </a:lnTo>
                  <a:lnTo>
                    <a:pt x="168332" y="71357"/>
                  </a:lnTo>
                  <a:lnTo>
                    <a:pt x="133781" y="112866"/>
                  </a:lnTo>
                  <a:lnTo>
                    <a:pt x="110241" y="145413"/>
                  </a:lnTo>
                  <a:lnTo>
                    <a:pt x="86550" y="179722"/>
                  </a:lnTo>
                  <a:lnTo>
                    <a:pt x="63783" y="214814"/>
                  </a:lnTo>
                  <a:lnTo>
                    <a:pt x="43743" y="250255"/>
                  </a:lnTo>
                  <a:lnTo>
                    <a:pt x="27560" y="288496"/>
                  </a:lnTo>
                  <a:lnTo>
                    <a:pt x="14745" y="327650"/>
                  </a:lnTo>
                  <a:lnTo>
                    <a:pt x="5743" y="364896"/>
                  </a:lnTo>
                  <a:lnTo>
                    <a:pt x="1080" y="401293"/>
                  </a:lnTo>
                  <a:lnTo>
                    <a:pt x="0" y="437314"/>
                  </a:lnTo>
                  <a:lnTo>
                    <a:pt x="2828" y="473167"/>
                  </a:lnTo>
                  <a:lnTo>
                    <a:pt x="14738" y="517340"/>
                  </a:lnTo>
                  <a:lnTo>
                    <a:pt x="35575" y="560304"/>
                  </a:lnTo>
                  <a:lnTo>
                    <a:pt x="60601" y="594972"/>
                  </a:lnTo>
                  <a:lnTo>
                    <a:pt x="101088" y="624096"/>
                  </a:lnTo>
                  <a:lnTo>
                    <a:pt x="131295" y="64293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77" name="SMARTInkShape-358">
              <a:extLst>
                <a:ext uri="{FF2B5EF4-FFF2-40B4-BE49-F238E27FC236}">
                  <a16:creationId xmlns:a16="http://schemas.microsoft.com/office/drawing/2014/main" id="{E3A68588-6FCC-4420-93DB-67723AFB5394}"/>
                </a:ext>
              </a:extLst>
            </p:cNvPr>
            <p:cNvSpPr/>
            <p:nvPr/>
          </p:nvSpPr>
          <p:spPr bwMode="auto">
            <a:xfrm>
              <a:off x="3196828" y="1955601"/>
              <a:ext cx="146226" cy="473275"/>
            </a:xfrm>
            <a:custGeom>
              <a:avLst/>
              <a:gdLst/>
              <a:ahLst/>
              <a:cxnLst/>
              <a:rect l="0" t="0" r="0" b="0"/>
              <a:pathLst>
                <a:path w="146226" h="473275">
                  <a:moveTo>
                    <a:pt x="17859" y="0"/>
                  </a:moveTo>
                  <a:lnTo>
                    <a:pt x="56033" y="32037"/>
                  </a:lnTo>
                  <a:lnTo>
                    <a:pt x="80102" y="56126"/>
                  </a:lnTo>
                  <a:lnTo>
                    <a:pt x="109162" y="99318"/>
                  </a:lnTo>
                  <a:lnTo>
                    <a:pt x="123922" y="123516"/>
                  </a:lnTo>
                  <a:lnTo>
                    <a:pt x="137811" y="165031"/>
                  </a:lnTo>
                  <a:lnTo>
                    <a:pt x="146225" y="207759"/>
                  </a:lnTo>
                  <a:lnTo>
                    <a:pt x="143317" y="246987"/>
                  </a:lnTo>
                  <a:lnTo>
                    <a:pt x="135179" y="288597"/>
                  </a:lnTo>
                  <a:lnTo>
                    <a:pt x="120640" y="326502"/>
                  </a:lnTo>
                  <a:lnTo>
                    <a:pt x="102773" y="362868"/>
                  </a:lnTo>
                  <a:lnTo>
                    <a:pt x="79068" y="397787"/>
                  </a:lnTo>
                  <a:lnTo>
                    <a:pt x="39100" y="439401"/>
                  </a:lnTo>
                  <a:lnTo>
                    <a:pt x="0" y="47327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78" name="SMARTInkShape-359">
              <a:extLst>
                <a:ext uri="{FF2B5EF4-FFF2-40B4-BE49-F238E27FC236}">
                  <a16:creationId xmlns:a16="http://schemas.microsoft.com/office/drawing/2014/main" id="{7129AF53-BE84-4766-9A53-54AD73916D84}"/>
                </a:ext>
              </a:extLst>
            </p:cNvPr>
            <p:cNvSpPr/>
            <p:nvPr/>
          </p:nvSpPr>
          <p:spPr bwMode="auto">
            <a:xfrm>
              <a:off x="3027286" y="2143125"/>
              <a:ext cx="107035" cy="222780"/>
            </a:xfrm>
            <a:custGeom>
              <a:avLst/>
              <a:gdLst/>
              <a:ahLst/>
              <a:cxnLst/>
              <a:rect l="0" t="0" r="0" b="0"/>
              <a:pathLst>
                <a:path w="107035" h="222780">
                  <a:moveTo>
                    <a:pt x="8808" y="80367"/>
                  </a:moveTo>
                  <a:lnTo>
                    <a:pt x="13548" y="85107"/>
                  </a:lnTo>
                  <a:lnTo>
                    <a:pt x="15875" y="92727"/>
                  </a:lnTo>
                  <a:lnTo>
                    <a:pt x="22369" y="135910"/>
                  </a:lnTo>
                  <a:lnTo>
                    <a:pt x="26101" y="176206"/>
                  </a:lnTo>
                  <a:lnTo>
                    <a:pt x="26660" y="219725"/>
                  </a:lnTo>
                  <a:lnTo>
                    <a:pt x="26667" y="222779"/>
                  </a:lnTo>
                  <a:lnTo>
                    <a:pt x="26667" y="185070"/>
                  </a:lnTo>
                  <a:lnTo>
                    <a:pt x="19538" y="152312"/>
                  </a:lnTo>
                  <a:lnTo>
                    <a:pt x="11221" y="123058"/>
                  </a:lnTo>
                  <a:lnTo>
                    <a:pt x="6877" y="100292"/>
                  </a:lnTo>
                  <a:lnTo>
                    <a:pt x="1952" y="80979"/>
                  </a:lnTo>
                  <a:lnTo>
                    <a:pt x="0" y="43471"/>
                  </a:lnTo>
                  <a:lnTo>
                    <a:pt x="1943" y="39895"/>
                  </a:lnTo>
                  <a:lnTo>
                    <a:pt x="29434" y="14930"/>
                  </a:lnTo>
                  <a:lnTo>
                    <a:pt x="47992" y="5967"/>
                  </a:lnTo>
                  <a:lnTo>
                    <a:pt x="79918" y="786"/>
                  </a:lnTo>
                  <a:lnTo>
                    <a:pt x="10703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79" name="SMARTInkShape-360">
              <a:extLst>
                <a:ext uri="{FF2B5EF4-FFF2-40B4-BE49-F238E27FC236}">
                  <a16:creationId xmlns:a16="http://schemas.microsoft.com/office/drawing/2014/main" id="{30B85051-EA97-40C5-B902-E05269BD5C84}"/>
                </a:ext>
              </a:extLst>
            </p:cNvPr>
            <p:cNvSpPr/>
            <p:nvPr/>
          </p:nvSpPr>
          <p:spPr bwMode="auto">
            <a:xfrm>
              <a:off x="2741414" y="2205633"/>
              <a:ext cx="125016" cy="17860"/>
            </a:xfrm>
            <a:custGeom>
              <a:avLst/>
              <a:gdLst/>
              <a:ahLst/>
              <a:cxnLst/>
              <a:rect l="0" t="0" r="0" b="0"/>
              <a:pathLst>
                <a:path w="125016" h="17860">
                  <a:moveTo>
                    <a:pt x="0" y="17859"/>
                  </a:moveTo>
                  <a:lnTo>
                    <a:pt x="30463" y="16867"/>
                  </a:lnTo>
                  <a:lnTo>
                    <a:pt x="64364" y="10171"/>
                  </a:lnTo>
                  <a:lnTo>
                    <a:pt x="108560" y="4298"/>
                  </a:lnTo>
                  <a:lnTo>
                    <a:pt x="125015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80" name="SMARTInkShape-361">
              <a:extLst>
                <a:ext uri="{FF2B5EF4-FFF2-40B4-BE49-F238E27FC236}">
                  <a16:creationId xmlns:a16="http://schemas.microsoft.com/office/drawing/2014/main" id="{A1439958-8DBE-405C-895D-73327EE048C8}"/>
                </a:ext>
              </a:extLst>
            </p:cNvPr>
            <p:cNvSpPr/>
            <p:nvPr/>
          </p:nvSpPr>
          <p:spPr bwMode="auto">
            <a:xfrm>
              <a:off x="2803922" y="2134195"/>
              <a:ext cx="22738" cy="232173"/>
            </a:xfrm>
            <a:custGeom>
              <a:avLst/>
              <a:gdLst/>
              <a:ahLst/>
              <a:cxnLst/>
              <a:rect l="0" t="0" r="0" b="0"/>
              <a:pathLst>
                <a:path w="22738" h="232173">
                  <a:moveTo>
                    <a:pt x="0" y="0"/>
                  </a:moveTo>
                  <a:lnTo>
                    <a:pt x="4740" y="4741"/>
                  </a:lnTo>
                  <a:lnTo>
                    <a:pt x="7067" y="12360"/>
                  </a:lnTo>
                  <a:lnTo>
                    <a:pt x="11023" y="27806"/>
                  </a:lnTo>
                  <a:lnTo>
                    <a:pt x="14821" y="41132"/>
                  </a:lnTo>
                  <a:lnTo>
                    <a:pt x="19905" y="79379"/>
                  </a:lnTo>
                  <a:lnTo>
                    <a:pt x="22737" y="97787"/>
                  </a:lnTo>
                  <a:lnTo>
                    <a:pt x="19117" y="133859"/>
                  </a:lnTo>
                  <a:lnTo>
                    <a:pt x="17969" y="177802"/>
                  </a:lnTo>
                  <a:lnTo>
                    <a:pt x="17862" y="222438"/>
                  </a:lnTo>
                  <a:lnTo>
                    <a:pt x="17859" y="23217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81" name="SMARTInkShape-362">
              <a:extLst>
                <a:ext uri="{FF2B5EF4-FFF2-40B4-BE49-F238E27FC236}">
                  <a16:creationId xmlns:a16="http://schemas.microsoft.com/office/drawing/2014/main" id="{C61A1CB6-9245-4BB7-82FD-F6D11C6F577F}"/>
                </a:ext>
              </a:extLst>
            </p:cNvPr>
            <p:cNvSpPr/>
            <p:nvPr/>
          </p:nvSpPr>
          <p:spPr bwMode="auto">
            <a:xfrm>
              <a:off x="2571750" y="2053828"/>
              <a:ext cx="17011" cy="339329"/>
            </a:xfrm>
            <a:custGeom>
              <a:avLst/>
              <a:gdLst/>
              <a:ahLst/>
              <a:cxnLst/>
              <a:rect l="0" t="0" r="0" b="0"/>
              <a:pathLst>
                <a:path w="17011" h="339329">
                  <a:moveTo>
                    <a:pt x="0" y="0"/>
                  </a:moveTo>
                  <a:lnTo>
                    <a:pt x="7688" y="0"/>
                  </a:lnTo>
                  <a:lnTo>
                    <a:pt x="8102" y="992"/>
                  </a:lnTo>
                  <a:lnTo>
                    <a:pt x="8562" y="4741"/>
                  </a:lnTo>
                  <a:lnTo>
                    <a:pt x="11412" y="9714"/>
                  </a:lnTo>
                  <a:lnTo>
                    <a:pt x="14994" y="15231"/>
                  </a:lnTo>
                  <a:lnTo>
                    <a:pt x="17010" y="24908"/>
                  </a:lnTo>
                  <a:lnTo>
                    <a:pt x="16793" y="64041"/>
                  </a:lnTo>
                  <a:lnTo>
                    <a:pt x="10161" y="102618"/>
                  </a:lnTo>
                  <a:lnTo>
                    <a:pt x="9092" y="146099"/>
                  </a:lnTo>
                  <a:lnTo>
                    <a:pt x="8962" y="186396"/>
                  </a:lnTo>
                  <a:lnTo>
                    <a:pt x="1866" y="224955"/>
                  </a:lnTo>
                  <a:lnTo>
                    <a:pt x="246" y="267124"/>
                  </a:lnTo>
                  <a:lnTo>
                    <a:pt x="1065" y="286625"/>
                  </a:lnTo>
                  <a:lnTo>
                    <a:pt x="7698" y="310658"/>
                  </a:lnTo>
                  <a:lnTo>
                    <a:pt x="8930" y="33932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396" name="SMARTInkShape-Group58">
            <a:extLst>
              <a:ext uri="{FF2B5EF4-FFF2-40B4-BE49-F238E27FC236}">
                <a16:creationId xmlns:a16="http://schemas.microsoft.com/office/drawing/2014/main" id="{A8828C30-A7A4-4D99-80A8-34CDA3EDCC2A}"/>
              </a:ext>
            </a:extLst>
          </p:cNvPr>
          <p:cNvGrpSpPr/>
          <p:nvPr/>
        </p:nvGrpSpPr>
        <p:grpSpPr>
          <a:xfrm>
            <a:off x="2509242" y="3009304"/>
            <a:ext cx="2277071" cy="659519"/>
            <a:chOff x="2509242" y="3009304"/>
            <a:chExt cx="2277071" cy="659519"/>
          </a:xfrm>
        </p:grpSpPr>
        <p:sp>
          <p:nvSpPr>
            <p:cNvPr id="383" name="SMARTInkShape-363">
              <a:extLst>
                <a:ext uri="{FF2B5EF4-FFF2-40B4-BE49-F238E27FC236}">
                  <a16:creationId xmlns:a16="http://schemas.microsoft.com/office/drawing/2014/main" id="{898D69DB-0D93-4DC5-BB5E-82DFCAD52DC7}"/>
                </a:ext>
              </a:extLst>
            </p:cNvPr>
            <p:cNvSpPr/>
            <p:nvPr/>
          </p:nvSpPr>
          <p:spPr bwMode="auto">
            <a:xfrm>
              <a:off x="4607718" y="3411617"/>
              <a:ext cx="175145" cy="249555"/>
            </a:xfrm>
            <a:custGeom>
              <a:avLst/>
              <a:gdLst/>
              <a:ahLst/>
              <a:cxnLst/>
              <a:rect l="0" t="0" r="0" b="0"/>
              <a:pathLst>
                <a:path w="175145" h="249555">
                  <a:moveTo>
                    <a:pt x="71438" y="17383"/>
                  </a:moveTo>
                  <a:lnTo>
                    <a:pt x="110585" y="17383"/>
                  </a:lnTo>
                  <a:lnTo>
                    <a:pt x="140607" y="17383"/>
                  </a:lnTo>
                  <a:lnTo>
                    <a:pt x="141363" y="16390"/>
                  </a:lnTo>
                  <a:lnTo>
                    <a:pt x="142203" y="12642"/>
                  </a:lnTo>
                  <a:lnTo>
                    <a:pt x="139931" y="7669"/>
                  </a:lnTo>
                  <a:lnTo>
                    <a:pt x="137936" y="4954"/>
                  </a:lnTo>
                  <a:lnTo>
                    <a:pt x="130428" y="1937"/>
                  </a:lnTo>
                  <a:lnTo>
                    <a:pt x="109438" y="0"/>
                  </a:lnTo>
                  <a:lnTo>
                    <a:pt x="80047" y="6746"/>
                  </a:lnTo>
                  <a:lnTo>
                    <a:pt x="35875" y="26387"/>
                  </a:lnTo>
                  <a:lnTo>
                    <a:pt x="29870" y="29338"/>
                  </a:lnTo>
                  <a:lnTo>
                    <a:pt x="25866" y="33291"/>
                  </a:lnTo>
                  <a:lnTo>
                    <a:pt x="21418" y="42974"/>
                  </a:lnTo>
                  <a:lnTo>
                    <a:pt x="18914" y="59582"/>
                  </a:lnTo>
                  <a:lnTo>
                    <a:pt x="23620" y="73841"/>
                  </a:lnTo>
                  <a:lnTo>
                    <a:pt x="42810" y="107248"/>
                  </a:lnTo>
                  <a:lnTo>
                    <a:pt x="78976" y="135382"/>
                  </a:lnTo>
                  <a:lnTo>
                    <a:pt x="115811" y="160048"/>
                  </a:lnTo>
                  <a:lnTo>
                    <a:pt x="159927" y="193312"/>
                  </a:lnTo>
                  <a:lnTo>
                    <a:pt x="170297" y="200746"/>
                  </a:lnTo>
                  <a:lnTo>
                    <a:pt x="174907" y="207356"/>
                  </a:lnTo>
                  <a:lnTo>
                    <a:pt x="175144" y="211501"/>
                  </a:lnTo>
                  <a:lnTo>
                    <a:pt x="172761" y="221397"/>
                  </a:lnTo>
                  <a:lnTo>
                    <a:pt x="169745" y="224830"/>
                  </a:lnTo>
                  <a:lnTo>
                    <a:pt x="145079" y="235532"/>
                  </a:lnTo>
                  <a:lnTo>
                    <a:pt x="108620" y="240611"/>
                  </a:lnTo>
                  <a:lnTo>
                    <a:pt x="69081" y="247494"/>
                  </a:lnTo>
                  <a:lnTo>
                    <a:pt x="28088" y="249148"/>
                  </a:lnTo>
                  <a:lnTo>
                    <a:pt x="0" y="24955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84" name="SMARTInkShape-364">
              <a:extLst>
                <a:ext uri="{FF2B5EF4-FFF2-40B4-BE49-F238E27FC236}">
                  <a16:creationId xmlns:a16="http://schemas.microsoft.com/office/drawing/2014/main" id="{925953CA-5C93-47C6-9FE8-73423FDDCC81}"/>
                </a:ext>
              </a:extLst>
            </p:cNvPr>
            <p:cNvSpPr/>
            <p:nvPr/>
          </p:nvSpPr>
          <p:spPr bwMode="auto">
            <a:xfrm>
              <a:off x="4385495" y="3421455"/>
              <a:ext cx="150787" cy="247368"/>
            </a:xfrm>
            <a:custGeom>
              <a:avLst/>
              <a:gdLst/>
              <a:ahLst/>
              <a:cxnLst/>
              <a:rect l="0" t="0" r="0" b="0"/>
              <a:pathLst>
                <a:path w="150787" h="247368">
                  <a:moveTo>
                    <a:pt x="132926" y="34334"/>
                  </a:moveTo>
                  <a:lnTo>
                    <a:pt x="132926" y="13085"/>
                  </a:lnTo>
                  <a:lnTo>
                    <a:pt x="131935" y="11238"/>
                  </a:lnTo>
                  <a:lnTo>
                    <a:pt x="130281" y="10007"/>
                  </a:lnTo>
                  <a:lnTo>
                    <a:pt x="125797" y="7647"/>
                  </a:lnTo>
                  <a:lnTo>
                    <a:pt x="120498" y="3291"/>
                  </a:lnTo>
                  <a:lnTo>
                    <a:pt x="112189" y="693"/>
                  </a:lnTo>
                  <a:lnTo>
                    <a:pt x="107195" y="0"/>
                  </a:lnTo>
                  <a:lnTo>
                    <a:pt x="77967" y="6425"/>
                  </a:lnTo>
                  <a:lnTo>
                    <a:pt x="74459" y="8783"/>
                  </a:lnTo>
                  <a:lnTo>
                    <a:pt x="58654" y="27564"/>
                  </a:lnTo>
                  <a:lnTo>
                    <a:pt x="57614" y="31805"/>
                  </a:lnTo>
                  <a:lnTo>
                    <a:pt x="60893" y="48247"/>
                  </a:lnTo>
                  <a:lnTo>
                    <a:pt x="73709" y="88568"/>
                  </a:lnTo>
                  <a:lnTo>
                    <a:pt x="98033" y="132647"/>
                  </a:lnTo>
                  <a:lnTo>
                    <a:pt x="130353" y="176432"/>
                  </a:lnTo>
                  <a:lnTo>
                    <a:pt x="136744" y="188770"/>
                  </a:lnTo>
                  <a:lnTo>
                    <a:pt x="141183" y="218835"/>
                  </a:lnTo>
                  <a:lnTo>
                    <a:pt x="138911" y="228121"/>
                  </a:lnTo>
                  <a:lnTo>
                    <a:pt x="136916" y="231986"/>
                  </a:lnTo>
                  <a:lnTo>
                    <a:pt x="129408" y="238927"/>
                  </a:lnTo>
                  <a:lnTo>
                    <a:pt x="120449" y="244326"/>
                  </a:lnTo>
                  <a:lnTo>
                    <a:pt x="108834" y="247367"/>
                  </a:lnTo>
                  <a:lnTo>
                    <a:pt x="92275" y="247275"/>
                  </a:lnTo>
                  <a:lnTo>
                    <a:pt x="50326" y="233382"/>
                  </a:lnTo>
                  <a:lnTo>
                    <a:pt x="25918" y="219136"/>
                  </a:lnTo>
                  <a:lnTo>
                    <a:pt x="10600" y="203192"/>
                  </a:lnTo>
                  <a:lnTo>
                    <a:pt x="4146" y="191733"/>
                  </a:lnTo>
                  <a:lnTo>
                    <a:pt x="0" y="168208"/>
                  </a:lnTo>
                  <a:lnTo>
                    <a:pt x="426" y="156341"/>
                  </a:lnTo>
                  <a:lnTo>
                    <a:pt x="3924" y="144453"/>
                  </a:lnTo>
                  <a:lnTo>
                    <a:pt x="16210" y="126603"/>
                  </a:lnTo>
                  <a:lnTo>
                    <a:pt x="32418" y="113487"/>
                  </a:lnTo>
                  <a:lnTo>
                    <a:pt x="75192" y="94020"/>
                  </a:lnTo>
                  <a:lnTo>
                    <a:pt x="119675" y="76020"/>
                  </a:lnTo>
                  <a:lnTo>
                    <a:pt x="140895" y="63771"/>
                  </a:lnTo>
                  <a:lnTo>
                    <a:pt x="150786" y="6112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85" name="SMARTInkShape-365">
              <a:extLst>
                <a:ext uri="{FF2B5EF4-FFF2-40B4-BE49-F238E27FC236}">
                  <a16:creationId xmlns:a16="http://schemas.microsoft.com/office/drawing/2014/main" id="{5FE81F23-2F3C-42AD-BCAA-A83F44D28A5D}"/>
                </a:ext>
              </a:extLst>
            </p:cNvPr>
            <p:cNvSpPr/>
            <p:nvPr/>
          </p:nvSpPr>
          <p:spPr bwMode="auto">
            <a:xfrm>
              <a:off x="4277320" y="3366492"/>
              <a:ext cx="428626" cy="8767"/>
            </a:xfrm>
            <a:custGeom>
              <a:avLst/>
              <a:gdLst/>
              <a:ahLst/>
              <a:cxnLst/>
              <a:rect l="0" t="0" r="0" b="0"/>
              <a:pathLst>
                <a:path w="428626" h="8767">
                  <a:moveTo>
                    <a:pt x="0" y="0"/>
                  </a:moveTo>
                  <a:lnTo>
                    <a:pt x="40139" y="0"/>
                  </a:lnTo>
                  <a:lnTo>
                    <a:pt x="77602" y="0"/>
                  </a:lnTo>
                  <a:lnTo>
                    <a:pt x="117912" y="0"/>
                  </a:lnTo>
                  <a:lnTo>
                    <a:pt x="161276" y="0"/>
                  </a:lnTo>
                  <a:lnTo>
                    <a:pt x="205543" y="2646"/>
                  </a:lnTo>
                  <a:lnTo>
                    <a:pt x="250078" y="7068"/>
                  </a:lnTo>
                  <a:lnTo>
                    <a:pt x="292048" y="8378"/>
                  </a:lnTo>
                  <a:lnTo>
                    <a:pt x="329619" y="8766"/>
                  </a:lnTo>
                  <a:lnTo>
                    <a:pt x="373129" y="4157"/>
                  </a:lnTo>
                  <a:lnTo>
                    <a:pt x="415082" y="244"/>
                  </a:lnTo>
                  <a:lnTo>
                    <a:pt x="428625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86" name="SMARTInkShape-366">
              <a:extLst>
                <a:ext uri="{FF2B5EF4-FFF2-40B4-BE49-F238E27FC236}">
                  <a16:creationId xmlns:a16="http://schemas.microsoft.com/office/drawing/2014/main" id="{5C7FEB72-E505-41B0-AD38-1B1BA44B8F3A}"/>
                </a:ext>
              </a:extLst>
            </p:cNvPr>
            <p:cNvSpPr/>
            <p:nvPr/>
          </p:nvSpPr>
          <p:spPr bwMode="auto">
            <a:xfrm>
              <a:off x="4580929" y="3136598"/>
              <a:ext cx="186721" cy="147751"/>
            </a:xfrm>
            <a:custGeom>
              <a:avLst/>
              <a:gdLst/>
              <a:ahLst/>
              <a:cxnLst/>
              <a:rect l="0" t="0" r="0" b="0"/>
              <a:pathLst>
                <a:path w="186721" h="147751">
                  <a:moveTo>
                    <a:pt x="35719" y="42371"/>
                  </a:moveTo>
                  <a:lnTo>
                    <a:pt x="34727" y="72833"/>
                  </a:lnTo>
                  <a:lnTo>
                    <a:pt x="30574" y="90202"/>
                  </a:lnTo>
                  <a:lnTo>
                    <a:pt x="34845" y="115048"/>
                  </a:lnTo>
                  <a:lnTo>
                    <a:pt x="37122" y="118604"/>
                  </a:lnTo>
                  <a:lnTo>
                    <a:pt x="49804" y="128348"/>
                  </a:lnTo>
                  <a:lnTo>
                    <a:pt x="83536" y="145528"/>
                  </a:lnTo>
                  <a:lnTo>
                    <a:pt x="95336" y="147750"/>
                  </a:lnTo>
                  <a:lnTo>
                    <a:pt x="107195" y="146091"/>
                  </a:lnTo>
                  <a:lnTo>
                    <a:pt x="130977" y="136942"/>
                  </a:lnTo>
                  <a:lnTo>
                    <a:pt x="148831" y="123749"/>
                  </a:lnTo>
                  <a:lnTo>
                    <a:pt x="165513" y="101514"/>
                  </a:lnTo>
                  <a:lnTo>
                    <a:pt x="181416" y="67344"/>
                  </a:lnTo>
                  <a:lnTo>
                    <a:pt x="186720" y="33985"/>
                  </a:lnTo>
                  <a:lnTo>
                    <a:pt x="186174" y="22769"/>
                  </a:lnTo>
                  <a:lnTo>
                    <a:pt x="182625" y="14476"/>
                  </a:lnTo>
                  <a:lnTo>
                    <a:pt x="172449" y="7484"/>
                  </a:lnTo>
                  <a:lnTo>
                    <a:pt x="158003" y="2060"/>
                  </a:lnTo>
                  <a:lnTo>
                    <a:pt x="133136" y="0"/>
                  </a:lnTo>
                  <a:lnTo>
                    <a:pt x="95421" y="7689"/>
                  </a:lnTo>
                  <a:lnTo>
                    <a:pt x="64324" y="18535"/>
                  </a:lnTo>
                  <a:lnTo>
                    <a:pt x="25228" y="38607"/>
                  </a:lnTo>
                  <a:lnTo>
                    <a:pt x="0" y="5130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87" name="SMARTInkShape-367">
              <a:extLst>
                <a:ext uri="{FF2B5EF4-FFF2-40B4-BE49-F238E27FC236}">
                  <a16:creationId xmlns:a16="http://schemas.microsoft.com/office/drawing/2014/main" id="{68160C0A-7630-4E50-8A72-7F44246B056A}"/>
                </a:ext>
              </a:extLst>
            </p:cNvPr>
            <p:cNvSpPr/>
            <p:nvPr/>
          </p:nvSpPr>
          <p:spPr bwMode="auto">
            <a:xfrm>
              <a:off x="4404228" y="3143452"/>
              <a:ext cx="145511" cy="142105"/>
            </a:xfrm>
            <a:custGeom>
              <a:avLst/>
              <a:gdLst/>
              <a:ahLst/>
              <a:cxnLst/>
              <a:rect l="0" t="0" r="0" b="0"/>
              <a:pathLst>
                <a:path w="145511" h="142105">
                  <a:moveTo>
                    <a:pt x="15967" y="8727"/>
                  </a:moveTo>
                  <a:lnTo>
                    <a:pt x="15967" y="13468"/>
                  </a:lnTo>
                  <a:lnTo>
                    <a:pt x="13321" y="18441"/>
                  </a:lnTo>
                  <a:lnTo>
                    <a:pt x="11227" y="21156"/>
                  </a:lnTo>
                  <a:lnTo>
                    <a:pt x="8900" y="29465"/>
                  </a:lnTo>
                  <a:lnTo>
                    <a:pt x="134" y="69626"/>
                  </a:lnTo>
                  <a:lnTo>
                    <a:pt x="0" y="82426"/>
                  </a:lnTo>
                  <a:lnTo>
                    <a:pt x="5915" y="112813"/>
                  </a:lnTo>
                  <a:lnTo>
                    <a:pt x="8273" y="117805"/>
                  </a:lnTo>
                  <a:lnTo>
                    <a:pt x="27056" y="136189"/>
                  </a:lnTo>
                  <a:lnTo>
                    <a:pt x="36109" y="139791"/>
                  </a:lnTo>
                  <a:lnTo>
                    <a:pt x="58090" y="142104"/>
                  </a:lnTo>
                  <a:lnTo>
                    <a:pt x="75632" y="137764"/>
                  </a:lnTo>
                  <a:lnTo>
                    <a:pt x="88657" y="130194"/>
                  </a:lnTo>
                  <a:lnTo>
                    <a:pt x="108084" y="111619"/>
                  </a:lnTo>
                  <a:lnTo>
                    <a:pt x="133946" y="70938"/>
                  </a:lnTo>
                  <a:lnTo>
                    <a:pt x="145510" y="32775"/>
                  </a:lnTo>
                  <a:lnTo>
                    <a:pt x="143656" y="20739"/>
                  </a:lnTo>
                  <a:lnTo>
                    <a:pt x="137034" y="7546"/>
                  </a:lnTo>
                  <a:lnTo>
                    <a:pt x="133390" y="4963"/>
                  </a:lnTo>
                  <a:lnTo>
                    <a:pt x="124048" y="2093"/>
                  </a:lnTo>
                  <a:lnTo>
                    <a:pt x="90201" y="0"/>
                  </a:lnTo>
                  <a:lnTo>
                    <a:pt x="66533" y="6967"/>
                  </a:lnTo>
                  <a:lnTo>
                    <a:pt x="27540" y="26658"/>
                  </a:lnTo>
                  <a:lnTo>
                    <a:pt x="21111" y="32572"/>
                  </a:lnTo>
                  <a:lnTo>
                    <a:pt x="15967" y="4444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88" name="SMARTInkShape-368">
              <a:extLst>
                <a:ext uri="{FF2B5EF4-FFF2-40B4-BE49-F238E27FC236}">
                  <a16:creationId xmlns:a16="http://schemas.microsoft.com/office/drawing/2014/main" id="{80639B38-0D76-4D4C-8748-9464F1568B71}"/>
                </a:ext>
              </a:extLst>
            </p:cNvPr>
            <p:cNvSpPr/>
            <p:nvPr/>
          </p:nvSpPr>
          <p:spPr bwMode="auto">
            <a:xfrm>
              <a:off x="4286250" y="3134320"/>
              <a:ext cx="8930" cy="178595"/>
            </a:xfrm>
            <a:custGeom>
              <a:avLst/>
              <a:gdLst/>
              <a:ahLst/>
              <a:cxnLst/>
              <a:rect l="0" t="0" r="0" b="0"/>
              <a:pathLst>
                <a:path w="8930" h="178595">
                  <a:moveTo>
                    <a:pt x="8929" y="0"/>
                  </a:moveTo>
                  <a:lnTo>
                    <a:pt x="8929" y="40312"/>
                  </a:lnTo>
                  <a:lnTo>
                    <a:pt x="8929" y="83563"/>
                  </a:lnTo>
                  <a:lnTo>
                    <a:pt x="7937" y="126105"/>
                  </a:lnTo>
                  <a:lnTo>
                    <a:pt x="1862" y="144560"/>
                  </a:lnTo>
                  <a:lnTo>
                    <a:pt x="0" y="17859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89" name="SMARTInkShape-369">
              <a:extLst>
                <a:ext uri="{FF2B5EF4-FFF2-40B4-BE49-F238E27FC236}">
                  <a16:creationId xmlns:a16="http://schemas.microsoft.com/office/drawing/2014/main" id="{83318591-6F75-4ABD-B802-4586C78EBC93}"/>
                </a:ext>
              </a:extLst>
            </p:cNvPr>
            <p:cNvSpPr/>
            <p:nvPr/>
          </p:nvSpPr>
          <p:spPr bwMode="auto">
            <a:xfrm>
              <a:off x="3888199" y="3009304"/>
              <a:ext cx="898114" cy="651178"/>
            </a:xfrm>
            <a:custGeom>
              <a:avLst/>
              <a:gdLst/>
              <a:ahLst/>
              <a:cxnLst/>
              <a:rect l="0" t="0" r="0" b="0"/>
              <a:pathLst>
                <a:path w="898114" h="651178">
                  <a:moveTo>
                    <a:pt x="5144" y="267891"/>
                  </a:moveTo>
                  <a:lnTo>
                    <a:pt x="404" y="267891"/>
                  </a:lnTo>
                  <a:lnTo>
                    <a:pt x="0" y="268884"/>
                  </a:lnTo>
                  <a:lnTo>
                    <a:pt x="3179" y="276013"/>
                  </a:lnTo>
                  <a:lnTo>
                    <a:pt x="14743" y="315486"/>
                  </a:lnTo>
                  <a:lnTo>
                    <a:pt x="29045" y="358568"/>
                  </a:lnTo>
                  <a:lnTo>
                    <a:pt x="40880" y="402697"/>
                  </a:lnTo>
                  <a:lnTo>
                    <a:pt x="49798" y="437810"/>
                  </a:lnTo>
                  <a:lnTo>
                    <a:pt x="61700" y="480490"/>
                  </a:lnTo>
                  <a:lnTo>
                    <a:pt x="73605" y="517584"/>
                  </a:lnTo>
                  <a:lnTo>
                    <a:pt x="85512" y="553574"/>
                  </a:lnTo>
                  <a:lnTo>
                    <a:pt x="106531" y="597289"/>
                  </a:lnTo>
                  <a:lnTo>
                    <a:pt x="129996" y="640059"/>
                  </a:lnTo>
                  <a:lnTo>
                    <a:pt x="137293" y="649535"/>
                  </a:lnTo>
                  <a:lnTo>
                    <a:pt x="140938" y="650831"/>
                  </a:lnTo>
                  <a:lnTo>
                    <a:pt x="143298" y="651177"/>
                  </a:lnTo>
                  <a:lnTo>
                    <a:pt x="144872" y="650415"/>
                  </a:lnTo>
                  <a:lnTo>
                    <a:pt x="145921" y="648915"/>
                  </a:lnTo>
                  <a:lnTo>
                    <a:pt x="148079" y="644602"/>
                  </a:lnTo>
                  <a:lnTo>
                    <a:pt x="152345" y="639378"/>
                  </a:lnTo>
                  <a:lnTo>
                    <a:pt x="155585" y="621378"/>
                  </a:lnTo>
                  <a:lnTo>
                    <a:pt x="159416" y="584365"/>
                  </a:lnTo>
                  <a:lnTo>
                    <a:pt x="164602" y="545489"/>
                  </a:lnTo>
                  <a:lnTo>
                    <a:pt x="165500" y="508672"/>
                  </a:lnTo>
                  <a:lnTo>
                    <a:pt x="165767" y="471084"/>
                  </a:lnTo>
                  <a:lnTo>
                    <a:pt x="165846" y="434812"/>
                  </a:lnTo>
                  <a:lnTo>
                    <a:pt x="170609" y="398929"/>
                  </a:lnTo>
                  <a:lnTo>
                    <a:pt x="168824" y="363162"/>
                  </a:lnTo>
                  <a:lnTo>
                    <a:pt x="166752" y="327429"/>
                  </a:lnTo>
                  <a:lnTo>
                    <a:pt x="166137" y="291706"/>
                  </a:lnTo>
                  <a:lnTo>
                    <a:pt x="165955" y="255985"/>
                  </a:lnTo>
                  <a:lnTo>
                    <a:pt x="165902" y="220266"/>
                  </a:lnTo>
                  <a:lnTo>
                    <a:pt x="159747" y="179771"/>
                  </a:lnTo>
                  <a:lnTo>
                    <a:pt x="157502" y="143108"/>
                  </a:lnTo>
                  <a:lnTo>
                    <a:pt x="158187" y="126112"/>
                  </a:lnTo>
                  <a:lnTo>
                    <a:pt x="166065" y="86678"/>
                  </a:lnTo>
                  <a:lnTo>
                    <a:pt x="172769" y="69559"/>
                  </a:lnTo>
                  <a:lnTo>
                    <a:pt x="178202" y="61343"/>
                  </a:lnTo>
                  <a:lnTo>
                    <a:pt x="212638" y="35790"/>
                  </a:lnTo>
                  <a:lnTo>
                    <a:pt x="239497" y="23827"/>
                  </a:lnTo>
                  <a:lnTo>
                    <a:pt x="274458" y="19038"/>
                  </a:lnTo>
                  <a:lnTo>
                    <a:pt x="318553" y="18093"/>
                  </a:lnTo>
                  <a:lnTo>
                    <a:pt x="356305" y="17929"/>
                  </a:lnTo>
                  <a:lnTo>
                    <a:pt x="398911" y="17880"/>
                  </a:lnTo>
                  <a:lnTo>
                    <a:pt x="442954" y="17866"/>
                  </a:lnTo>
                  <a:lnTo>
                    <a:pt x="473570" y="17862"/>
                  </a:lnTo>
                  <a:lnTo>
                    <a:pt x="507021" y="17861"/>
                  </a:lnTo>
                  <a:lnTo>
                    <a:pt x="541732" y="17860"/>
                  </a:lnTo>
                  <a:lnTo>
                    <a:pt x="577003" y="17860"/>
                  </a:lnTo>
                  <a:lnTo>
                    <a:pt x="612523" y="17860"/>
                  </a:lnTo>
                  <a:lnTo>
                    <a:pt x="648153" y="17860"/>
                  </a:lnTo>
                  <a:lnTo>
                    <a:pt x="683832" y="17860"/>
                  </a:lnTo>
                  <a:lnTo>
                    <a:pt x="719533" y="17860"/>
                  </a:lnTo>
                  <a:lnTo>
                    <a:pt x="755245" y="15214"/>
                  </a:lnTo>
                  <a:lnTo>
                    <a:pt x="789967" y="11723"/>
                  </a:lnTo>
                  <a:lnTo>
                    <a:pt x="821936" y="10172"/>
                  </a:lnTo>
                  <a:lnTo>
                    <a:pt x="852682" y="6837"/>
                  </a:lnTo>
                  <a:lnTo>
                    <a:pt x="898113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90" name="SMARTInkShape-370">
              <a:extLst>
                <a:ext uri="{FF2B5EF4-FFF2-40B4-BE49-F238E27FC236}">
                  <a16:creationId xmlns:a16="http://schemas.microsoft.com/office/drawing/2014/main" id="{4D79C42F-BD46-4C45-858C-2C6AB31B6AA7}"/>
                </a:ext>
              </a:extLst>
            </p:cNvPr>
            <p:cNvSpPr/>
            <p:nvPr/>
          </p:nvSpPr>
          <p:spPr bwMode="auto">
            <a:xfrm>
              <a:off x="3482578" y="3375421"/>
              <a:ext cx="196454" cy="26575"/>
            </a:xfrm>
            <a:custGeom>
              <a:avLst/>
              <a:gdLst/>
              <a:ahLst/>
              <a:cxnLst/>
              <a:rect l="0" t="0" r="0" b="0"/>
              <a:pathLst>
                <a:path w="196454" h="26575">
                  <a:moveTo>
                    <a:pt x="0" y="0"/>
                  </a:moveTo>
                  <a:lnTo>
                    <a:pt x="0" y="4741"/>
                  </a:lnTo>
                  <a:lnTo>
                    <a:pt x="992" y="6138"/>
                  </a:lnTo>
                  <a:lnTo>
                    <a:pt x="2646" y="7068"/>
                  </a:lnTo>
                  <a:lnTo>
                    <a:pt x="4741" y="7689"/>
                  </a:lnTo>
                  <a:lnTo>
                    <a:pt x="30472" y="21250"/>
                  </a:lnTo>
                  <a:lnTo>
                    <a:pt x="74568" y="26060"/>
                  </a:lnTo>
                  <a:lnTo>
                    <a:pt x="108084" y="26574"/>
                  </a:lnTo>
                  <a:lnTo>
                    <a:pt x="148442" y="24080"/>
                  </a:lnTo>
                  <a:lnTo>
                    <a:pt x="196453" y="1786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91" name="SMARTInkShape-371">
              <a:extLst>
                <a:ext uri="{FF2B5EF4-FFF2-40B4-BE49-F238E27FC236}">
                  <a16:creationId xmlns:a16="http://schemas.microsoft.com/office/drawing/2014/main" id="{08F58F92-BF1C-47EC-8493-8E9D45482343}"/>
                </a:ext>
              </a:extLst>
            </p:cNvPr>
            <p:cNvSpPr/>
            <p:nvPr/>
          </p:nvSpPr>
          <p:spPr bwMode="auto">
            <a:xfrm>
              <a:off x="3455789" y="3241476"/>
              <a:ext cx="232173" cy="8931"/>
            </a:xfrm>
            <a:custGeom>
              <a:avLst/>
              <a:gdLst/>
              <a:ahLst/>
              <a:cxnLst/>
              <a:rect l="0" t="0" r="0" b="0"/>
              <a:pathLst>
                <a:path w="232173" h="8931">
                  <a:moveTo>
                    <a:pt x="0" y="8930"/>
                  </a:moveTo>
                  <a:lnTo>
                    <a:pt x="4740" y="4189"/>
                  </a:lnTo>
                  <a:lnTo>
                    <a:pt x="9714" y="1862"/>
                  </a:lnTo>
                  <a:lnTo>
                    <a:pt x="49988" y="73"/>
                  </a:lnTo>
                  <a:lnTo>
                    <a:pt x="88294" y="15"/>
                  </a:lnTo>
                  <a:lnTo>
                    <a:pt x="124817" y="3"/>
                  </a:lnTo>
                  <a:lnTo>
                    <a:pt x="166832" y="1"/>
                  </a:lnTo>
                  <a:lnTo>
                    <a:pt x="204824" y="0"/>
                  </a:lnTo>
                  <a:lnTo>
                    <a:pt x="23217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92" name="SMARTInkShape-372">
              <a:extLst>
                <a:ext uri="{FF2B5EF4-FFF2-40B4-BE49-F238E27FC236}">
                  <a16:creationId xmlns:a16="http://schemas.microsoft.com/office/drawing/2014/main" id="{8AF5369A-5E87-4A27-BC9C-04A3726C3E65}"/>
                </a:ext>
              </a:extLst>
            </p:cNvPr>
            <p:cNvSpPr/>
            <p:nvPr/>
          </p:nvSpPr>
          <p:spPr bwMode="auto">
            <a:xfrm>
              <a:off x="2965066" y="3268265"/>
              <a:ext cx="133536" cy="196397"/>
            </a:xfrm>
            <a:custGeom>
              <a:avLst/>
              <a:gdLst/>
              <a:ahLst/>
              <a:cxnLst/>
              <a:rect l="0" t="0" r="0" b="0"/>
              <a:pathLst>
                <a:path w="133536" h="196397">
                  <a:moveTo>
                    <a:pt x="26379" y="26789"/>
                  </a:moveTo>
                  <a:lnTo>
                    <a:pt x="21639" y="31530"/>
                  </a:lnTo>
                  <a:lnTo>
                    <a:pt x="19311" y="36503"/>
                  </a:lnTo>
                  <a:lnTo>
                    <a:pt x="17498" y="80620"/>
                  </a:lnTo>
                  <a:lnTo>
                    <a:pt x="17454" y="118754"/>
                  </a:lnTo>
                  <a:lnTo>
                    <a:pt x="18442" y="152965"/>
                  </a:lnTo>
                  <a:lnTo>
                    <a:pt x="24517" y="171364"/>
                  </a:lnTo>
                  <a:lnTo>
                    <a:pt x="26011" y="189072"/>
                  </a:lnTo>
                  <a:lnTo>
                    <a:pt x="27126" y="191533"/>
                  </a:lnTo>
                  <a:lnTo>
                    <a:pt x="28861" y="193173"/>
                  </a:lnTo>
                  <a:lnTo>
                    <a:pt x="35197" y="196396"/>
                  </a:lnTo>
                  <a:lnTo>
                    <a:pt x="30535" y="191696"/>
                  </a:lnTo>
                  <a:lnTo>
                    <a:pt x="28226" y="184087"/>
                  </a:lnTo>
                  <a:lnTo>
                    <a:pt x="24281" y="168646"/>
                  </a:lnTo>
                  <a:lnTo>
                    <a:pt x="10981" y="133856"/>
                  </a:lnTo>
                  <a:lnTo>
                    <a:pt x="6603" y="116060"/>
                  </a:lnTo>
                  <a:lnTo>
                    <a:pt x="1668" y="98219"/>
                  </a:lnTo>
                  <a:lnTo>
                    <a:pt x="0" y="74413"/>
                  </a:lnTo>
                  <a:lnTo>
                    <a:pt x="7315" y="43436"/>
                  </a:lnTo>
                  <a:lnTo>
                    <a:pt x="10630" y="36503"/>
                  </a:lnTo>
                  <a:lnTo>
                    <a:pt x="20843" y="23968"/>
                  </a:lnTo>
                  <a:lnTo>
                    <a:pt x="50751" y="5967"/>
                  </a:lnTo>
                  <a:lnTo>
                    <a:pt x="68216" y="1768"/>
                  </a:lnTo>
                  <a:lnTo>
                    <a:pt x="109733" y="104"/>
                  </a:lnTo>
                  <a:lnTo>
                    <a:pt x="133535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93" name="SMARTInkShape-373">
              <a:extLst>
                <a:ext uri="{FF2B5EF4-FFF2-40B4-BE49-F238E27FC236}">
                  <a16:creationId xmlns:a16="http://schemas.microsoft.com/office/drawing/2014/main" id="{62B98C31-524F-4FA5-B847-6092E7D23F5B}"/>
                </a:ext>
              </a:extLst>
            </p:cNvPr>
            <p:cNvSpPr/>
            <p:nvPr/>
          </p:nvSpPr>
          <p:spPr bwMode="auto">
            <a:xfrm>
              <a:off x="2644429" y="3321843"/>
              <a:ext cx="177353" cy="26790"/>
            </a:xfrm>
            <a:custGeom>
              <a:avLst/>
              <a:gdLst/>
              <a:ahLst/>
              <a:cxnLst/>
              <a:rect l="0" t="0" r="0" b="0"/>
              <a:pathLst>
                <a:path w="177353" h="26790">
                  <a:moveTo>
                    <a:pt x="7688" y="26789"/>
                  </a:moveTo>
                  <a:lnTo>
                    <a:pt x="0" y="26789"/>
                  </a:lnTo>
                  <a:lnTo>
                    <a:pt x="36954" y="25797"/>
                  </a:lnTo>
                  <a:lnTo>
                    <a:pt x="79452" y="19102"/>
                  </a:lnTo>
                  <a:lnTo>
                    <a:pt x="123817" y="10956"/>
                  </a:lnTo>
                  <a:lnTo>
                    <a:pt x="160307" y="8205"/>
                  </a:lnTo>
                  <a:lnTo>
                    <a:pt x="17735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94" name="SMARTInkShape-374">
              <a:extLst>
                <a:ext uri="{FF2B5EF4-FFF2-40B4-BE49-F238E27FC236}">
                  <a16:creationId xmlns:a16="http://schemas.microsoft.com/office/drawing/2014/main" id="{CB9EB32C-1DEC-4D8C-9514-D07A3CE4C86E}"/>
                </a:ext>
              </a:extLst>
            </p:cNvPr>
            <p:cNvSpPr/>
            <p:nvPr/>
          </p:nvSpPr>
          <p:spPr bwMode="auto">
            <a:xfrm>
              <a:off x="2750344" y="3250406"/>
              <a:ext cx="17860" cy="241102"/>
            </a:xfrm>
            <a:custGeom>
              <a:avLst/>
              <a:gdLst/>
              <a:ahLst/>
              <a:cxnLst/>
              <a:rect l="0" t="0" r="0" b="0"/>
              <a:pathLst>
                <a:path w="17860" h="241102">
                  <a:moveTo>
                    <a:pt x="0" y="0"/>
                  </a:moveTo>
                  <a:lnTo>
                    <a:pt x="992" y="25900"/>
                  </a:lnTo>
                  <a:lnTo>
                    <a:pt x="8102" y="66007"/>
                  </a:lnTo>
                  <a:lnTo>
                    <a:pt x="8820" y="107617"/>
                  </a:lnTo>
                  <a:lnTo>
                    <a:pt x="8915" y="151865"/>
                  </a:lnTo>
                  <a:lnTo>
                    <a:pt x="8928" y="195675"/>
                  </a:lnTo>
                  <a:lnTo>
                    <a:pt x="9921" y="207021"/>
                  </a:lnTo>
                  <a:lnTo>
                    <a:pt x="16617" y="225650"/>
                  </a:lnTo>
                  <a:lnTo>
                    <a:pt x="17859" y="24110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95" name="SMARTInkShape-375">
              <a:extLst>
                <a:ext uri="{FF2B5EF4-FFF2-40B4-BE49-F238E27FC236}">
                  <a16:creationId xmlns:a16="http://schemas.microsoft.com/office/drawing/2014/main" id="{F1253FD2-FF57-4970-A4CA-D78521675F35}"/>
                </a:ext>
              </a:extLst>
            </p:cNvPr>
            <p:cNvSpPr/>
            <p:nvPr/>
          </p:nvSpPr>
          <p:spPr bwMode="auto">
            <a:xfrm>
              <a:off x="2509242" y="3178969"/>
              <a:ext cx="26742" cy="303610"/>
            </a:xfrm>
            <a:custGeom>
              <a:avLst/>
              <a:gdLst/>
              <a:ahLst/>
              <a:cxnLst/>
              <a:rect l="0" t="0" r="0" b="0"/>
              <a:pathLst>
                <a:path w="26742" h="303610">
                  <a:moveTo>
                    <a:pt x="17860" y="0"/>
                  </a:moveTo>
                  <a:lnTo>
                    <a:pt x="22600" y="0"/>
                  </a:lnTo>
                  <a:lnTo>
                    <a:pt x="23996" y="1984"/>
                  </a:lnTo>
                  <a:lnTo>
                    <a:pt x="26237" y="19427"/>
                  </a:lnTo>
                  <a:lnTo>
                    <a:pt x="26741" y="56361"/>
                  </a:lnTo>
                  <a:lnTo>
                    <a:pt x="25790" y="98593"/>
                  </a:lnTo>
                  <a:lnTo>
                    <a:pt x="19100" y="142923"/>
                  </a:lnTo>
                  <a:lnTo>
                    <a:pt x="16120" y="183747"/>
                  </a:lnTo>
                  <a:lnTo>
                    <a:pt x="3772" y="215624"/>
                  </a:lnTo>
                  <a:lnTo>
                    <a:pt x="331" y="258292"/>
                  </a:lnTo>
                  <a:lnTo>
                    <a:pt x="0" y="30360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407" name="SMARTInkShape-Group59">
            <a:extLst>
              <a:ext uri="{FF2B5EF4-FFF2-40B4-BE49-F238E27FC236}">
                <a16:creationId xmlns:a16="http://schemas.microsoft.com/office/drawing/2014/main" id="{DC37EE50-7C79-420C-A9D6-4DBC9D1B6679}"/>
              </a:ext>
            </a:extLst>
          </p:cNvPr>
          <p:cNvGrpSpPr/>
          <p:nvPr/>
        </p:nvGrpSpPr>
        <p:grpSpPr>
          <a:xfrm>
            <a:off x="2625328" y="4098726"/>
            <a:ext cx="1768079" cy="383978"/>
            <a:chOff x="2625328" y="4098726"/>
            <a:chExt cx="1768079" cy="383978"/>
          </a:xfrm>
        </p:grpSpPr>
        <p:sp>
          <p:nvSpPr>
            <p:cNvPr id="397" name="SMARTInkShape-376">
              <a:extLst>
                <a:ext uri="{FF2B5EF4-FFF2-40B4-BE49-F238E27FC236}">
                  <a16:creationId xmlns:a16="http://schemas.microsoft.com/office/drawing/2014/main" id="{A846213C-FBC8-42B3-BCF9-62B6EE62516E}"/>
                </a:ext>
              </a:extLst>
            </p:cNvPr>
            <p:cNvSpPr/>
            <p:nvPr/>
          </p:nvSpPr>
          <p:spPr bwMode="auto">
            <a:xfrm>
              <a:off x="4172437" y="4099127"/>
              <a:ext cx="220970" cy="284135"/>
            </a:xfrm>
            <a:custGeom>
              <a:avLst/>
              <a:gdLst/>
              <a:ahLst/>
              <a:cxnLst/>
              <a:rect l="0" t="0" r="0" b="0"/>
              <a:pathLst>
                <a:path w="220970" h="284135">
                  <a:moveTo>
                    <a:pt x="176320" y="17459"/>
                  </a:moveTo>
                  <a:lnTo>
                    <a:pt x="171580" y="17459"/>
                  </a:lnTo>
                  <a:lnTo>
                    <a:pt x="170184" y="16466"/>
                  </a:lnTo>
                  <a:lnTo>
                    <a:pt x="169253" y="14813"/>
                  </a:lnTo>
                  <a:lnTo>
                    <a:pt x="167759" y="9771"/>
                  </a:lnTo>
                  <a:lnTo>
                    <a:pt x="162759" y="4157"/>
                  </a:lnTo>
                  <a:lnTo>
                    <a:pt x="155080" y="1625"/>
                  </a:lnTo>
                  <a:lnTo>
                    <a:pt x="138721" y="0"/>
                  </a:lnTo>
                  <a:lnTo>
                    <a:pt x="124280" y="4459"/>
                  </a:lnTo>
                  <a:lnTo>
                    <a:pt x="94614" y="28289"/>
                  </a:lnTo>
                  <a:lnTo>
                    <a:pt x="90397" y="37486"/>
                  </a:lnTo>
                  <a:lnTo>
                    <a:pt x="87690" y="64299"/>
                  </a:lnTo>
                  <a:lnTo>
                    <a:pt x="91962" y="89546"/>
                  </a:lnTo>
                  <a:lnTo>
                    <a:pt x="112209" y="133631"/>
                  </a:lnTo>
                  <a:lnTo>
                    <a:pt x="134621" y="178205"/>
                  </a:lnTo>
                  <a:lnTo>
                    <a:pt x="152113" y="222843"/>
                  </a:lnTo>
                  <a:lnTo>
                    <a:pt x="156580" y="244890"/>
                  </a:lnTo>
                  <a:lnTo>
                    <a:pt x="154979" y="255131"/>
                  </a:lnTo>
                  <a:lnTo>
                    <a:pt x="148500" y="266473"/>
                  </a:lnTo>
                  <a:lnTo>
                    <a:pt x="142128" y="272991"/>
                  </a:lnTo>
                  <a:lnTo>
                    <a:pt x="128376" y="281246"/>
                  </a:lnTo>
                  <a:lnTo>
                    <a:pt x="116585" y="284134"/>
                  </a:lnTo>
                  <a:lnTo>
                    <a:pt x="99972" y="283997"/>
                  </a:lnTo>
                  <a:lnTo>
                    <a:pt x="84841" y="280449"/>
                  </a:lnTo>
                  <a:lnTo>
                    <a:pt x="45683" y="256656"/>
                  </a:lnTo>
                  <a:lnTo>
                    <a:pt x="22597" y="236760"/>
                  </a:lnTo>
                  <a:lnTo>
                    <a:pt x="10828" y="218587"/>
                  </a:lnTo>
                  <a:lnTo>
                    <a:pt x="608" y="188928"/>
                  </a:lnTo>
                  <a:lnTo>
                    <a:pt x="0" y="177011"/>
                  </a:lnTo>
                  <a:lnTo>
                    <a:pt x="3036" y="168407"/>
                  </a:lnTo>
                  <a:lnTo>
                    <a:pt x="15065" y="153245"/>
                  </a:lnTo>
                  <a:lnTo>
                    <a:pt x="35937" y="140925"/>
                  </a:lnTo>
                  <a:lnTo>
                    <a:pt x="70649" y="127874"/>
                  </a:lnTo>
                  <a:lnTo>
                    <a:pt x="114694" y="115741"/>
                  </a:lnTo>
                  <a:lnTo>
                    <a:pt x="156872" y="108531"/>
                  </a:lnTo>
                  <a:lnTo>
                    <a:pt x="200255" y="97276"/>
                  </a:lnTo>
                  <a:lnTo>
                    <a:pt x="220969" y="8889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98" name="SMARTInkShape-377">
              <a:extLst>
                <a:ext uri="{FF2B5EF4-FFF2-40B4-BE49-F238E27FC236}">
                  <a16:creationId xmlns:a16="http://schemas.microsoft.com/office/drawing/2014/main" id="{FB321052-0EC2-4C3A-A809-6BE44176F906}"/>
                </a:ext>
              </a:extLst>
            </p:cNvPr>
            <p:cNvSpPr/>
            <p:nvPr/>
          </p:nvSpPr>
          <p:spPr bwMode="auto">
            <a:xfrm>
              <a:off x="3885975" y="4157296"/>
              <a:ext cx="256829" cy="207400"/>
            </a:xfrm>
            <a:custGeom>
              <a:avLst/>
              <a:gdLst/>
              <a:ahLst/>
              <a:cxnLst/>
              <a:rect l="0" t="0" r="0" b="0"/>
              <a:pathLst>
                <a:path w="256829" h="207400">
                  <a:moveTo>
                    <a:pt x="87736" y="21797"/>
                  </a:moveTo>
                  <a:lnTo>
                    <a:pt x="82995" y="21797"/>
                  </a:lnTo>
                  <a:lnTo>
                    <a:pt x="78022" y="24443"/>
                  </a:lnTo>
                  <a:lnTo>
                    <a:pt x="39732" y="61937"/>
                  </a:lnTo>
                  <a:lnTo>
                    <a:pt x="6343" y="105346"/>
                  </a:lnTo>
                  <a:lnTo>
                    <a:pt x="0" y="135866"/>
                  </a:lnTo>
                  <a:lnTo>
                    <a:pt x="125" y="148893"/>
                  </a:lnTo>
                  <a:lnTo>
                    <a:pt x="3488" y="161297"/>
                  </a:lnTo>
                  <a:lnTo>
                    <a:pt x="15700" y="179437"/>
                  </a:lnTo>
                  <a:lnTo>
                    <a:pt x="56937" y="202835"/>
                  </a:lnTo>
                  <a:lnTo>
                    <a:pt x="80264" y="207399"/>
                  </a:lnTo>
                  <a:lnTo>
                    <a:pt x="114813" y="201813"/>
                  </a:lnTo>
                  <a:lnTo>
                    <a:pt x="150300" y="188509"/>
                  </a:lnTo>
                  <a:lnTo>
                    <a:pt x="193908" y="167444"/>
                  </a:lnTo>
                  <a:lnTo>
                    <a:pt x="232247" y="140765"/>
                  </a:lnTo>
                  <a:lnTo>
                    <a:pt x="250878" y="113666"/>
                  </a:lnTo>
                  <a:lnTo>
                    <a:pt x="255467" y="96092"/>
                  </a:lnTo>
                  <a:lnTo>
                    <a:pt x="256828" y="78317"/>
                  </a:lnTo>
                  <a:lnTo>
                    <a:pt x="252490" y="60482"/>
                  </a:lnTo>
                  <a:lnTo>
                    <a:pt x="239286" y="33372"/>
                  </a:lnTo>
                  <a:lnTo>
                    <a:pt x="232482" y="25950"/>
                  </a:lnTo>
                  <a:lnTo>
                    <a:pt x="196468" y="1008"/>
                  </a:lnTo>
                  <a:lnTo>
                    <a:pt x="190982" y="0"/>
                  </a:lnTo>
                  <a:lnTo>
                    <a:pt x="166768" y="3223"/>
                  </a:lnTo>
                  <a:lnTo>
                    <a:pt x="159902" y="6267"/>
                  </a:lnTo>
                  <a:lnTo>
                    <a:pt x="153544" y="9934"/>
                  </a:lnTo>
                  <a:lnTo>
                    <a:pt x="141314" y="1286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99" name="SMARTInkShape-378">
              <a:extLst>
                <a:ext uri="{FF2B5EF4-FFF2-40B4-BE49-F238E27FC236}">
                  <a16:creationId xmlns:a16="http://schemas.microsoft.com/office/drawing/2014/main" id="{E3628C5F-59F9-4F63-82AF-46079D996DBF}"/>
                </a:ext>
              </a:extLst>
            </p:cNvPr>
            <p:cNvSpPr/>
            <p:nvPr/>
          </p:nvSpPr>
          <p:spPr bwMode="auto">
            <a:xfrm>
              <a:off x="3821906" y="4259570"/>
              <a:ext cx="1" cy="8821"/>
            </a:xfrm>
            <a:custGeom>
              <a:avLst/>
              <a:gdLst/>
              <a:ahLst/>
              <a:cxnLst/>
              <a:rect l="0" t="0" r="0" b="0"/>
              <a:pathLst>
                <a:path w="1" h="8821">
                  <a:moveTo>
                    <a:pt x="0" y="8820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00" name="SMARTInkShape-379">
              <a:extLst>
                <a:ext uri="{FF2B5EF4-FFF2-40B4-BE49-F238E27FC236}">
                  <a16:creationId xmlns:a16="http://schemas.microsoft.com/office/drawing/2014/main" id="{A3D10395-A23B-4765-8BE5-0F96541F3F6B}"/>
                </a:ext>
              </a:extLst>
            </p:cNvPr>
            <p:cNvSpPr/>
            <p:nvPr/>
          </p:nvSpPr>
          <p:spPr bwMode="auto">
            <a:xfrm>
              <a:off x="3643312" y="4098726"/>
              <a:ext cx="35720" cy="321470"/>
            </a:xfrm>
            <a:custGeom>
              <a:avLst/>
              <a:gdLst/>
              <a:ahLst/>
              <a:cxnLst/>
              <a:rect l="0" t="0" r="0" b="0"/>
              <a:pathLst>
                <a:path w="35720" h="321470">
                  <a:moveTo>
                    <a:pt x="35719" y="0"/>
                  </a:moveTo>
                  <a:lnTo>
                    <a:pt x="34727" y="39147"/>
                  </a:lnTo>
                  <a:lnTo>
                    <a:pt x="28031" y="73262"/>
                  </a:lnTo>
                  <a:lnTo>
                    <a:pt x="26043" y="113654"/>
                  </a:lnTo>
                  <a:lnTo>
                    <a:pt x="19770" y="151324"/>
                  </a:lnTo>
                  <a:lnTo>
                    <a:pt x="13497" y="187429"/>
                  </a:lnTo>
                  <a:lnTo>
                    <a:pt x="9832" y="223224"/>
                  </a:lnTo>
                  <a:lnTo>
                    <a:pt x="9108" y="258957"/>
                  </a:lnTo>
                  <a:lnTo>
                    <a:pt x="6337" y="283103"/>
                  </a:lnTo>
                  <a:lnTo>
                    <a:pt x="557" y="311523"/>
                  </a:lnTo>
                  <a:lnTo>
                    <a:pt x="0" y="32146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01" name="SMARTInkShape-380">
              <a:extLst>
                <a:ext uri="{FF2B5EF4-FFF2-40B4-BE49-F238E27FC236}">
                  <a16:creationId xmlns:a16="http://schemas.microsoft.com/office/drawing/2014/main" id="{8F1C4161-883F-42CB-A766-99354E49CD99}"/>
                </a:ext>
              </a:extLst>
            </p:cNvPr>
            <p:cNvSpPr/>
            <p:nvPr/>
          </p:nvSpPr>
          <p:spPr bwMode="auto">
            <a:xfrm>
              <a:off x="3250406" y="4313039"/>
              <a:ext cx="142876" cy="7693"/>
            </a:xfrm>
            <a:custGeom>
              <a:avLst/>
              <a:gdLst/>
              <a:ahLst/>
              <a:cxnLst/>
              <a:rect l="0" t="0" r="0" b="0"/>
              <a:pathLst>
                <a:path w="142876" h="7693">
                  <a:moveTo>
                    <a:pt x="0" y="0"/>
                  </a:moveTo>
                  <a:lnTo>
                    <a:pt x="22361" y="992"/>
                  </a:lnTo>
                  <a:lnTo>
                    <a:pt x="55543" y="7688"/>
                  </a:lnTo>
                  <a:lnTo>
                    <a:pt x="95822" y="7692"/>
                  </a:lnTo>
                  <a:lnTo>
                    <a:pt x="142875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02" name="SMARTInkShape-381">
              <a:extLst>
                <a:ext uri="{FF2B5EF4-FFF2-40B4-BE49-F238E27FC236}">
                  <a16:creationId xmlns:a16="http://schemas.microsoft.com/office/drawing/2014/main" id="{D8D9D8F8-7C80-411C-BF76-7CF8170BD8BF}"/>
                </a:ext>
              </a:extLst>
            </p:cNvPr>
            <p:cNvSpPr/>
            <p:nvPr/>
          </p:nvSpPr>
          <p:spPr bwMode="auto">
            <a:xfrm>
              <a:off x="3286125" y="4161234"/>
              <a:ext cx="116087" cy="1"/>
            </a:xfrm>
            <a:custGeom>
              <a:avLst/>
              <a:gdLst/>
              <a:ahLst/>
              <a:cxnLst/>
              <a:rect l="0" t="0" r="0" b="0"/>
              <a:pathLst>
                <a:path w="116087" h="1">
                  <a:moveTo>
                    <a:pt x="0" y="0"/>
                  </a:moveTo>
                  <a:lnTo>
                    <a:pt x="38160" y="0"/>
                  </a:lnTo>
                  <a:lnTo>
                    <a:pt x="72912" y="0"/>
                  </a:lnTo>
                  <a:lnTo>
                    <a:pt x="116086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03" name="SMARTInkShape-382">
              <a:extLst>
                <a:ext uri="{FF2B5EF4-FFF2-40B4-BE49-F238E27FC236}">
                  <a16:creationId xmlns:a16="http://schemas.microsoft.com/office/drawing/2014/main" id="{B0372561-4BD8-40F0-82E0-FDD18D8D58D9}"/>
                </a:ext>
              </a:extLst>
            </p:cNvPr>
            <p:cNvSpPr/>
            <p:nvPr/>
          </p:nvSpPr>
          <p:spPr bwMode="auto">
            <a:xfrm>
              <a:off x="2991557" y="4188023"/>
              <a:ext cx="178483" cy="214145"/>
            </a:xfrm>
            <a:custGeom>
              <a:avLst/>
              <a:gdLst/>
              <a:ahLst/>
              <a:cxnLst/>
              <a:rect l="0" t="0" r="0" b="0"/>
              <a:pathLst>
                <a:path w="178483" h="214145">
                  <a:moveTo>
                    <a:pt x="8818" y="80367"/>
                  </a:moveTo>
                  <a:lnTo>
                    <a:pt x="8818" y="85108"/>
                  </a:lnTo>
                  <a:lnTo>
                    <a:pt x="11464" y="90081"/>
                  </a:lnTo>
                  <a:lnTo>
                    <a:pt x="13558" y="92796"/>
                  </a:lnTo>
                  <a:lnTo>
                    <a:pt x="15886" y="101105"/>
                  </a:lnTo>
                  <a:lnTo>
                    <a:pt x="17638" y="144807"/>
                  </a:lnTo>
                  <a:lnTo>
                    <a:pt x="17741" y="189273"/>
                  </a:lnTo>
                  <a:lnTo>
                    <a:pt x="17747" y="213742"/>
                  </a:lnTo>
                  <a:lnTo>
                    <a:pt x="13007" y="214144"/>
                  </a:lnTo>
                  <a:lnTo>
                    <a:pt x="11611" y="213208"/>
                  </a:lnTo>
                  <a:lnTo>
                    <a:pt x="10679" y="211591"/>
                  </a:lnTo>
                  <a:lnTo>
                    <a:pt x="1162" y="172071"/>
                  </a:lnTo>
                  <a:lnTo>
                    <a:pt x="0" y="129184"/>
                  </a:lnTo>
                  <a:lnTo>
                    <a:pt x="2549" y="95738"/>
                  </a:lnTo>
                  <a:lnTo>
                    <a:pt x="9606" y="75992"/>
                  </a:lnTo>
                  <a:lnTo>
                    <a:pt x="14129" y="66517"/>
                  </a:lnTo>
                  <a:lnTo>
                    <a:pt x="16139" y="55690"/>
                  </a:lnTo>
                  <a:lnTo>
                    <a:pt x="18660" y="51018"/>
                  </a:lnTo>
                  <a:lnTo>
                    <a:pt x="41979" y="30064"/>
                  </a:lnTo>
                  <a:lnTo>
                    <a:pt x="73537" y="14922"/>
                  </a:lnTo>
                  <a:lnTo>
                    <a:pt x="117409" y="4716"/>
                  </a:lnTo>
                  <a:lnTo>
                    <a:pt x="157249" y="414"/>
                  </a:lnTo>
                  <a:lnTo>
                    <a:pt x="1784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04" name="SMARTInkShape-383">
              <a:extLst>
                <a:ext uri="{FF2B5EF4-FFF2-40B4-BE49-F238E27FC236}">
                  <a16:creationId xmlns:a16="http://schemas.microsoft.com/office/drawing/2014/main" id="{DE138DA7-FB25-4472-99F5-25D4A8134AA0}"/>
                </a:ext>
              </a:extLst>
            </p:cNvPr>
            <p:cNvSpPr/>
            <p:nvPr/>
          </p:nvSpPr>
          <p:spPr bwMode="auto">
            <a:xfrm>
              <a:off x="2727340" y="4259461"/>
              <a:ext cx="139090" cy="8930"/>
            </a:xfrm>
            <a:custGeom>
              <a:avLst/>
              <a:gdLst/>
              <a:ahLst/>
              <a:cxnLst/>
              <a:rect l="0" t="0" r="0" b="0"/>
              <a:pathLst>
                <a:path w="139090" h="8930">
                  <a:moveTo>
                    <a:pt x="5144" y="8929"/>
                  </a:moveTo>
                  <a:lnTo>
                    <a:pt x="0" y="8929"/>
                  </a:lnTo>
                  <a:lnTo>
                    <a:pt x="42275" y="8929"/>
                  </a:lnTo>
                  <a:lnTo>
                    <a:pt x="82880" y="8929"/>
                  </a:lnTo>
                  <a:lnTo>
                    <a:pt x="126429" y="1241"/>
                  </a:lnTo>
                  <a:lnTo>
                    <a:pt x="139089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05" name="SMARTInkShape-384">
              <a:extLst>
                <a:ext uri="{FF2B5EF4-FFF2-40B4-BE49-F238E27FC236}">
                  <a16:creationId xmlns:a16="http://schemas.microsoft.com/office/drawing/2014/main" id="{BAEF4E1E-46CF-499B-AD8D-2694A2AD1A11}"/>
                </a:ext>
              </a:extLst>
            </p:cNvPr>
            <p:cNvSpPr/>
            <p:nvPr/>
          </p:nvSpPr>
          <p:spPr bwMode="auto">
            <a:xfrm>
              <a:off x="2812851" y="4188023"/>
              <a:ext cx="17787" cy="294681"/>
            </a:xfrm>
            <a:custGeom>
              <a:avLst/>
              <a:gdLst/>
              <a:ahLst/>
              <a:cxnLst/>
              <a:rect l="0" t="0" r="0" b="0"/>
              <a:pathLst>
                <a:path w="17787" h="294681">
                  <a:moveTo>
                    <a:pt x="0" y="0"/>
                  </a:moveTo>
                  <a:lnTo>
                    <a:pt x="0" y="4740"/>
                  </a:lnTo>
                  <a:lnTo>
                    <a:pt x="993" y="6137"/>
                  </a:lnTo>
                  <a:lnTo>
                    <a:pt x="2646" y="7067"/>
                  </a:lnTo>
                  <a:lnTo>
                    <a:pt x="4741" y="7688"/>
                  </a:lnTo>
                  <a:lnTo>
                    <a:pt x="6137" y="9094"/>
                  </a:lnTo>
                  <a:lnTo>
                    <a:pt x="7689" y="13302"/>
                  </a:lnTo>
                  <a:lnTo>
                    <a:pt x="11412" y="43755"/>
                  </a:lnTo>
                  <a:lnTo>
                    <a:pt x="15949" y="64889"/>
                  </a:lnTo>
                  <a:lnTo>
                    <a:pt x="17483" y="103438"/>
                  </a:lnTo>
                  <a:lnTo>
                    <a:pt x="17786" y="142141"/>
                  </a:lnTo>
                  <a:lnTo>
                    <a:pt x="15199" y="178449"/>
                  </a:lnTo>
                  <a:lnTo>
                    <a:pt x="10168" y="219024"/>
                  </a:lnTo>
                  <a:lnTo>
                    <a:pt x="9093" y="257622"/>
                  </a:lnTo>
                  <a:lnTo>
                    <a:pt x="8930" y="29468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06" name="SMARTInkShape-385">
              <a:extLst>
                <a:ext uri="{FF2B5EF4-FFF2-40B4-BE49-F238E27FC236}">
                  <a16:creationId xmlns:a16="http://schemas.microsoft.com/office/drawing/2014/main" id="{C0AC3DA1-DFF3-45A2-BFFA-DF2B6B0B862B}"/>
                </a:ext>
              </a:extLst>
            </p:cNvPr>
            <p:cNvSpPr/>
            <p:nvPr/>
          </p:nvSpPr>
          <p:spPr bwMode="auto">
            <a:xfrm>
              <a:off x="2625328" y="4125515"/>
              <a:ext cx="16619" cy="294681"/>
            </a:xfrm>
            <a:custGeom>
              <a:avLst/>
              <a:gdLst/>
              <a:ahLst/>
              <a:cxnLst/>
              <a:rect l="0" t="0" r="0" b="0"/>
              <a:pathLst>
                <a:path w="16619" h="294681">
                  <a:moveTo>
                    <a:pt x="8930" y="0"/>
                  </a:moveTo>
                  <a:lnTo>
                    <a:pt x="4189" y="0"/>
                  </a:lnTo>
                  <a:lnTo>
                    <a:pt x="3785" y="993"/>
                  </a:lnTo>
                  <a:lnTo>
                    <a:pt x="8056" y="7689"/>
                  </a:lnTo>
                  <a:lnTo>
                    <a:pt x="8915" y="49630"/>
                  </a:lnTo>
                  <a:lnTo>
                    <a:pt x="8928" y="89953"/>
                  </a:lnTo>
                  <a:lnTo>
                    <a:pt x="11575" y="126964"/>
                  </a:lnTo>
                  <a:lnTo>
                    <a:pt x="16618" y="161119"/>
                  </a:lnTo>
                  <a:lnTo>
                    <a:pt x="10628" y="198366"/>
                  </a:lnTo>
                  <a:lnTo>
                    <a:pt x="9079" y="240486"/>
                  </a:lnTo>
                  <a:lnTo>
                    <a:pt x="8939" y="282738"/>
                  </a:lnTo>
                  <a:lnTo>
                    <a:pt x="7944" y="286718"/>
                  </a:lnTo>
                  <a:lnTo>
                    <a:pt x="6288" y="289372"/>
                  </a:lnTo>
                  <a:lnTo>
                    <a:pt x="0" y="29468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sp>
        <p:nvSpPr>
          <p:cNvPr id="408" name="SMARTInkShape-386">
            <a:extLst>
              <a:ext uri="{FF2B5EF4-FFF2-40B4-BE49-F238E27FC236}">
                <a16:creationId xmlns:a16="http://schemas.microsoft.com/office/drawing/2014/main" id="{DCA85624-A24D-4541-B377-0DFEE23704A5}"/>
              </a:ext>
            </a:extLst>
          </p:cNvPr>
          <p:cNvSpPr/>
          <p:nvPr/>
        </p:nvSpPr>
        <p:spPr bwMode="auto">
          <a:xfrm>
            <a:off x="4473773" y="4071937"/>
            <a:ext cx="151772" cy="330399"/>
          </a:xfrm>
          <a:custGeom>
            <a:avLst/>
            <a:gdLst/>
            <a:ahLst/>
            <a:cxnLst/>
            <a:rect l="0" t="0" r="0" b="0"/>
            <a:pathLst>
              <a:path w="151772" h="330399">
                <a:moveTo>
                  <a:pt x="0" y="8930"/>
                </a:moveTo>
                <a:lnTo>
                  <a:pt x="39969" y="8930"/>
                </a:lnTo>
                <a:lnTo>
                  <a:pt x="84204" y="8930"/>
                </a:lnTo>
                <a:lnTo>
                  <a:pt x="113833" y="8930"/>
                </a:lnTo>
                <a:lnTo>
                  <a:pt x="125009" y="7"/>
                </a:lnTo>
                <a:lnTo>
                  <a:pt x="125015" y="1"/>
                </a:lnTo>
                <a:lnTo>
                  <a:pt x="81566" y="0"/>
                </a:lnTo>
                <a:lnTo>
                  <a:pt x="73294" y="2646"/>
                </a:lnTo>
                <a:lnTo>
                  <a:pt x="66310" y="6137"/>
                </a:lnTo>
                <a:lnTo>
                  <a:pt x="56799" y="9095"/>
                </a:lnTo>
                <a:lnTo>
                  <a:pt x="47698" y="14821"/>
                </a:lnTo>
                <a:lnTo>
                  <a:pt x="38717" y="17952"/>
                </a:lnTo>
                <a:lnTo>
                  <a:pt x="22572" y="31127"/>
                </a:lnTo>
                <a:lnTo>
                  <a:pt x="19954" y="36324"/>
                </a:lnTo>
                <a:lnTo>
                  <a:pt x="18273" y="47744"/>
                </a:lnTo>
                <a:lnTo>
                  <a:pt x="20689" y="53632"/>
                </a:lnTo>
                <a:lnTo>
                  <a:pt x="22723" y="56590"/>
                </a:lnTo>
                <a:lnTo>
                  <a:pt x="28899" y="78510"/>
                </a:lnTo>
                <a:lnTo>
                  <a:pt x="55437" y="108783"/>
                </a:lnTo>
                <a:lnTo>
                  <a:pt x="95770" y="136539"/>
                </a:lnTo>
                <a:lnTo>
                  <a:pt x="104080" y="146012"/>
                </a:lnTo>
                <a:lnTo>
                  <a:pt x="117931" y="156923"/>
                </a:lnTo>
                <a:lnTo>
                  <a:pt x="139071" y="192628"/>
                </a:lnTo>
                <a:lnTo>
                  <a:pt x="141748" y="202155"/>
                </a:lnTo>
                <a:lnTo>
                  <a:pt x="142374" y="208248"/>
                </a:lnTo>
                <a:lnTo>
                  <a:pt x="145298" y="214263"/>
                </a:lnTo>
                <a:lnTo>
                  <a:pt x="147467" y="217256"/>
                </a:lnTo>
                <a:lnTo>
                  <a:pt x="150520" y="230950"/>
                </a:lnTo>
                <a:lnTo>
                  <a:pt x="151771" y="261829"/>
                </a:lnTo>
                <a:lnTo>
                  <a:pt x="149144" y="267843"/>
                </a:lnTo>
                <a:lnTo>
                  <a:pt x="145661" y="273823"/>
                </a:lnTo>
                <a:lnTo>
                  <a:pt x="142708" y="282767"/>
                </a:lnTo>
                <a:lnTo>
                  <a:pt x="111834" y="316789"/>
                </a:lnTo>
                <a:lnTo>
                  <a:pt x="106589" y="319389"/>
                </a:lnTo>
                <a:lnTo>
                  <a:pt x="99878" y="321058"/>
                </a:lnTo>
                <a:lnTo>
                  <a:pt x="91424" y="327524"/>
                </a:lnTo>
                <a:lnTo>
                  <a:pt x="82019" y="330020"/>
                </a:lnTo>
                <a:lnTo>
                  <a:pt x="58172" y="330398"/>
                </a:lnTo>
                <a:lnTo>
                  <a:pt x="56640" y="329406"/>
                </a:lnTo>
                <a:lnTo>
                  <a:pt x="55619" y="327753"/>
                </a:lnTo>
                <a:lnTo>
                  <a:pt x="54939" y="325658"/>
                </a:lnTo>
                <a:lnTo>
                  <a:pt x="53493" y="324262"/>
                </a:lnTo>
                <a:lnTo>
                  <a:pt x="46009" y="321837"/>
                </a:lnTo>
                <a:lnTo>
                  <a:pt x="18270" y="321469"/>
                </a:lnTo>
                <a:lnTo>
                  <a:pt x="17981" y="316728"/>
                </a:lnTo>
                <a:lnTo>
                  <a:pt x="16948" y="315332"/>
                </a:lnTo>
                <a:lnTo>
                  <a:pt x="9301" y="312648"/>
                </a:lnTo>
                <a:lnTo>
                  <a:pt x="0" y="321469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grpSp>
        <p:nvGrpSpPr>
          <p:cNvPr id="412" name="SMARTInkShape-Group61">
            <a:extLst>
              <a:ext uri="{FF2B5EF4-FFF2-40B4-BE49-F238E27FC236}">
                <a16:creationId xmlns:a16="http://schemas.microsoft.com/office/drawing/2014/main" id="{06AC642D-24B9-4E2A-8F74-F4DB8400F272}"/>
              </a:ext>
            </a:extLst>
          </p:cNvPr>
          <p:cNvGrpSpPr/>
          <p:nvPr/>
        </p:nvGrpSpPr>
        <p:grpSpPr>
          <a:xfrm>
            <a:off x="2858751" y="4714875"/>
            <a:ext cx="427375" cy="213893"/>
            <a:chOff x="2858751" y="4714875"/>
            <a:chExt cx="427375" cy="213893"/>
          </a:xfrm>
        </p:grpSpPr>
        <p:sp>
          <p:nvSpPr>
            <p:cNvPr id="409" name="SMARTInkShape-387">
              <a:extLst>
                <a:ext uri="{FF2B5EF4-FFF2-40B4-BE49-F238E27FC236}">
                  <a16:creationId xmlns:a16="http://schemas.microsoft.com/office/drawing/2014/main" id="{38482964-7D95-427F-A881-787AD3372676}"/>
                </a:ext>
              </a:extLst>
            </p:cNvPr>
            <p:cNvSpPr/>
            <p:nvPr/>
          </p:nvSpPr>
          <p:spPr bwMode="auto">
            <a:xfrm>
              <a:off x="3080742" y="4866679"/>
              <a:ext cx="205384" cy="8931"/>
            </a:xfrm>
            <a:custGeom>
              <a:avLst/>
              <a:gdLst/>
              <a:ahLst/>
              <a:cxnLst/>
              <a:rect l="0" t="0" r="0" b="0"/>
              <a:pathLst>
                <a:path w="205384" h="8931">
                  <a:moveTo>
                    <a:pt x="0" y="0"/>
                  </a:moveTo>
                  <a:lnTo>
                    <a:pt x="42240" y="0"/>
                  </a:lnTo>
                  <a:lnTo>
                    <a:pt x="78863" y="0"/>
                  </a:lnTo>
                  <a:lnTo>
                    <a:pt x="115789" y="0"/>
                  </a:lnTo>
                  <a:lnTo>
                    <a:pt x="151746" y="0"/>
                  </a:lnTo>
                  <a:lnTo>
                    <a:pt x="195897" y="7689"/>
                  </a:lnTo>
                  <a:lnTo>
                    <a:pt x="205383" y="893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10" name="SMARTInkShape-388">
              <a:extLst>
                <a:ext uri="{FF2B5EF4-FFF2-40B4-BE49-F238E27FC236}">
                  <a16:creationId xmlns:a16="http://schemas.microsoft.com/office/drawing/2014/main" id="{9913E0C9-B0CE-461B-9C65-9FF806BC1FB9}"/>
                </a:ext>
              </a:extLst>
            </p:cNvPr>
            <p:cNvSpPr/>
            <p:nvPr/>
          </p:nvSpPr>
          <p:spPr bwMode="auto">
            <a:xfrm>
              <a:off x="3089672" y="4741664"/>
              <a:ext cx="160735" cy="1"/>
            </a:xfrm>
            <a:custGeom>
              <a:avLst/>
              <a:gdLst/>
              <a:ahLst/>
              <a:cxnLst/>
              <a:rect l="0" t="0" r="0" b="0"/>
              <a:pathLst>
                <a:path w="160735" h="1">
                  <a:moveTo>
                    <a:pt x="0" y="0"/>
                  </a:moveTo>
                  <a:lnTo>
                    <a:pt x="39952" y="0"/>
                  </a:lnTo>
                  <a:lnTo>
                    <a:pt x="80441" y="0"/>
                  </a:lnTo>
                  <a:lnTo>
                    <a:pt x="122043" y="0"/>
                  </a:lnTo>
                  <a:lnTo>
                    <a:pt x="16073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11" name="SMARTInkShape-389">
              <a:extLst>
                <a:ext uri="{FF2B5EF4-FFF2-40B4-BE49-F238E27FC236}">
                  <a16:creationId xmlns:a16="http://schemas.microsoft.com/office/drawing/2014/main" id="{0DE41D2B-E164-4D5F-9A0A-8D31D1AC710B}"/>
                </a:ext>
              </a:extLst>
            </p:cNvPr>
            <p:cNvSpPr/>
            <p:nvPr/>
          </p:nvSpPr>
          <p:spPr bwMode="auto">
            <a:xfrm>
              <a:off x="2858751" y="4714875"/>
              <a:ext cx="88047" cy="213893"/>
            </a:xfrm>
            <a:custGeom>
              <a:avLst/>
              <a:gdLst/>
              <a:ahLst/>
              <a:cxnLst/>
              <a:rect l="0" t="0" r="0" b="0"/>
              <a:pathLst>
                <a:path w="88047" h="213893">
                  <a:moveTo>
                    <a:pt x="25538" y="53578"/>
                  </a:moveTo>
                  <a:lnTo>
                    <a:pt x="16717" y="53578"/>
                  </a:lnTo>
                  <a:lnTo>
                    <a:pt x="16641" y="58318"/>
                  </a:lnTo>
                  <a:lnTo>
                    <a:pt x="24713" y="93717"/>
                  </a:lnTo>
                  <a:lnTo>
                    <a:pt x="25466" y="136133"/>
                  </a:lnTo>
                  <a:lnTo>
                    <a:pt x="25531" y="177716"/>
                  </a:lnTo>
                  <a:lnTo>
                    <a:pt x="25538" y="213892"/>
                  </a:lnTo>
                  <a:lnTo>
                    <a:pt x="25538" y="201847"/>
                  </a:lnTo>
                  <a:lnTo>
                    <a:pt x="22892" y="196204"/>
                  </a:lnTo>
                  <a:lnTo>
                    <a:pt x="20797" y="193311"/>
                  </a:lnTo>
                  <a:lnTo>
                    <a:pt x="17850" y="179757"/>
                  </a:lnTo>
                  <a:lnTo>
                    <a:pt x="15688" y="139792"/>
                  </a:lnTo>
                  <a:lnTo>
                    <a:pt x="8512" y="109315"/>
                  </a:lnTo>
                  <a:lnTo>
                    <a:pt x="6760" y="75179"/>
                  </a:lnTo>
                  <a:lnTo>
                    <a:pt x="0" y="52073"/>
                  </a:lnTo>
                  <a:lnTo>
                    <a:pt x="7343" y="15289"/>
                  </a:lnTo>
                  <a:lnTo>
                    <a:pt x="8447" y="13169"/>
                  </a:lnTo>
                  <a:lnTo>
                    <a:pt x="10176" y="11755"/>
                  </a:lnTo>
                  <a:lnTo>
                    <a:pt x="12320" y="10814"/>
                  </a:lnTo>
                  <a:lnTo>
                    <a:pt x="13749" y="9193"/>
                  </a:lnTo>
                  <a:lnTo>
                    <a:pt x="15338" y="4747"/>
                  </a:lnTo>
                  <a:lnTo>
                    <a:pt x="17746" y="3165"/>
                  </a:lnTo>
                  <a:lnTo>
                    <a:pt x="33222" y="625"/>
                  </a:lnTo>
                  <a:lnTo>
                    <a:pt x="77719" y="0"/>
                  </a:lnTo>
                  <a:lnTo>
                    <a:pt x="88046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418" name="SMARTInkShape-Group62">
            <a:extLst>
              <a:ext uri="{FF2B5EF4-FFF2-40B4-BE49-F238E27FC236}">
                <a16:creationId xmlns:a16="http://schemas.microsoft.com/office/drawing/2014/main" id="{9F3AEBE0-9A66-45BA-890F-0114A221B263}"/>
              </a:ext>
            </a:extLst>
          </p:cNvPr>
          <p:cNvGrpSpPr/>
          <p:nvPr/>
        </p:nvGrpSpPr>
        <p:grpSpPr>
          <a:xfrm>
            <a:off x="3527936" y="4482860"/>
            <a:ext cx="1279582" cy="392333"/>
            <a:chOff x="3527936" y="4482860"/>
            <a:chExt cx="1279582" cy="392333"/>
          </a:xfrm>
        </p:grpSpPr>
        <p:sp>
          <p:nvSpPr>
            <p:cNvPr id="413" name="SMARTInkShape-390">
              <a:extLst>
                <a:ext uri="{FF2B5EF4-FFF2-40B4-BE49-F238E27FC236}">
                  <a16:creationId xmlns:a16="http://schemas.microsoft.com/office/drawing/2014/main" id="{B33DE9EE-9AC9-4016-871C-C681A47199CE}"/>
                </a:ext>
              </a:extLst>
            </p:cNvPr>
            <p:cNvSpPr/>
            <p:nvPr/>
          </p:nvSpPr>
          <p:spPr bwMode="auto">
            <a:xfrm>
              <a:off x="4616648" y="4482860"/>
              <a:ext cx="190870" cy="337964"/>
            </a:xfrm>
            <a:custGeom>
              <a:avLst/>
              <a:gdLst/>
              <a:ahLst/>
              <a:cxnLst/>
              <a:rect l="0" t="0" r="0" b="0"/>
              <a:pathLst>
                <a:path w="190870" h="337964">
                  <a:moveTo>
                    <a:pt x="98227" y="80210"/>
                  </a:moveTo>
                  <a:lnTo>
                    <a:pt x="102967" y="75470"/>
                  </a:lnTo>
                  <a:lnTo>
                    <a:pt x="110586" y="73143"/>
                  </a:lnTo>
                  <a:lnTo>
                    <a:pt x="119595" y="71116"/>
                  </a:lnTo>
                  <a:lnTo>
                    <a:pt x="153445" y="50322"/>
                  </a:lnTo>
                  <a:lnTo>
                    <a:pt x="157494" y="41791"/>
                  </a:lnTo>
                  <a:lnTo>
                    <a:pt x="160094" y="24886"/>
                  </a:lnTo>
                  <a:lnTo>
                    <a:pt x="157804" y="18249"/>
                  </a:lnTo>
                  <a:lnTo>
                    <a:pt x="155804" y="15090"/>
                  </a:lnTo>
                  <a:lnTo>
                    <a:pt x="143509" y="5904"/>
                  </a:lnTo>
                  <a:lnTo>
                    <a:pt x="127298" y="1640"/>
                  </a:lnTo>
                  <a:lnTo>
                    <a:pt x="87473" y="0"/>
                  </a:lnTo>
                  <a:lnTo>
                    <a:pt x="66708" y="4630"/>
                  </a:lnTo>
                  <a:lnTo>
                    <a:pt x="47987" y="17025"/>
                  </a:lnTo>
                  <a:lnTo>
                    <a:pt x="41172" y="27654"/>
                  </a:lnTo>
                  <a:lnTo>
                    <a:pt x="37335" y="47440"/>
                  </a:lnTo>
                  <a:lnTo>
                    <a:pt x="36037" y="80793"/>
                  </a:lnTo>
                  <a:lnTo>
                    <a:pt x="41153" y="98329"/>
                  </a:lnTo>
                  <a:lnTo>
                    <a:pt x="57835" y="124935"/>
                  </a:lnTo>
                  <a:lnTo>
                    <a:pt x="98788" y="169518"/>
                  </a:lnTo>
                  <a:lnTo>
                    <a:pt x="138209" y="214157"/>
                  </a:lnTo>
                  <a:lnTo>
                    <a:pt x="173864" y="256158"/>
                  </a:lnTo>
                  <a:lnTo>
                    <a:pt x="189566" y="282094"/>
                  </a:lnTo>
                  <a:lnTo>
                    <a:pt x="190869" y="288221"/>
                  </a:lnTo>
                  <a:lnTo>
                    <a:pt x="189672" y="300321"/>
                  </a:lnTo>
                  <a:lnTo>
                    <a:pt x="185833" y="309667"/>
                  </a:lnTo>
                  <a:lnTo>
                    <a:pt x="183420" y="313548"/>
                  </a:lnTo>
                  <a:lnTo>
                    <a:pt x="170543" y="323752"/>
                  </a:lnTo>
                  <a:lnTo>
                    <a:pt x="154160" y="333059"/>
                  </a:lnTo>
                  <a:lnTo>
                    <a:pt x="123717" y="337963"/>
                  </a:lnTo>
                  <a:lnTo>
                    <a:pt x="98834" y="337821"/>
                  </a:lnTo>
                  <a:lnTo>
                    <a:pt x="61216" y="331435"/>
                  </a:lnTo>
                  <a:lnTo>
                    <a:pt x="18826" y="330288"/>
                  </a:lnTo>
                  <a:lnTo>
                    <a:pt x="15527" y="330273"/>
                  </a:lnTo>
                  <a:lnTo>
                    <a:pt x="9215" y="327610"/>
                  </a:lnTo>
                  <a:lnTo>
                    <a:pt x="0" y="32131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14" name="SMARTInkShape-391">
              <a:extLst>
                <a:ext uri="{FF2B5EF4-FFF2-40B4-BE49-F238E27FC236}">
                  <a16:creationId xmlns:a16="http://schemas.microsoft.com/office/drawing/2014/main" id="{95A6345C-5224-47B4-800F-1EF1452FE7C3}"/>
                </a:ext>
              </a:extLst>
            </p:cNvPr>
            <p:cNvSpPr/>
            <p:nvPr/>
          </p:nvSpPr>
          <p:spPr bwMode="auto">
            <a:xfrm>
              <a:off x="4323898" y="4527460"/>
              <a:ext cx="257032" cy="319988"/>
            </a:xfrm>
            <a:custGeom>
              <a:avLst/>
              <a:gdLst/>
              <a:ahLst/>
              <a:cxnLst/>
              <a:rect l="0" t="0" r="0" b="0"/>
              <a:pathLst>
                <a:path w="257032" h="319988">
                  <a:moveTo>
                    <a:pt x="140945" y="8821"/>
                  </a:moveTo>
                  <a:lnTo>
                    <a:pt x="136205" y="8821"/>
                  </a:lnTo>
                  <a:lnTo>
                    <a:pt x="134809" y="7829"/>
                  </a:lnTo>
                  <a:lnTo>
                    <a:pt x="133878" y="6175"/>
                  </a:lnTo>
                  <a:lnTo>
                    <a:pt x="133257" y="4080"/>
                  </a:lnTo>
                  <a:lnTo>
                    <a:pt x="131851" y="2684"/>
                  </a:lnTo>
                  <a:lnTo>
                    <a:pt x="127643" y="1133"/>
                  </a:lnTo>
                  <a:lnTo>
                    <a:pt x="98629" y="0"/>
                  </a:lnTo>
                  <a:lnTo>
                    <a:pt x="89726" y="2586"/>
                  </a:lnTo>
                  <a:lnTo>
                    <a:pt x="85963" y="4665"/>
                  </a:lnTo>
                  <a:lnTo>
                    <a:pt x="83455" y="8034"/>
                  </a:lnTo>
                  <a:lnTo>
                    <a:pt x="80668" y="17070"/>
                  </a:lnTo>
                  <a:lnTo>
                    <a:pt x="82075" y="27701"/>
                  </a:lnTo>
                  <a:lnTo>
                    <a:pt x="94792" y="69847"/>
                  </a:lnTo>
                  <a:lnTo>
                    <a:pt x="115035" y="109401"/>
                  </a:lnTo>
                  <a:lnTo>
                    <a:pt x="132276" y="143463"/>
                  </a:lnTo>
                  <a:lnTo>
                    <a:pt x="149953" y="178692"/>
                  </a:lnTo>
                  <a:lnTo>
                    <a:pt x="168963" y="221411"/>
                  </a:lnTo>
                  <a:lnTo>
                    <a:pt x="182718" y="264909"/>
                  </a:lnTo>
                  <a:lnTo>
                    <a:pt x="183323" y="278411"/>
                  </a:lnTo>
                  <a:lnTo>
                    <a:pt x="180286" y="291027"/>
                  </a:lnTo>
                  <a:lnTo>
                    <a:pt x="172982" y="300603"/>
                  </a:lnTo>
                  <a:lnTo>
                    <a:pt x="152125" y="314835"/>
                  </a:lnTo>
                  <a:lnTo>
                    <a:pt x="134777" y="319427"/>
                  </a:lnTo>
                  <a:lnTo>
                    <a:pt x="104999" y="319987"/>
                  </a:lnTo>
                  <a:lnTo>
                    <a:pt x="68106" y="308881"/>
                  </a:lnTo>
                  <a:lnTo>
                    <a:pt x="40642" y="290305"/>
                  </a:lnTo>
                  <a:lnTo>
                    <a:pt x="23141" y="272361"/>
                  </a:lnTo>
                  <a:lnTo>
                    <a:pt x="4582" y="236229"/>
                  </a:lnTo>
                  <a:lnTo>
                    <a:pt x="0" y="212793"/>
                  </a:lnTo>
                  <a:lnTo>
                    <a:pt x="3382" y="191737"/>
                  </a:lnTo>
                  <a:lnTo>
                    <a:pt x="20544" y="160708"/>
                  </a:lnTo>
                  <a:lnTo>
                    <a:pt x="48887" y="128286"/>
                  </a:lnTo>
                  <a:lnTo>
                    <a:pt x="88180" y="105239"/>
                  </a:lnTo>
                  <a:lnTo>
                    <a:pt x="123246" y="87618"/>
                  </a:lnTo>
                  <a:lnTo>
                    <a:pt x="160688" y="78582"/>
                  </a:lnTo>
                  <a:lnTo>
                    <a:pt x="197565" y="72284"/>
                  </a:lnTo>
                  <a:lnTo>
                    <a:pt x="240428" y="71384"/>
                  </a:lnTo>
                  <a:lnTo>
                    <a:pt x="257031" y="7132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15" name="SMARTInkShape-392">
              <a:extLst>
                <a:ext uri="{FF2B5EF4-FFF2-40B4-BE49-F238E27FC236}">
                  <a16:creationId xmlns:a16="http://schemas.microsoft.com/office/drawing/2014/main" id="{70CD69FF-41C7-452B-8E4E-0D30AD387874}"/>
                </a:ext>
              </a:extLst>
            </p:cNvPr>
            <p:cNvSpPr/>
            <p:nvPr/>
          </p:nvSpPr>
          <p:spPr bwMode="auto">
            <a:xfrm>
              <a:off x="4009997" y="4582359"/>
              <a:ext cx="229786" cy="238615"/>
            </a:xfrm>
            <a:custGeom>
              <a:avLst/>
              <a:gdLst/>
              <a:ahLst/>
              <a:cxnLst/>
              <a:rect l="0" t="0" r="0" b="0"/>
              <a:pathLst>
                <a:path w="229786" h="238615">
                  <a:moveTo>
                    <a:pt x="88729" y="34289"/>
                  </a:moveTo>
                  <a:lnTo>
                    <a:pt x="76300" y="34289"/>
                  </a:lnTo>
                  <a:lnTo>
                    <a:pt x="62998" y="43771"/>
                  </a:lnTo>
                  <a:lnTo>
                    <a:pt x="24125" y="83113"/>
                  </a:lnTo>
                  <a:lnTo>
                    <a:pt x="5893" y="119395"/>
                  </a:lnTo>
                  <a:lnTo>
                    <a:pt x="709" y="151311"/>
                  </a:lnTo>
                  <a:lnTo>
                    <a:pt x="0" y="168650"/>
                  </a:lnTo>
                  <a:lnTo>
                    <a:pt x="4976" y="183633"/>
                  </a:lnTo>
                  <a:lnTo>
                    <a:pt x="33740" y="227621"/>
                  </a:lnTo>
                  <a:lnTo>
                    <a:pt x="44777" y="234316"/>
                  </a:lnTo>
                  <a:lnTo>
                    <a:pt x="68030" y="238614"/>
                  </a:lnTo>
                  <a:lnTo>
                    <a:pt x="97870" y="238471"/>
                  </a:lnTo>
                  <a:lnTo>
                    <a:pt x="130037" y="227216"/>
                  </a:lnTo>
                  <a:lnTo>
                    <a:pt x="170828" y="197429"/>
                  </a:lnTo>
                  <a:lnTo>
                    <a:pt x="191658" y="179972"/>
                  </a:lnTo>
                  <a:lnTo>
                    <a:pt x="216089" y="136718"/>
                  </a:lnTo>
                  <a:lnTo>
                    <a:pt x="227511" y="110930"/>
                  </a:lnTo>
                  <a:lnTo>
                    <a:pt x="229785" y="95140"/>
                  </a:lnTo>
                  <a:lnTo>
                    <a:pt x="226325" y="74258"/>
                  </a:lnTo>
                  <a:lnTo>
                    <a:pt x="213442" y="38965"/>
                  </a:lnTo>
                  <a:lnTo>
                    <a:pt x="197038" y="18566"/>
                  </a:lnTo>
                  <a:lnTo>
                    <a:pt x="175722" y="6039"/>
                  </a:lnTo>
                  <a:lnTo>
                    <a:pt x="142844" y="46"/>
                  </a:lnTo>
                  <a:lnTo>
                    <a:pt x="122513" y="0"/>
                  </a:lnTo>
                  <a:lnTo>
                    <a:pt x="78627" y="14838"/>
                  </a:lnTo>
                  <a:lnTo>
                    <a:pt x="70870" y="1643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16" name="SMARTInkShape-393">
              <a:extLst>
                <a:ext uri="{FF2B5EF4-FFF2-40B4-BE49-F238E27FC236}">
                  <a16:creationId xmlns:a16="http://schemas.microsoft.com/office/drawing/2014/main" id="{DB60B1D4-94E5-4497-BE2D-CF54181C9949}"/>
                </a:ext>
              </a:extLst>
            </p:cNvPr>
            <p:cNvSpPr/>
            <p:nvPr/>
          </p:nvSpPr>
          <p:spPr bwMode="auto">
            <a:xfrm>
              <a:off x="3920132" y="4705945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0" y="893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17" name="SMARTInkShape-394">
              <a:extLst>
                <a:ext uri="{FF2B5EF4-FFF2-40B4-BE49-F238E27FC236}">
                  <a16:creationId xmlns:a16="http://schemas.microsoft.com/office/drawing/2014/main" id="{12C784E1-3A0A-4147-BF4B-857F77844E51}"/>
                </a:ext>
              </a:extLst>
            </p:cNvPr>
            <p:cNvSpPr/>
            <p:nvPr/>
          </p:nvSpPr>
          <p:spPr bwMode="auto">
            <a:xfrm>
              <a:off x="3527936" y="4585996"/>
              <a:ext cx="252938" cy="289197"/>
            </a:xfrm>
            <a:custGeom>
              <a:avLst/>
              <a:gdLst/>
              <a:ahLst/>
              <a:cxnLst/>
              <a:rect l="0" t="0" r="0" b="0"/>
              <a:pathLst>
                <a:path w="252938" h="289197">
                  <a:moveTo>
                    <a:pt x="142165" y="12793"/>
                  </a:moveTo>
                  <a:lnTo>
                    <a:pt x="124122" y="12793"/>
                  </a:lnTo>
                  <a:lnTo>
                    <a:pt x="116618" y="15438"/>
                  </a:lnTo>
                  <a:lnTo>
                    <a:pt x="82184" y="38524"/>
                  </a:lnTo>
                  <a:lnTo>
                    <a:pt x="50164" y="76337"/>
                  </a:lnTo>
                  <a:lnTo>
                    <a:pt x="15985" y="120085"/>
                  </a:lnTo>
                  <a:lnTo>
                    <a:pt x="4678" y="146779"/>
                  </a:lnTo>
                  <a:lnTo>
                    <a:pt x="0" y="186651"/>
                  </a:lnTo>
                  <a:lnTo>
                    <a:pt x="423" y="218012"/>
                  </a:lnTo>
                  <a:lnTo>
                    <a:pt x="4093" y="231663"/>
                  </a:lnTo>
                  <a:lnTo>
                    <a:pt x="16478" y="250505"/>
                  </a:lnTo>
                  <a:lnTo>
                    <a:pt x="50094" y="278912"/>
                  </a:lnTo>
                  <a:lnTo>
                    <a:pt x="64534" y="284857"/>
                  </a:lnTo>
                  <a:lnTo>
                    <a:pt x="108549" y="289196"/>
                  </a:lnTo>
                  <a:lnTo>
                    <a:pt x="133859" y="286843"/>
                  </a:lnTo>
                  <a:lnTo>
                    <a:pt x="160209" y="277217"/>
                  </a:lnTo>
                  <a:lnTo>
                    <a:pt x="203906" y="251728"/>
                  </a:lnTo>
                  <a:lnTo>
                    <a:pt x="215246" y="240033"/>
                  </a:lnTo>
                  <a:lnTo>
                    <a:pt x="237037" y="197091"/>
                  </a:lnTo>
                  <a:lnTo>
                    <a:pt x="252248" y="159983"/>
                  </a:lnTo>
                  <a:lnTo>
                    <a:pt x="252937" y="144687"/>
                  </a:lnTo>
                  <a:lnTo>
                    <a:pt x="246993" y="100048"/>
                  </a:lnTo>
                  <a:lnTo>
                    <a:pt x="231258" y="58046"/>
                  </a:lnTo>
                  <a:lnTo>
                    <a:pt x="219826" y="39761"/>
                  </a:lnTo>
                  <a:lnTo>
                    <a:pt x="198547" y="16969"/>
                  </a:lnTo>
                  <a:lnTo>
                    <a:pt x="176257" y="1045"/>
                  </a:lnTo>
                  <a:lnTo>
                    <a:pt x="171838" y="0"/>
                  </a:lnTo>
                  <a:lnTo>
                    <a:pt x="139911" y="4385"/>
                  </a:lnTo>
                  <a:lnTo>
                    <a:pt x="128378" y="10853"/>
                  </a:lnTo>
                  <a:lnTo>
                    <a:pt x="115376" y="2172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429" name="SMARTInkShape-Group63">
            <a:extLst>
              <a:ext uri="{FF2B5EF4-FFF2-40B4-BE49-F238E27FC236}">
                <a16:creationId xmlns:a16="http://schemas.microsoft.com/office/drawing/2014/main" id="{702D4CBF-B2E4-4F00-86A6-364E96BD0584}"/>
              </a:ext>
            </a:extLst>
          </p:cNvPr>
          <p:cNvGrpSpPr/>
          <p:nvPr/>
        </p:nvGrpSpPr>
        <p:grpSpPr>
          <a:xfrm>
            <a:off x="2562820" y="5440219"/>
            <a:ext cx="2857501" cy="648731"/>
            <a:chOff x="2562820" y="5440219"/>
            <a:chExt cx="2857501" cy="648731"/>
          </a:xfrm>
        </p:grpSpPr>
        <p:sp>
          <p:nvSpPr>
            <p:cNvPr id="419" name="SMARTInkShape-395">
              <a:extLst>
                <a:ext uri="{FF2B5EF4-FFF2-40B4-BE49-F238E27FC236}">
                  <a16:creationId xmlns:a16="http://schemas.microsoft.com/office/drawing/2014/main" id="{2FBFD628-2268-4A4F-94F8-F188CA4C71E2}"/>
                </a:ext>
              </a:extLst>
            </p:cNvPr>
            <p:cNvSpPr/>
            <p:nvPr/>
          </p:nvSpPr>
          <p:spPr bwMode="auto">
            <a:xfrm>
              <a:off x="5180860" y="5840014"/>
              <a:ext cx="232634" cy="235767"/>
            </a:xfrm>
            <a:custGeom>
              <a:avLst/>
              <a:gdLst/>
              <a:ahLst/>
              <a:cxnLst/>
              <a:rect l="0" t="0" r="0" b="0"/>
              <a:pathLst>
                <a:path w="232634" h="235767">
                  <a:moveTo>
                    <a:pt x="25148" y="62509"/>
                  </a:moveTo>
                  <a:lnTo>
                    <a:pt x="20407" y="62509"/>
                  </a:lnTo>
                  <a:lnTo>
                    <a:pt x="19011" y="64494"/>
                  </a:lnTo>
                  <a:lnTo>
                    <a:pt x="16053" y="75775"/>
                  </a:lnTo>
                  <a:lnTo>
                    <a:pt x="3898" y="101543"/>
                  </a:lnTo>
                  <a:lnTo>
                    <a:pt x="0" y="121259"/>
                  </a:lnTo>
                  <a:lnTo>
                    <a:pt x="8289" y="161417"/>
                  </a:lnTo>
                  <a:lnTo>
                    <a:pt x="14678" y="177906"/>
                  </a:lnTo>
                  <a:lnTo>
                    <a:pt x="24132" y="191849"/>
                  </a:lnTo>
                  <a:lnTo>
                    <a:pt x="50092" y="210854"/>
                  </a:lnTo>
                  <a:lnTo>
                    <a:pt x="88283" y="227926"/>
                  </a:lnTo>
                  <a:lnTo>
                    <a:pt x="121466" y="235766"/>
                  </a:lnTo>
                  <a:lnTo>
                    <a:pt x="165588" y="230531"/>
                  </a:lnTo>
                  <a:lnTo>
                    <a:pt x="203261" y="219943"/>
                  </a:lnTo>
                  <a:lnTo>
                    <a:pt x="210366" y="215090"/>
                  </a:lnTo>
                  <a:lnTo>
                    <a:pt x="220908" y="201760"/>
                  </a:lnTo>
                  <a:lnTo>
                    <a:pt x="232419" y="177521"/>
                  </a:lnTo>
                  <a:lnTo>
                    <a:pt x="232633" y="142007"/>
                  </a:lnTo>
                  <a:lnTo>
                    <a:pt x="226413" y="104805"/>
                  </a:lnTo>
                  <a:lnTo>
                    <a:pt x="215802" y="83292"/>
                  </a:lnTo>
                  <a:lnTo>
                    <a:pt x="184737" y="45227"/>
                  </a:lnTo>
                  <a:lnTo>
                    <a:pt x="143729" y="12437"/>
                  </a:lnTo>
                  <a:lnTo>
                    <a:pt x="12337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20" name="SMARTInkShape-396">
              <a:extLst>
                <a:ext uri="{FF2B5EF4-FFF2-40B4-BE49-F238E27FC236}">
                  <a16:creationId xmlns:a16="http://schemas.microsoft.com/office/drawing/2014/main" id="{E83E0896-9C44-4C07-8EB6-B1B484B91192}"/>
                </a:ext>
              </a:extLst>
            </p:cNvPr>
            <p:cNvSpPr/>
            <p:nvPr/>
          </p:nvSpPr>
          <p:spPr bwMode="auto">
            <a:xfrm>
              <a:off x="5072063" y="5582296"/>
              <a:ext cx="348258" cy="320228"/>
            </a:xfrm>
            <a:custGeom>
              <a:avLst/>
              <a:gdLst/>
              <a:ahLst/>
              <a:cxnLst/>
              <a:rect l="0" t="0" r="0" b="0"/>
              <a:pathLst>
                <a:path w="348258" h="320228">
                  <a:moveTo>
                    <a:pt x="348257" y="7688"/>
                  </a:moveTo>
                  <a:lnTo>
                    <a:pt x="348257" y="0"/>
                  </a:lnTo>
                  <a:lnTo>
                    <a:pt x="348257" y="3867"/>
                  </a:lnTo>
                  <a:lnTo>
                    <a:pt x="345611" y="8636"/>
                  </a:lnTo>
                  <a:lnTo>
                    <a:pt x="314837" y="45749"/>
                  </a:lnTo>
                  <a:lnTo>
                    <a:pt x="277311" y="80580"/>
                  </a:lnTo>
                  <a:lnTo>
                    <a:pt x="242349" y="114173"/>
                  </a:lnTo>
                  <a:lnTo>
                    <a:pt x="201011" y="154112"/>
                  </a:lnTo>
                  <a:lnTo>
                    <a:pt x="158336" y="190530"/>
                  </a:lnTo>
                  <a:lnTo>
                    <a:pt x="120115" y="221606"/>
                  </a:lnTo>
                  <a:lnTo>
                    <a:pt x="83654" y="254515"/>
                  </a:lnTo>
                  <a:lnTo>
                    <a:pt x="48709" y="282567"/>
                  </a:lnTo>
                  <a:lnTo>
                    <a:pt x="0" y="32022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21" name="SMARTInkShape-397">
              <a:extLst>
                <a:ext uri="{FF2B5EF4-FFF2-40B4-BE49-F238E27FC236}">
                  <a16:creationId xmlns:a16="http://schemas.microsoft.com/office/drawing/2014/main" id="{2BF6BBF8-63BB-4235-88C3-3731578DE153}"/>
                </a:ext>
              </a:extLst>
            </p:cNvPr>
            <p:cNvSpPr/>
            <p:nvPr/>
          </p:nvSpPr>
          <p:spPr bwMode="auto">
            <a:xfrm>
              <a:off x="5089922" y="5468282"/>
              <a:ext cx="200288" cy="223391"/>
            </a:xfrm>
            <a:custGeom>
              <a:avLst/>
              <a:gdLst/>
              <a:ahLst/>
              <a:cxnLst/>
              <a:rect l="0" t="0" r="0" b="0"/>
              <a:pathLst>
                <a:path w="200288" h="223391">
                  <a:moveTo>
                    <a:pt x="0" y="166350"/>
                  </a:moveTo>
                  <a:lnTo>
                    <a:pt x="7688" y="166350"/>
                  </a:lnTo>
                  <a:lnTo>
                    <a:pt x="8101" y="165359"/>
                  </a:lnTo>
                  <a:lnTo>
                    <a:pt x="8926" y="157453"/>
                  </a:lnTo>
                  <a:lnTo>
                    <a:pt x="1240" y="157423"/>
                  </a:lnTo>
                  <a:lnTo>
                    <a:pt x="827" y="158415"/>
                  </a:lnTo>
                  <a:lnTo>
                    <a:pt x="367" y="162162"/>
                  </a:lnTo>
                  <a:lnTo>
                    <a:pt x="4848" y="174591"/>
                  </a:lnTo>
                  <a:lnTo>
                    <a:pt x="15052" y="182580"/>
                  </a:lnTo>
                  <a:lnTo>
                    <a:pt x="34887" y="195303"/>
                  </a:lnTo>
                  <a:lnTo>
                    <a:pt x="55977" y="208994"/>
                  </a:lnTo>
                  <a:lnTo>
                    <a:pt x="89770" y="222509"/>
                  </a:lnTo>
                  <a:lnTo>
                    <a:pt x="107367" y="223390"/>
                  </a:lnTo>
                  <a:lnTo>
                    <a:pt x="150839" y="218400"/>
                  </a:lnTo>
                  <a:lnTo>
                    <a:pt x="164937" y="210650"/>
                  </a:lnTo>
                  <a:lnTo>
                    <a:pt x="179287" y="195130"/>
                  </a:lnTo>
                  <a:lnTo>
                    <a:pt x="196152" y="156506"/>
                  </a:lnTo>
                  <a:lnTo>
                    <a:pt x="200287" y="139154"/>
                  </a:lnTo>
                  <a:lnTo>
                    <a:pt x="194859" y="103761"/>
                  </a:lnTo>
                  <a:lnTo>
                    <a:pt x="184405" y="77030"/>
                  </a:lnTo>
                  <a:lnTo>
                    <a:pt x="163095" y="41331"/>
                  </a:lnTo>
                  <a:lnTo>
                    <a:pt x="148884" y="28765"/>
                  </a:lnTo>
                  <a:lnTo>
                    <a:pt x="106770" y="4145"/>
                  </a:lnTo>
                  <a:lnTo>
                    <a:pt x="89126" y="0"/>
                  </a:lnTo>
                  <a:lnTo>
                    <a:pt x="74008" y="806"/>
                  </a:lnTo>
                  <a:lnTo>
                    <a:pt x="60673" y="5463"/>
                  </a:lnTo>
                  <a:lnTo>
                    <a:pt x="34656" y="25452"/>
                  </a:lnTo>
                  <a:lnTo>
                    <a:pt x="24379" y="44566"/>
                  </a:lnTo>
                  <a:lnTo>
                    <a:pt x="19147" y="71555"/>
                  </a:lnTo>
                  <a:lnTo>
                    <a:pt x="17859" y="11277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22" name="SMARTInkShape-398">
              <a:extLst>
                <a:ext uri="{FF2B5EF4-FFF2-40B4-BE49-F238E27FC236}">
                  <a16:creationId xmlns:a16="http://schemas.microsoft.com/office/drawing/2014/main" id="{4D98835C-9ABD-4CB2-A9C1-30A89DA0AB53}"/>
                </a:ext>
              </a:extLst>
            </p:cNvPr>
            <p:cNvSpPr/>
            <p:nvPr/>
          </p:nvSpPr>
          <p:spPr bwMode="auto">
            <a:xfrm>
              <a:off x="4554139" y="5494403"/>
              <a:ext cx="301014" cy="557294"/>
            </a:xfrm>
            <a:custGeom>
              <a:avLst/>
              <a:gdLst/>
              <a:ahLst/>
              <a:cxnLst/>
              <a:rect l="0" t="0" r="0" b="0"/>
              <a:pathLst>
                <a:path w="301014" h="557294">
                  <a:moveTo>
                    <a:pt x="62509" y="50933"/>
                  </a:moveTo>
                  <a:lnTo>
                    <a:pt x="100028" y="50933"/>
                  </a:lnTo>
                  <a:lnTo>
                    <a:pt x="143783" y="50933"/>
                  </a:lnTo>
                  <a:lnTo>
                    <a:pt x="180958" y="55673"/>
                  </a:lnTo>
                  <a:lnTo>
                    <a:pt x="217109" y="58621"/>
                  </a:lnTo>
                  <a:lnTo>
                    <a:pt x="252955" y="59494"/>
                  </a:lnTo>
                  <a:lnTo>
                    <a:pt x="279231" y="55013"/>
                  </a:lnTo>
                  <a:lnTo>
                    <a:pt x="294844" y="47400"/>
                  </a:lnTo>
                  <a:lnTo>
                    <a:pt x="299715" y="41756"/>
                  </a:lnTo>
                  <a:lnTo>
                    <a:pt x="301013" y="38861"/>
                  </a:lnTo>
                  <a:lnTo>
                    <a:pt x="300887" y="35940"/>
                  </a:lnTo>
                  <a:lnTo>
                    <a:pt x="298101" y="30047"/>
                  </a:lnTo>
                  <a:lnTo>
                    <a:pt x="281473" y="21153"/>
                  </a:lnTo>
                  <a:lnTo>
                    <a:pt x="237894" y="6283"/>
                  </a:lnTo>
                  <a:lnTo>
                    <a:pt x="204433" y="0"/>
                  </a:lnTo>
                  <a:lnTo>
                    <a:pt x="169384" y="784"/>
                  </a:lnTo>
                  <a:lnTo>
                    <a:pt x="146720" y="5824"/>
                  </a:lnTo>
                  <a:lnTo>
                    <a:pt x="126725" y="14679"/>
                  </a:lnTo>
                  <a:lnTo>
                    <a:pt x="103474" y="35559"/>
                  </a:lnTo>
                  <a:lnTo>
                    <a:pt x="88758" y="60599"/>
                  </a:lnTo>
                  <a:lnTo>
                    <a:pt x="82854" y="91610"/>
                  </a:lnTo>
                  <a:lnTo>
                    <a:pt x="85846" y="125934"/>
                  </a:lnTo>
                  <a:lnTo>
                    <a:pt x="102497" y="165980"/>
                  </a:lnTo>
                  <a:lnTo>
                    <a:pt x="117985" y="197315"/>
                  </a:lnTo>
                  <a:lnTo>
                    <a:pt x="134790" y="230093"/>
                  </a:lnTo>
                  <a:lnTo>
                    <a:pt x="152180" y="261198"/>
                  </a:lnTo>
                  <a:lnTo>
                    <a:pt x="172478" y="294204"/>
                  </a:lnTo>
                  <a:lnTo>
                    <a:pt x="193736" y="328719"/>
                  </a:lnTo>
                  <a:lnTo>
                    <a:pt x="213105" y="363900"/>
                  </a:lnTo>
                  <a:lnTo>
                    <a:pt x="231636" y="396735"/>
                  </a:lnTo>
                  <a:lnTo>
                    <a:pt x="253511" y="440466"/>
                  </a:lnTo>
                  <a:lnTo>
                    <a:pt x="263631" y="475912"/>
                  </a:lnTo>
                  <a:lnTo>
                    <a:pt x="267050" y="514557"/>
                  </a:lnTo>
                  <a:lnTo>
                    <a:pt x="262226" y="530170"/>
                  </a:lnTo>
                  <a:lnTo>
                    <a:pt x="253467" y="542732"/>
                  </a:lnTo>
                  <a:lnTo>
                    <a:pt x="242960" y="551622"/>
                  </a:lnTo>
                  <a:lnTo>
                    <a:pt x="226385" y="556234"/>
                  </a:lnTo>
                  <a:lnTo>
                    <a:pt x="206781" y="557293"/>
                  </a:lnTo>
                  <a:lnTo>
                    <a:pt x="167296" y="549887"/>
                  </a:lnTo>
                  <a:lnTo>
                    <a:pt x="133245" y="541737"/>
                  </a:lnTo>
                  <a:lnTo>
                    <a:pt x="90923" y="530094"/>
                  </a:lnTo>
                  <a:lnTo>
                    <a:pt x="54893" y="517247"/>
                  </a:lnTo>
                  <a:lnTo>
                    <a:pt x="16253" y="491298"/>
                  </a:lnTo>
                  <a:lnTo>
                    <a:pt x="7886" y="481138"/>
                  </a:lnTo>
                  <a:lnTo>
                    <a:pt x="3505" y="470007"/>
                  </a:lnTo>
                  <a:lnTo>
                    <a:pt x="0" y="42597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23" name="SMARTInkShape-399">
              <a:extLst>
                <a:ext uri="{FF2B5EF4-FFF2-40B4-BE49-F238E27FC236}">
                  <a16:creationId xmlns:a16="http://schemas.microsoft.com/office/drawing/2014/main" id="{351AA666-90BD-4814-941D-48DA5247736A}"/>
                </a:ext>
              </a:extLst>
            </p:cNvPr>
            <p:cNvSpPr/>
            <p:nvPr/>
          </p:nvSpPr>
          <p:spPr bwMode="auto">
            <a:xfrm>
              <a:off x="4420195" y="5706070"/>
              <a:ext cx="8931" cy="26790"/>
            </a:xfrm>
            <a:custGeom>
              <a:avLst/>
              <a:gdLst/>
              <a:ahLst/>
              <a:cxnLst/>
              <a:rect l="0" t="0" r="0" b="0"/>
              <a:pathLst>
                <a:path w="8931" h="26790">
                  <a:moveTo>
                    <a:pt x="0" y="0"/>
                  </a:moveTo>
                  <a:lnTo>
                    <a:pt x="0" y="12429"/>
                  </a:lnTo>
                  <a:lnTo>
                    <a:pt x="2645" y="18092"/>
                  </a:lnTo>
                  <a:lnTo>
                    <a:pt x="8930" y="2678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24" name="SMARTInkShape-400">
              <a:extLst>
                <a:ext uri="{FF2B5EF4-FFF2-40B4-BE49-F238E27FC236}">
                  <a16:creationId xmlns:a16="http://schemas.microsoft.com/office/drawing/2014/main" id="{F3453EFC-86A8-4739-BFBB-5DC48ECDA89F}"/>
                </a:ext>
              </a:extLst>
            </p:cNvPr>
            <p:cNvSpPr/>
            <p:nvPr/>
          </p:nvSpPr>
          <p:spPr bwMode="auto">
            <a:xfrm>
              <a:off x="4055430" y="5474418"/>
              <a:ext cx="355835" cy="586830"/>
            </a:xfrm>
            <a:custGeom>
              <a:avLst/>
              <a:gdLst/>
              <a:ahLst/>
              <a:cxnLst/>
              <a:rect l="0" t="0" r="0" b="0"/>
              <a:pathLst>
                <a:path w="355835" h="586830">
                  <a:moveTo>
                    <a:pt x="221890" y="44129"/>
                  </a:moveTo>
                  <a:lnTo>
                    <a:pt x="221890" y="22879"/>
                  </a:lnTo>
                  <a:lnTo>
                    <a:pt x="219244" y="17156"/>
                  </a:lnTo>
                  <a:lnTo>
                    <a:pt x="217150" y="14240"/>
                  </a:lnTo>
                  <a:lnTo>
                    <a:pt x="204721" y="5398"/>
                  </a:lnTo>
                  <a:lnTo>
                    <a:pt x="188470" y="1233"/>
                  </a:lnTo>
                  <a:lnTo>
                    <a:pt x="171088" y="0"/>
                  </a:lnTo>
                  <a:lnTo>
                    <a:pt x="153370" y="4374"/>
                  </a:lnTo>
                  <a:lnTo>
                    <a:pt x="135552" y="16695"/>
                  </a:lnTo>
                  <a:lnTo>
                    <a:pt x="117705" y="37654"/>
                  </a:lnTo>
                  <a:lnTo>
                    <a:pt x="104590" y="67456"/>
                  </a:lnTo>
                  <a:lnTo>
                    <a:pt x="99161" y="101422"/>
                  </a:lnTo>
                  <a:lnTo>
                    <a:pt x="97552" y="136621"/>
                  </a:lnTo>
                  <a:lnTo>
                    <a:pt x="101815" y="176926"/>
                  </a:lnTo>
                  <a:lnTo>
                    <a:pt x="109323" y="208322"/>
                  </a:lnTo>
                  <a:lnTo>
                    <a:pt x="120267" y="241127"/>
                  </a:lnTo>
                  <a:lnTo>
                    <a:pt x="135052" y="272244"/>
                  </a:lnTo>
                  <a:lnTo>
                    <a:pt x="151546" y="305256"/>
                  </a:lnTo>
                  <a:lnTo>
                    <a:pt x="167806" y="338779"/>
                  </a:lnTo>
                  <a:lnTo>
                    <a:pt x="181647" y="370216"/>
                  </a:lnTo>
                  <a:lnTo>
                    <a:pt x="194413" y="400723"/>
                  </a:lnTo>
                  <a:lnTo>
                    <a:pt x="210111" y="443143"/>
                  </a:lnTo>
                  <a:lnTo>
                    <a:pt x="218400" y="480848"/>
                  </a:lnTo>
                  <a:lnTo>
                    <a:pt x="218210" y="517153"/>
                  </a:lnTo>
                  <a:lnTo>
                    <a:pt x="213309" y="539120"/>
                  </a:lnTo>
                  <a:lnTo>
                    <a:pt x="204517" y="555497"/>
                  </a:lnTo>
                  <a:lnTo>
                    <a:pt x="188410" y="571134"/>
                  </a:lnTo>
                  <a:lnTo>
                    <a:pt x="171070" y="582049"/>
                  </a:lnTo>
                  <a:lnTo>
                    <a:pt x="153365" y="586829"/>
                  </a:lnTo>
                  <a:lnTo>
                    <a:pt x="130810" y="583502"/>
                  </a:lnTo>
                  <a:lnTo>
                    <a:pt x="105276" y="571493"/>
                  </a:lnTo>
                  <a:lnTo>
                    <a:pt x="68154" y="534154"/>
                  </a:lnTo>
                  <a:lnTo>
                    <a:pt x="38726" y="494583"/>
                  </a:lnTo>
                  <a:lnTo>
                    <a:pt x="24634" y="455519"/>
                  </a:lnTo>
                  <a:lnTo>
                    <a:pt x="14174" y="417267"/>
                  </a:lnTo>
                  <a:lnTo>
                    <a:pt x="4792" y="380797"/>
                  </a:lnTo>
                  <a:lnTo>
                    <a:pt x="469" y="344855"/>
                  </a:lnTo>
                  <a:lnTo>
                    <a:pt x="0" y="303291"/>
                  </a:lnTo>
                  <a:lnTo>
                    <a:pt x="8432" y="263185"/>
                  </a:lnTo>
                  <a:lnTo>
                    <a:pt x="15895" y="247651"/>
                  </a:lnTo>
                  <a:lnTo>
                    <a:pt x="44939" y="216071"/>
                  </a:lnTo>
                  <a:lnTo>
                    <a:pt x="84080" y="190430"/>
                  </a:lnTo>
                  <a:lnTo>
                    <a:pt x="118329" y="172253"/>
                  </a:lnTo>
                  <a:lnTo>
                    <a:pt x="158353" y="159042"/>
                  </a:lnTo>
                  <a:lnTo>
                    <a:pt x="201631" y="144102"/>
                  </a:lnTo>
                  <a:lnTo>
                    <a:pt x="245873" y="131848"/>
                  </a:lnTo>
                  <a:lnTo>
                    <a:pt x="285661" y="126674"/>
                  </a:lnTo>
                  <a:lnTo>
                    <a:pt x="326540" y="124925"/>
                  </a:lnTo>
                  <a:lnTo>
                    <a:pt x="355834" y="12449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25" name="SMARTInkShape-401">
              <a:extLst>
                <a:ext uri="{FF2B5EF4-FFF2-40B4-BE49-F238E27FC236}">
                  <a16:creationId xmlns:a16="http://schemas.microsoft.com/office/drawing/2014/main" id="{674DEA35-5769-41B7-854E-BD64799C5844}"/>
                </a:ext>
              </a:extLst>
            </p:cNvPr>
            <p:cNvSpPr/>
            <p:nvPr/>
          </p:nvSpPr>
          <p:spPr bwMode="auto">
            <a:xfrm>
              <a:off x="2562820" y="5440219"/>
              <a:ext cx="467671" cy="648731"/>
            </a:xfrm>
            <a:custGeom>
              <a:avLst/>
              <a:gdLst/>
              <a:ahLst/>
              <a:cxnLst/>
              <a:rect l="0" t="0" r="0" b="0"/>
              <a:pathLst>
                <a:path w="467671" h="648731">
                  <a:moveTo>
                    <a:pt x="35719" y="24750"/>
                  </a:moveTo>
                  <a:lnTo>
                    <a:pt x="35719" y="17061"/>
                  </a:lnTo>
                  <a:lnTo>
                    <a:pt x="40459" y="11447"/>
                  </a:lnTo>
                  <a:lnTo>
                    <a:pt x="45433" y="8915"/>
                  </a:lnTo>
                  <a:lnTo>
                    <a:pt x="89072" y="0"/>
                  </a:lnTo>
                  <a:lnTo>
                    <a:pt x="121311" y="1210"/>
                  </a:lnTo>
                  <a:lnTo>
                    <a:pt x="164928" y="10499"/>
                  </a:lnTo>
                  <a:lnTo>
                    <a:pt x="197325" y="20400"/>
                  </a:lnTo>
                  <a:lnTo>
                    <a:pt x="228260" y="31416"/>
                  </a:lnTo>
                  <a:lnTo>
                    <a:pt x="258546" y="45572"/>
                  </a:lnTo>
                  <a:lnTo>
                    <a:pt x="300841" y="72922"/>
                  </a:lnTo>
                  <a:lnTo>
                    <a:pt x="341154" y="106161"/>
                  </a:lnTo>
                  <a:lnTo>
                    <a:pt x="379226" y="141145"/>
                  </a:lnTo>
                  <a:lnTo>
                    <a:pt x="409358" y="179291"/>
                  </a:lnTo>
                  <a:lnTo>
                    <a:pt x="427007" y="208529"/>
                  </a:lnTo>
                  <a:lnTo>
                    <a:pt x="441466" y="241367"/>
                  </a:lnTo>
                  <a:lnTo>
                    <a:pt x="451861" y="275805"/>
                  </a:lnTo>
                  <a:lnTo>
                    <a:pt x="459788" y="310954"/>
                  </a:lnTo>
                  <a:lnTo>
                    <a:pt x="466619" y="346420"/>
                  </a:lnTo>
                  <a:lnTo>
                    <a:pt x="467670" y="382026"/>
                  </a:lnTo>
                  <a:lnTo>
                    <a:pt x="464830" y="416703"/>
                  </a:lnTo>
                  <a:lnTo>
                    <a:pt x="460261" y="448651"/>
                  </a:lnTo>
                  <a:lnTo>
                    <a:pt x="452276" y="479387"/>
                  </a:lnTo>
                  <a:lnTo>
                    <a:pt x="441121" y="509584"/>
                  </a:lnTo>
                  <a:lnTo>
                    <a:pt x="417114" y="552491"/>
                  </a:lnTo>
                  <a:lnTo>
                    <a:pt x="373949" y="594661"/>
                  </a:lnTo>
                  <a:lnTo>
                    <a:pt x="339003" y="619922"/>
                  </a:lnTo>
                  <a:lnTo>
                    <a:pt x="303513" y="637328"/>
                  </a:lnTo>
                  <a:lnTo>
                    <a:pt x="265216" y="646124"/>
                  </a:lnTo>
                  <a:lnTo>
                    <a:pt x="225096" y="648730"/>
                  </a:lnTo>
                  <a:lnTo>
                    <a:pt x="185427" y="646856"/>
                  </a:lnTo>
                  <a:lnTo>
                    <a:pt x="144899" y="637372"/>
                  </a:lnTo>
                  <a:lnTo>
                    <a:pt x="100391" y="621129"/>
                  </a:lnTo>
                  <a:lnTo>
                    <a:pt x="62935" y="607375"/>
                  </a:lnTo>
                  <a:lnTo>
                    <a:pt x="22656" y="585612"/>
                  </a:lnTo>
                  <a:lnTo>
                    <a:pt x="0" y="56946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26" name="SMARTInkShape-402">
              <a:extLst>
                <a:ext uri="{FF2B5EF4-FFF2-40B4-BE49-F238E27FC236}">
                  <a16:creationId xmlns:a16="http://schemas.microsoft.com/office/drawing/2014/main" id="{1EE5701D-5E3C-4AAA-8CEF-A98253621989}"/>
                </a:ext>
              </a:extLst>
            </p:cNvPr>
            <p:cNvSpPr/>
            <p:nvPr/>
          </p:nvSpPr>
          <p:spPr bwMode="auto">
            <a:xfrm>
              <a:off x="3473648" y="5884664"/>
              <a:ext cx="303610" cy="8562"/>
            </a:xfrm>
            <a:custGeom>
              <a:avLst/>
              <a:gdLst/>
              <a:ahLst/>
              <a:cxnLst/>
              <a:rect l="0" t="0" r="0" b="0"/>
              <a:pathLst>
                <a:path w="303610" h="8562">
                  <a:moveTo>
                    <a:pt x="0" y="0"/>
                  </a:moveTo>
                  <a:lnTo>
                    <a:pt x="41475" y="2645"/>
                  </a:lnTo>
                  <a:lnTo>
                    <a:pt x="84481" y="7688"/>
                  </a:lnTo>
                  <a:lnTo>
                    <a:pt x="124140" y="8561"/>
                  </a:lnTo>
                  <a:lnTo>
                    <a:pt x="167310" y="4080"/>
                  </a:lnTo>
                  <a:lnTo>
                    <a:pt x="211521" y="1209"/>
                  </a:lnTo>
                  <a:lnTo>
                    <a:pt x="251299" y="358"/>
                  </a:lnTo>
                  <a:lnTo>
                    <a:pt x="303609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27" name="SMARTInkShape-403">
              <a:extLst>
                <a:ext uri="{FF2B5EF4-FFF2-40B4-BE49-F238E27FC236}">
                  <a16:creationId xmlns:a16="http://schemas.microsoft.com/office/drawing/2014/main" id="{1855F846-FB34-4146-BEC6-01AB5AA615F4}"/>
                </a:ext>
              </a:extLst>
            </p:cNvPr>
            <p:cNvSpPr/>
            <p:nvPr/>
          </p:nvSpPr>
          <p:spPr bwMode="auto">
            <a:xfrm>
              <a:off x="3473648" y="5634632"/>
              <a:ext cx="250032" cy="26790"/>
            </a:xfrm>
            <a:custGeom>
              <a:avLst/>
              <a:gdLst/>
              <a:ahLst/>
              <a:cxnLst/>
              <a:rect l="0" t="0" r="0" b="0"/>
              <a:pathLst>
                <a:path w="250032" h="26790">
                  <a:moveTo>
                    <a:pt x="0" y="0"/>
                  </a:moveTo>
                  <a:lnTo>
                    <a:pt x="0" y="4740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12429" y="8562"/>
                  </a:lnTo>
                  <a:lnTo>
                    <a:pt x="54670" y="8898"/>
                  </a:lnTo>
                  <a:lnTo>
                    <a:pt x="90505" y="15060"/>
                  </a:lnTo>
                  <a:lnTo>
                    <a:pt x="132126" y="17307"/>
                  </a:lnTo>
                  <a:lnTo>
                    <a:pt x="169305" y="17751"/>
                  </a:lnTo>
                  <a:lnTo>
                    <a:pt x="205312" y="23976"/>
                  </a:lnTo>
                  <a:lnTo>
                    <a:pt x="250031" y="2678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28" name="SMARTInkShape-404">
              <a:extLst>
                <a:ext uri="{FF2B5EF4-FFF2-40B4-BE49-F238E27FC236}">
                  <a16:creationId xmlns:a16="http://schemas.microsoft.com/office/drawing/2014/main" id="{8BC2B002-AA2D-40E2-8C47-63698A2B6251}"/>
                </a:ext>
              </a:extLst>
            </p:cNvPr>
            <p:cNvSpPr/>
            <p:nvPr/>
          </p:nvSpPr>
          <p:spPr bwMode="auto">
            <a:xfrm>
              <a:off x="3161212" y="5541718"/>
              <a:ext cx="249929" cy="391214"/>
            </a:xfrm>
            <a:custGeom>
              <a:avLst/>
              <a:gdLst/>
              <a:ahLst/>
              <a:cxnLst/>
              <a:rect l="0" t="0" r="0" b="0"/>
              <a:pathLst>
                <a:path w="249929" h="391214">
                  <a:moveTo>
                    <a:pt x="53475" y="110774"/>
                  </a:moveTo>
                  <a:lnTo>
                    <a:pt x="53475" y="153015"/>
                  </a:lnTo>
                  <a:lnTo>
                    <a:pt x="53475" y="191999"/>
                  </a:lnTo>
                  <a:lnTo>
                    <a:pt x="54468" y="208390"/>
                  </a:lnTo>
                  <a:lnTo>
                    <a:pt x="61164" y="246011"/>
                  </a:lnTo>
                  <a:lnTo>
                    <a:pt x="64887" y="282470"/>
                  </a:lnTo>
                  <a:lnTo>
                    <a:pt x="70061" y="311817"/>
                  </a:lnTo>
                  <a:lnTo>
                    <a:pt x="63158" y="354772"/>
                  </a:lnTo>
                  <a:lnTo>
                    <a:pt x="61636" y="371696"/>
                  </a:lnTo>
                  <a:lnTo>
                    <a:pt x="55342" y="383435"/>
                  </a:lnTo>
                  <a:lnTo>
                    <a:pt x="50006" y="390045"/>
                  </a:lnTo>
                  <a:lnTo>
                    <a:pt x="47193" y="391213"/>
                  </a:lnTo>
                  <a:lnTo>
                    <a:pt x="44327" y="390999"/>
                  </a:lnTo>
                  <a:lnTo>
                    <a:pt x="38495" y="388115"/>
                  </a:lnTo>
                  <a:lnTo>
                    <a:pt x="23697" y="375365"/>
                  </a:lnTo>
                  <a:lnTo>
                    <a:pt x="5849" y="332942"/>
                  </a:lnTo>
                  <a:lnTo>
                    <a:pt x="1073" y="290957"/>
                  </a:lnTo>
                  <a:lnTo>
                    <a:pt x="246" y="255222"/>
                  </a:lnTo>
                  <a:lnTo>
                    <a:pt x="0" y="214648"/>
                  </a:lnTo>
                  <a:lnTo>
                    <a:pt x="920" y="178043"/>
                  </a:lnTo>
                  <a:lnTo>
                    <a:pt x="6971" y="138503"/>
                  </a:lnTo>
                  <a:lnTo>
                    <a:pt x="13201" y="102030"/>
                  </a:lnTo>
                  <a:lnTo>
                    <a:pt x="21147" y="79851"/>
                  </a:lnTo>
                  <a:lnTo>
                    <a:pt x="45384" y="48505"/>
                  </a:lnTo>
                  <a:lnTo>
                    <a:pt x="62653" y="33124"/>
                  </a:lnTo>
                  <a:lnTo>
                    <a:pt x="105213" y="12786"/>
                  </a:lnTo>
                  <a:lnTo>
                    <a:pt x="135243" y="688"/>
                  </a:lnTo>
                  <a:lnTo>
                    <a:pt x="149679" y="0"/>
                  </a:lnTo>
                  <a:lnTo>
                    <a:pt x="189888" y="3301"/>
                  </a:lnTo>
                  <a:lnTo>
                    <a:pt x="224272" y="4568"/>
                  </a:lnTo>
                  <a:lnTo>
                    <a:pt x="249928" y="1254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sp>
        <p:nvSpPr>
          <p:cNvPr id="430" name="SMARTInkShape-405">
            <a:extLst>
              <a:ext uri="{FF2B5EF4-FFF2-40B4-BE49-F238E27FC236}">
                <a16:creationId xmlns:a16="http://schemas.microsoft.com/office/drawing/2014/main" id="{11B4C7C7-AAE4-4C84-A63C-3530C2155B6E}"/>
              </a:ext>
            </a:extLst>
          </p:cNvPr>
          <p:cNvSpPr/>
          <p:nvPr/>
        </p:nvSpPr>
        <p:spPr bwMode="auto">
          <a:xfrm>
            <a:off x="2575608" y="5589984"/>
            <a:ext cx="14002" cy="330399"/>
          </a:xfrm>
          <a:custGeom>
            <a:avLst/>
            <a:gdLst/>
            <a:ahLst/>
            <a:cxnLst/>
            <a:rect l="0" t="0" r="0" b="0"/>
            <a:pathLst>
              <a:path w="14002" h="330399">
                <a:moveTo>
                  <a:pt x="14001" y="0"/>
                </a:moveTo>
                <a:lnTo>
                  <a:pt x="14001" y="4740"/>
                </a:lnTo>
                <a:lnTo>
                  <a:pt x="11355" y="9713"/>
                </a:lnTo>
                <a:lnTo>
                  <a:pt x="9261" y="12429"/>
                </a:lnTo>
                <a:lnTo>
                  <a:pt x="6313" y="30471"/>
                </a:lnTo>
                <a:lnTo>
                  <a:pt x="4325" y="70365"/>
                </a:lnTo>
                <a:lnTo>
                  <a:pt x="0" y="104744"/>
                </a:lnTo>
                <a:lnTo>
                  <a:pt x="3128" y="141058"/>
                </a:lnTo>
                <a:lnTo>
                  <a:pt x="4496" y="181804"/>
                </a:lnTo>
                <a:lnTo>
                  <a:pt x="4901" y="219452"/>
                </a:lnTo>
                <a:lnTo>
                  <a:pt x="7684" y="262439"/>
                </a:lnTo>
                <a:lnTo>
                  <a:pt x="13169" y="302083"/>
                </a:lnTo>
                <a:lnTo>
                  <a:pt x="14001" y="330398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grpSp>
        <p:nvGrpSpPr>
          <p:cNvPr id="433" name="SMARTInkShape-Group65">
            <a:extLst>
              <a:ext uri="{FF2B5EF4-FFF2-40B4-BE49-F238E27FC236}">
                <a16:creationId xmlns:a16="http://schemas.microsoft.com/office/drawing/2014/main" id="{FE9CDEE4-B146-41F0-9678-6C2C04624542}"/>
              </a:ext>
            </a:extLst>
          </p:cNvPr>
          <p:cNvGrpSpPr/>
          <p:nvPr/>
        </p:nvGrpSpPr>
        <p:grpSpPr>
          <a:xfrm>
            <a:off x="4045456" y="187523"/>
            <a:ext cx="2624593" cy="1066236"/>
            <a:chOff x="4045456" y="187523"/>
            <a:chExt cx="2624593" cy="1066236"/>
          </a:xfrm>
        </p:grpSpPr>
        <p:sp>
          <p:nvSpPr>
            <p:cNvPr id="431" name="SMARTInkShape-406">
              <a:extLst>
                <a:ext uri="{FF2B5EF4-FFF2-40B4-BE49-F238E27FC236}">
                  <a16:creationId xmlns:a16="http://schemas.microsoft.com/office/drawing/2014/main" id="{D7543301-DCA9-406B-B3B2-8A0F31EFB99B}"/>
                </a:ext>
              </a:extLst>
            </p:cNvPr>
            <p:cNvSpPr/>
            <p:nvPr/>
          </p:nvSpPr>
          <p:spPr bwMode="auto">
            <a:xfrm>
              <a:off x="4045456" y="187523"/>
              <a:ext cx="2624593" cy="1066236"/>
            </a:xfrm>
            <a:custGeom>
              <a:avLst/>
              <a:gdLst/>
              <a:ahLst/>
              <a:cxnLst/>
              <a:rect l="0" t="0" r="0" b="0"/>
              <a:pathLst>
                <a:path w="2624593" h="1066236">
                  <a:moveTo>
                    <a:pt x="2107098" y="89297"/>
                  </a:moveTo>
                  <a:lnTo>
                    <a:pt x="2068925" y="88305"/>
                  </a:lnTo>
                  <a:lnTo>
                    <a:pt x="2032530" y="82230"/>
                  </a:lnTo>
                  <a:lnTo>
                    <a:pt x="1999014" y="80919"/>
                  </a:lnTo>
                  <a:lnTo>
                    <a:pt x="1963948" y="80531"/>
                  </a:lnTo>
                  <a:lnTo>
                    <a:pt x="1928423" y="80416"/>
                  </a:lnTo>
                  <a:lnTo>
                    <a:pt x="1892763" y="80382"/>
                  </a:lnTo>
                  <a:lnTo>
                    <a:pt x="1857060" y="80372"/>
                  </a:lnTo>
                  <a:lnTo>
                    <a:pt x="1818700" y="80369"/>
                  </a:lnTo>
                  <a:lnTo>
                    <a:pt x="1775915" y="80368"/>
                  </a:lnTo>
                  <a:lnTo>
                    <a:pt x="1731819" y="80368"/>
                  </a:lnTo>
                  <a:lnTo>
                    <a:pt x="1687334" y="80368"/>
                  </a:lnTo>
                  <a:lnTo>
                    <a:pt x="1642734" y="80368"/>
                  </a:lnTo>
                  <a:lnTo>
                    <a:pt x="1598099" y="77722"/>
                  </a:lnTo>
                  <a:lnTo>
                    <a:pt x="1567346" y="74231"/>
                  </a:lnTo>
                  <a:lnTo>
                    <a:pt x="1533833" y="72679"/>
                  </a:lnTo>
                  <a:lnTo>
                    <a:pt x="1499095" y="71990"/>
                  </a:lnTo>
                  <a:lnTo>
                    <a:pt x="1464804" y="70691"/>
                  </a:lnTo>
                  <a:lnTo>
                    <a:pt x="1433027" y="66806"/>
                  </a:lnTo>
                  <a:lnTo>
                    <a:pt x="1399722" y="64419"/>
                  </a:lnTo>
                  <a:lnTo>
                    <a:pt x="1365077" y="63357"/>
                  </a:lnTo>
                  <a:lnTo>
                    <a:pt x="1329835" y="62886"/>
                  </a:lnTo>
                  <a:lnTo>
                    <a:pt x="1294328" y="62676"/>
                  </a:lnTo>
                  <a:lnTo>
                    <a:pt x="1258703" y="61591"/>
                  </a:lnTo>
                  <a:lnTo>
                    <a:pt x="1223026" y="57801"/>
                  </a:lnTo>
                  <a:lnTo>
                    <a:pt x="1187324" y="58101"/>
                  </a:lnTo>
                  <a:lnTo>
                    <a:pt x="1151614" y="60549"/>
                  </a:lnTo>
                  <a:lnTo>
                    <a:pt x="1115900" y="61638"/>
                  </a:lnTo>
                  <a:lnTo>
                    <a:pt x="1077537" y="62121"/>
                  </a:lnTo>
                  <a:lnTo>
                    <a:pt x="1038328" y="62336"/>
                  </a:lnTo>
                  <a:lnTo>
                    <a:pt x="1001058" y="62432"/>
                  </a:lnTo>
                  <a:lnTo>
                    <a:pt x="962004" y="65120"/>
                  </a:lnTo>
                  <a:lnTo>
                    <a:pt x="921495" y="69622"/>
                  </a:lnTo>
                  <a:lnTo>
                    <a:pt x="880341" y="74930"/>
                  </a:lnTo>
                  <a:lnTo>
                    <a:pt x="838899" y="80597"/>
                  </a:lnTo>
                  <a:lnTo>
                    <a:pt x="797329" y="87415"/>
                  </a:lnTo>
                  <a:lnTo>
                    <a:pt x="755702" y="97060"/>
                  </a:lnTo>
                  <a:lnTo>
                    <a:pt x="716697" y="105315"/>
                  </a:lnTo>
                  <a:lnTo>
                    <a:pt x="678525" y="114276"/>
                  </a:lnTo>
                  <a:lnTo>
                    <a:pt x="638408" y="128180"/>
                  </a:lnTo>
                  <a:lnTo>
                    <a:pt x="600074" y="141636"/>
                  </a:lnTo>
                  <a:lnTo>
                    <a:pt x="562200" y="155223"/>
                  </a:lnTo>
                  <a:lnTo>
                    <a:pt x="522217" y="171184"/>
                  </a:lnTo>
                  <a:lnTo>
                    <a:pt x="483942" y="188199"/>
                  </a:lnTo>
                  <a:lnTo>
                    <a:pt x="447086" y="205683"/>
                  </a:lnTo>
                  <a:lnTo>
                    <a:pt x="410862" y="223376"/>
                  </a:lnTo>
                  <a:lnTo>
                    <a:pt x="374919" y="243807"/>
                  </a:lnTo>
                  <a:lnTo>
                    <a:pt x="339101" y="266117"/>
                  </a:lnTo>
                  <a:lnTo>
                    <a:pt x="303337" y="289261"/>
                  </a:lnTo>
                  <a:lnTo>
                    <a:pt x="270245" y="312777"/>
                  </a:lnTo>
                  <a:lnTo>
                    <a:pt x="239000" y="337450"/>
                  </a:lnTo>
                  <a:lnTo>
                    <a:pt x="208577" y="364952"/>
                  </a:lnTo>
                  <a:lnTo>
                    <a:pt x="178520" y="391066"/>
                  </a:lnTo>
                  <a:lnTo>
                    <a:pt x="136353" y="430726"/>
                  </a:lnTo>
                  <a:lnTo>
                    <a:pt x="101369" y="471250"/>
                  </a:lnTo>
                  <a:lnTo>
                    <a:pt x="72152" y="511039"/>
                  </a:lnTo>
                  <a:lnTo>
                    <a:pt x="47290" y="551602"/>
                  </a:lnTo>
                  <a:lnTo>
                    <a:pt x="27355" y="588755"/>
                  </a:lnTo>
                  <a:lnTo>
                    <a:pt x="11527" y="627545"/>
                  </a:lnTo>
                  <a:lnTo>
                    <a:pt x="3199" y="665166"/>
                  </a:lnTo>
                  <a:lnTo>
                    <a:pt x="731" y="700456"/>
                  </a:lnTo>
                  <a:lnTo>
                    <a:pt x="0" y="739686"/>
                  </a:lnTo>
                  <a:lnTo>
                    <a:pt x="4494" y="783757"/>
                  </a:lnTo>
                  <a:lnTo>
                    <a:pt x="21073" y="822118"/>
                  </a:lnTo>
                  <a:lnTo>
                    <a:pt x="33698" y="854337"/>
                  </a:lnTo>
                  <a:lnTo>
                    <a:pt x="63626" y="892394"/>
                  </a:lnTo>
                  <a:lnTo>
                    <a:pt x="108028" y="931405"/>
                  </a:lnTo>
                  <a:lnTo>
                    <a:pt x="152318" y="964943"/>
                  </a:lnTo>
                  <a:lnTo>
                    <a:pt x="187459" y="988709"/>
                  </a:lnTo>
                  <a:lnTo>
                    <a:pt x="225653" y="1010964"/>
                  </a:lnTo>
                  <a:lnTo>
                    <a:pt x="268388" y="1031118"/>
                  </a:lnTo>
                  <a:lnTo>
                    <a:pt x="298699" y="1039697"/>
                  </a:lnTo>
                  <a:lnTo>
                    <a:pt x="332014" y="1046817"/>
                  </a:lnTo>
                  <a:lnTo>
                    <a:pt x="364019" y="1053289"/>
                  </a:lnTo>
                  <a:lnTo>
                    <a:pt x="395772" y="1059472"/>
                  </a:lnTo>
                  <a:lnTo>
                    <a:pt x="429728" y="1065528"/>
                  </a:lnTo>
                  <a:lnTo>
                    <a:pt x="467309" y="1066235"/>
                  </a:lnTo>
                  <a:lnTo>
                    <a:pt x="507162" y="1064234"/>
                  </a:lnTo>
                  <a:lnTo>
                    <a:pt x="548026" y="1063345"/>
                  </a:lnTo>
                  <a:lnTo>
                    <a:pt x="586693" y="1062949"/>
                  </a:lnTo>
                  <a:lnTo>
                    <a:pt x="624714" y="1061782"/>
                  </a:lnTo>
                  <a:lnTo>
                    <a:pt x="664764" y="1057955"/>
                  </a:lnTo>
                  <a:lnTo>
                    <a:pt x="705715" y="1052947"/>
                  </a:lnTo>
                  <a:lnTo>
                    <a:pt x="747067" y="1048406"/>
                  </a:lnTo>
                  <a:lnTo>
                    <a:pt x="788595" y="1046388"/>
                  </a:lnTo>
                  <a:lnTo>
                    <a:pt x="830203" y="1042846"/>
                  </a:lnTo>
                  <a:lnTo>
                    <a:pt x="871847" y="1037964"/>
                  </a:lnTo>
                  <a:lnTo>
                    <a:pt x="913507" y="1032487"/>
                  </a:lnTo>
                  <a:lnTo>
                    <a:pt x="955173" y="1026745"/>
                  </a:lnTo>
                  <a:lnTo>
                    <a:pt x="995850" y="1020886"/>
                  </a:lnTo>
                  <a:lnTo>
                    <a:pt x="1033773" y="1014975"/>
                  </a:lnTo>
                  <a:lnTo>
                    <a:pt x="1073117" y="1011686"/>
                  </a:lnTo>
                  <a:lnTo>
                    <a:pt x="1113754" y="1009232"/>
                  </a:lnTo>
                  <a:lnTo>
                    <a:pt x="1154966" y="1004834"/>
                  </a:lnTo>
                  <a:lnTo>
                    <a:pt x="1193787" y="999572"/>
                  </a:lnTo>
                  <a:lnTo>
                    <a:pt x="1231878" y="992934"/>
                  </a:lnTo>
                  <a:lnTo>
                    <a:pt x="1271958" y="983369"/>
                  </a:lnTo>
                  <a:lnTo>
                    <a:pt x="1312923" y="975150"/>
                  </a:lnTo>
                  <a:lnTo>
                    <a:pt x="1353288" y="968189"/>
                  </a:lnTo>
                  <a:lnTo>
                    <a:pt x="1391071" y="961788"/>
                  </a:lnTo>
                  <a:lnTo>
                    <a:pt x="1430354" y="955636"/>
                  </a:lnTo>
                  <a:lnTo>
                    <a:pt x="1469971" y="948602"/>
                  </a:lnTo>
                  <a:lnTo>
                    <a:pt x="1507423" y="938862"/>
                  </a:lnTo>
                  <a:lnTo>
                    <a:pt x="1546558" y="930564"/>
                  </a:lnTo>
                  <a:lnTo>
                    <a:pt x="1586109" y="923568"/>
                  </a:lnTo>
                  <a:lnTo>
                    <a:pt x="1623532" y="917152"/>
                  </a:lnTo>
                  <a:lnTo>
                    <a:pt x="1662653" y="908347"/>
                  </a:lnTo>
                  <a:lnTo>
                    <a:pt x="1702201" y="898812"/>
                  </a:lnTo>
                  <a:lnTo>
                    <a:pt x="1739620" y="891266"/>
                  </a:lnTo>
                  <a:lnTo>
                    <a:pt x="1773449" y="881960"/>
                  </a:lnTo>
                  <a:lnTo>
                    <a:pt x="1806014" y="871209"/>
                  </a:lnTo>
                  <a:lnTo>
                    <a:pt x="1840330" y="859816"/>
                  </a:lnTo>
                  <a:lnTo>
                    <a:pt x="1872779" y="848138"/>
                  </a:lnTo>
                  <a:lnTo>
                    <a:pt x="1904730" y="836333"/>
                  </a:lnTo>
                  <a:lnTo>
                    <a:pt x="1938774" y="824472"/>
                  </a:lnTo>
                  <a:lnTo>
                    <a:pt x="1971103" y="812586"/>
                  </a:lnTo>
                  <a:lnTo>
                    <a:pt x="2002007" y="800689"/>
                  </a:lnTo>
                  <a:lnTo>
                    <a:pt x="2032280" y="788786"/>
                  </a:lnTo>
                  <a:lnTo>
                    <a:pt x="2062269" y="779528"/>
                  </a:lnTo>
                  <a:lnTo>
                    <a:pt x="2092134" y="771113"/>
                  </a:lnTo>
                  <a:lnTo>
                    <a:pt x="2121945" y="760759"/>
                  </a:lnTo>
                  <a:lnTo>
                    <a:pt x="2151730" y="746897"/>
                  </a:lnTo>
                  <a:lnTo>
                    <a:pt x="2181505" y="731806"/>
                  </a:lnTo>
                  <a:lnTo>
                    <a:pt x="2225167" y="712154"/>
                  </a:lnTo>
                  <a:lnTo>
                    <a:pt x="2263680" y="693763"/>
                  </a:lnTo>
                  <a:lnTo>
                    <a:pt x="2300226" y="675746"/>
                  </a:lnTo>
                  <a:lnTo>
                    <a:pt x="2335198" y="657840"/>
                  </a:lnTo>
                  <a:lnTo>
                    <a:pt x="2376831" y="631366"/>
                  </a:lnTo>
                  <a:lnTo>
                    <a:pt x="2418237" y="602508"/>
                  </a:lnTo>
                  <a:lnTo>
                    <a:pt x="2457034" y="569018"/>
                  </a:lnTo>
                  <a:lnTo>
                    <a:pt x="2500225" y="533654"/>
                  </a:lnTo>
                  <a:lnTo>
                    <a:pt x="2533122" y="506514"/>
                  </a:lnTo>
                  <a:lnTo>
                    <a:pt x="2565146" y="465010"/>
                  </a:lnTo>
                  <a:lnTo>
                    <a:pt x="2600186" y="424976"/>
                  </a:lnTo>
                  <a:lnTo>
                    <a:pt x="2610937" y="401747"/>
                  </a:lnTo>
                  <a:lnTo>
                    <a:pt x="2621775" y="357258"/>
                  </a:lnTo>
                  <a:lnTo>
                    <a:pt x="2624592" y="324847"/>
                  </a:lnTo>
                  <a:lnTo>
                    <a:pt x="2620153" y="306705"/>
                  </a:lnTo>
                  <a:lnTo>
                    <a:pt x="2604018" y="266138"/>
                  </a:lnTo>
                  <a:lnTo>
                    <a:pt x="2578623" y="221847"/>
                  </a:lnTo>
                  <a:lnTo>
                    <a:pt x="2564089" y="200781"/>
                  </a:lnTo>
                  <a:lnTo>
                    <a:pt x="2525826" y="169842"/>
                  </a:lnTo>
                  <a:lnTo>
                    <a:pt x="2482018" y="139922"/>
                  </a:lnTo>
                  <a:lnTo>
                    <a:pt x="2443756" y="116091"/>
                  </a:lnTo>
                  <a:lnTo>
                    <a:pt x="2409916" y="98228"/>
                  </a:lnTo>
                  <a:lnTo>
                    <a:pt x="2374755" y="80368"/>
                  </a:lnTo>
                  <a:lnTo>
                    <a:pt x="2336555" y="65154"/>
                  </a:lnTo>
                  <a:lnTo>
                    <a:pt x="2296463" y="51717"/>
                  </a:lnTo>
                  <a:lnTo>
                    <a:pt x="2256803" y="37813"/>
                  </a:lnTo>
                  <a:lnTo>
                    <a:pt x="2213632" y="27410"/>
                  </a:lnTo>
                  <a:lnTo>
                    <a:pt x="2183220" y="21112"/>
                  </a:lnTo>
                  <a:lnTo>
                    <a:pt x="2149860" y="15006"/>
                  </a:lnTo>
                  <a:lnTo>
                    <a:pt x="2117835" y="8985"/>
                  </a:lnTo>
                  <a:lnTo>
                    <a:pt x="2086075" y="3993"/>
                  </a:lnTo>
                  <a:lnTo>
                    <a:pt x="2052114" y="1775"/>
                  </a:lnTo>
                  <a:lnTo>
                    <a:pt x="2017175" y="789"/>
                  </a:lnTo>
                  <a:lnTo>
                    <a:pt x="1982797" y="351"/>
                  </a:lnTo>
                  <a:lnTo>
                    <a:pt x="1938528" y="104"/>
                  </a:lnTo>
                  <a:lnTo>
                    <a:pt x="1901715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432" name="SMARTInkShape-407">
              <a:extLst>
                <a:ext uri="{FF2B5EF4-FFF2-40B4-BE49-F238E27FC236}">
                  <a16:creationId xmlns:a16="http://schemas.microsoft.com/office/drawing/2014/main" id="{B2FFF180-7317-48FA-9202-3D1838825BCF}"/>
                </a:ext>
              </a:extLst>
            </p:cNvPr>
            <p:cNvSpPr/>
            <p:nvPr/>
          </p:nvSpPr>
          <p:spPr bwMode="auto">
            <a:xfrm>
              <a:off x="6250781" y="294680"/>
              <a:ext cx="17859" cy="1"/>
            </a:xfrm>
            <a:custGeom>
              <a:avLst/>
              <a:gdLst/>
              <a:ahLst/>
              <a:cxnLst/>
              <a:rect l="0" t="0" r="0" b="0"/>
              <a:pathLst>
                <a:path w="17859" h="1">
                  <a:moveTo>
                    <a:pt x="17858" y="0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6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1" t="8896" r="-1" b="-15838"/>
          <a:stretch/>
        </p:blipFill>
        <p:spPr bwMode="auto">
          <a:xfrm>
            <a:off x="0" y="-124690"/>
            <a:ext cx="9144000" cy="90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Box 6"/>
          <p:cNvSpPr txBox="1">
            <a:spLocks noChangeArrowheads="1"/>
          </p:cNvSpPr>
          <p:nvPr/>
        </p:nvSpPr>
        <p:spPr bwMode="auto">
          <a:xfrm>
            <a:off x="116681" y="1688210"/>
            <a:ext cx="1584325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Today we will: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812" y="240894"/>
            <a:ext cx="7140575" cy="100012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 dirty="0">
                <a:solidFill>
                  <a:schemeClr val="bg1"/>
                </a:solidFill>
                <a:latin typeface="Comic Sans MS" pitchFamily="66" charset="0"/>
              </a:rPr>
              <a:t>Investment appraisal</a:t>
            </a:r>
          </a:p>
        </p:txBody>
      </p:sp>
      <p:pic>
        <p:nvPicPr>
          <p:cNvPr id="78853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3" y="729627"/>
            <a:ext cx="785812" cy="7858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4" descr="http://jwikert.typepad.com/photos/uncategorized/2007/11/27/cogs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" y="2406050"/>
            <a:ext cx="856531" cy="8937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TextBox 26"/>
          <p:cNvSpPr txBox="1">
            <a:spLocks noChangeArrowheads="1"/>
          </p:cNvSpPr>
          <p:nvPr/>
        </p:nvSpPr>
        <p:spPr bwMode="auto">
          <a:xfrm>
            <a:off x="106367" y="240894"/>
            <a:ext cx="1571625" cy="33855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The BIG Idea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984" y="2406050"/>
            <a:ext cx="7140575" cy="363990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alternative investment options using quantitative techniques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The time value of money concept</a:t>
            </a:r>
            <a:endParaRPr lang="en-GB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The merits and limitations of quantitative methods</a:t>
            </a:r>
            <a:r>
              <a:rPr lang="en-GB" altLang="en-US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9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2113" y="3116263"/>
            <a:ext cx="4616450" cy="3438525"/>
            <a:chOff x="391820" y="3116314"/>
            <a:chExt cx="4616278" cy="3439232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91820" y="3116314"/>
              <a:ext cx="4616278" cy="3439232"/>
            </a:xfrm>
            <a:prstGeom prst="roundRect">
              <a:avLst/>
            </a:prstGeom>
            <a:solidFill>
              <a:srgbClr val="FFFFCC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63500" dir="5400000" algn="t" rotWithShape="0">
                <a:schemeClr val="accent6">
                  <a:alpha val="40000"/>
                </a:schemeClr>
              </a:outerShdw>
            </a:effectLst>
          </p:spPr>
          <p:txBody>
            <a:bodyPr lIns="36195" tIns="36195" rIns="36195" bIns="36195"/>
            <a:lstStyle/>
            <a:p>
              <a:pPr algn="ctr">
                <a:defRPr/>
              </a:pPr>
              <a:endParaRPr lang="en-US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77550" y="3284624"/>
              <a:ext cx="4346413" cy="64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800" dirty="0">
                  <a:latin typeface="+mn-lt"/>
                </a:rPr>
                <a:t>If a firm wants a return of 10% the future value of £1000 would be: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560089" y="5463121"/>
              <a:ext cx="4433722" cy="92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800" dirty="0">
                  <a:latin typeface="+mn-lt"/>
                </a:rPr>
                <a:t>This shows that to have a return of £1000 in 3 years time the firm would need to invest £751 today 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25438" y="1233488"/>
            <a:ext cx="8639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The present value is calculated by multiplying the expected future income by a 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discount factor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The discount factor used will be the required </a:t>
            </a:r>
            <a:r>
              <a:rPr lang="en-GB" altLang="en-US" sz="2000">
                <a:solidFill>
                  <a:srgbClr val="FF0000"/>
                </a:solidFill>
                <a:latin typeface="Arial" charset="0"/>
              </a:rPr>
              <a:t>rate of return </a:t>
            </a: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that the firm wants from the investment project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For example: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Calculating The Present Value</a:t>
            </a:r>
            <a:endParaRPr lang="en-US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699000" y="2644775"/>
            <a:ext cx="5661025" cy="4824413"/>
            <a:chOff x="4698609" y="2700997"/>
            <a:chExt cx="5660881" cy="4824198"/>
          </a:xfrm>
        </p:grpSpPr>
        <p:pic>
          <p:nvPicPr>
            <p:cNvPr id="17440" name="Picture 11" descr="paper_clip_attached_two_sticky_note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609" y="2700997"/>
              <a:ext cx="5660881" cy="4824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271895">
              <a:off x="5485989" y="4172544"/>
              <a:ext cx="3438438" cy="217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5125" indent="-365125">
                <a:spcBef>
                  <a:spcPct val="50000"/>
                </a:spcBef>
                <a:buFontTx/>
                <a:buAutoNum type="arabicParenR"/>
                <a:defRPr/>
              </a:pPr>
              <a:r>
                <a:rPr lang="en-GB" sz="1800" dirty="0">
                  <a:latin typeface="+mn-lt"/>
                </a:rPr>
                <a:t>The discount factor will always be less than one</a:t>
              </a:r>
              <a:br>
                <a:rPr lang="en-GB" sz="1800" dirty="0">
                  <a:latin typeface="+mn-lt"/>
                </a:rPr>
              </a:br>
              <a:r>
                <a:rPr lang="en-GB" sz="1800" dirty="0">
                  <a:latin typeface="+mn-lt"/>
                </a:rPr>
                <a:t>(since money falls in value over time)</a:t>
              </a:r>
            </a:p>
            <a:p>
              <a:pPr marL="365125" indent="-365125">
                <a:spcBef>
                  <a:spcPct val="50000"/>
                </a:spcBef>
                <a:buFontTx/>
                <a:buAutoNum type="arabicParenR"/>
                <a:defRPr/>
              </a:pPr>
              <a:r>
                <a:rPr lang="en-GB" sz="1800" dirty="0">
                  <a:latin typeface="+mn-lt"/>
                </a:rPr>
                <a:t>The discount factor will be provided –you will not be expected to calculate it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300000">
              <a:off x="5655848" y="3418515"/>
              <a:ext cx="1841453" cy="461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u="sng" dirty="0">
                  <a:solidFill>
                    <a:schemeClr val="accent2"/>
                  </a:solidFill>
                  <a:latin typeface="+mn-lt"/>
                </a:rPr>
                <a:t>Note: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28638" y="3919538"/>
          <a:ext cx="4359275" cy="1435384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Discount Factor of 10% 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0.909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0.826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0.751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Present Value of £1000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£1000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£909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£826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£751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 bwMode="auto">
          <a:xfrm>
            <a:off x="5536406" y="2759273"/>
            <a:ext cx="17861" cy="321470"/>
          </a:xfrm>
          <a:custGeom>
            <a:avLst/>
            <a:gdLst/>
            <a:ahLst/>
            <a:cxnLst/>
            <a:rect l="0" t="0" r="0" b="0"/>
            <a:pathLst>
              <a:path w="17861" h="321470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35719"/>
                </a:lnTo>
                <a:lnTo>
                  <a:pt x="17860" y="53578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25016"/>
                </a:lnTo>
                <a:lnTo>
                  <a:pt x="8930" y="151805"/>
                </a:lnTo>
                <a:lnTo>
                  <a:pt x="8930" y="187523"/>
                </a:lnTo>
                <a:lnTo>
                  <a:pt x="893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80"/>
                </a:lnTo>
                <a:lnTo>
                  <a:pt x="0" y="303609"/>
                </a:lnTo>
                <a:lnTo>
                  <a:pt x="0" y="31253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482828" y="2616398"/>
            <a:ext cx="285751" cy="366118"/>
          </a:xfrm>
          <a:custGeom>
            <a:avLst/>
            <a:gdLst/>
            <a:ahLst/>
            <a:cxnLst/>
            <a:rect l="0" t="0" r="0" b="0"/>
            <a:pathLst>
              <a:path w="285751" h="366118">
                <a:moveTo>
                  <a:pt x="116086" y="0"/>
                </a:moveTo>
                <a:lnTo>
                  <a:pt x="116086" y="0"/>
                </a:lnTo>
                <a:lnTo>
                  <a:pt x="125016" y="8930"/>
                </a:lnTo>
                <a:lnTo>
                  <a:pt x="133945" y="8930"/>
                </a:lnTo>
                <a:lnTo>
                  <a:pt x="151805" y="26790"/>
                </a:lnTo>
                <a:lnTo>
                  <a:pt x="178594" y="35719"/>
                </a:lnTo>
                <a:lnTo>
                  <a:pt x="196453" y="62508"/>
                </a:lnTo>
                <a:lnTo>
                  <a:pt x="214313" y="89297"/>
                </a:lnTo>
                <a:lnTo>
                  <a:pt x="241102" y="116086"/>
                </a:lnTo>
                <a:lnTo>
                  <a:pt x="258961" y="142875"/>
                </a:lnTo>
                <a:lnTo>
                  <a:pt x="267891" y="169665"/>
                </a:lnTo>
                <a:lnTo>
                  <a:pt x="276820" y="196453"/>
                </a:lnTo>
                <a:lnTo>
                  <a:pt x="285750" y="223242"/>
                </a:lnTo>
                <a:lnTo>
                  <a:pt x="276820" y="241102"/>
                </a:lnTo>
                <a:lnTo>
                  <a:pt x="267891" y="267891"/>
                </a:lnTo>
                <a:lnTo>
                  <a:pt x="258961" y="285750"/>
                </a:lnTo>
                <a:lnTo>
                  <a:pt x="241102" y="303609"/>
                </a:lnTo>
                <a:lnTo>
                  <a:pt x="214313" y="321469"/>
                </a:lnTo>
                <a:lnTo>
                  <a:pt x="187524" y="330398"/>
                </a:lnTo>
                <a:lnTo>
                  <a:pt x="151805" y="339328"/>
                </a:lnTo>
                <a:lnTo>
                  <a:pt x="116086" y="348258"/>
                </a:lnTo>
                <a:lnTo>
                  <a:pt x="80367" y="357188"/>
                </a:lnTo>
                <a:lnTo>
                  <a:pt x="53578" y="357188"/>
                </a:lnTo>
                <a:lnTo>
                  <a:pt x="26789" y="366117"/>
                </a:lnTo>
                <a:lnTo>
                  <a:pt x="8930" y="366117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831086" y="2643188"/>
            <a:ext cx="294681" cy="375047"/>
          </a:xfrm>
          <a:custGeom>
            <a:avLst/>
            <a:gdLst/>
            <a:ahLst/>
            <a:cxnLst/>
            <a:rect l="0" t="0" r="0" b="0"/>
            <a:pathLst>
              <a:path w="294681" h="375047">
                <a:moveTo>
                  <a:pt x="80367" y="169663"/>
                </a:moveTo>
                <a:lnTo>
                  <a:pt x="80367" y="178593"/>
                </a:lnTo>
                <a:lnTo>
                  <a:pt x="80367" y="196452"/>
                </a:lnTo>
                <a:lnTo>
                  <a:pt x="71437" y="214312"/>
                </a:lnTo>
                <a:lnTo>
                  <a:pt x="62508" y="250030"/>
                </a:lnTo>
                <a:lnTo>
                  <a:pt x="53578" y="276819"/>
                </a:lnTo>
                <a:lnTo>
                  <a:pt x="44648" y="303608"/>
                </a:lnTo>
                <a:lnTo>
                  <a:pt x="35719" y="321468"/>
                </a:lnTo>
                <a:lnTo>
                  <a:pt x="26789" y="339327"/>
                </a:lnTo>
                <a:lnTo>
                  <a:pt x="26789" y="357187"/>
                </a:lnTo>
                <a:lnTo>
                  <a:pt x="17859" y="366116"/>
                </a:lnTo>
                <a:lnTo>
                  <a:pt x="8930" y="375046"/>
                </a:lnTo>
                <a:lnTo>
                  <a:pt x="8930" y="375046"/>
                </a:lnTo>
                <a:lnTo>
                  <a:pt x="0" y="375046"/>
                </a:lnTo>
                <a:lnTo>
                  <a:pt x="8930" y="366116"/>
                </a:lnTo>
                <a:lnTo>
                  <a:pt x="8930" y="357187"/>
                </a:lnTo>
                <a:lnTo>
                  <a:pt x="8930" y="339327"/>
                </a:lnTo>
                <a:lnTo>
                  <a:pt x="17859" y="312538"/>
                </a:lnTo>
                <a:lnTo>
                  <a:pt x="26789" y="285749"/>
                </a:lnTo>
                <a:lnTo>
                  <a:pt x="26789" y="250030"/>
                </a:lnTo>
                <a:lnTo>
                  <a:pt x="44648" y="205382"/>
                </a:lnTo>
                <a:lnTo>
                  <a:pt x="53578" y="169663"/>
                </a:lnTo>
                <a:lnTo>
                  <a:pt x="71437" y="133945"/>
                </a:lnTo>
                <a:lnTo>
                  <a:pt x="89297" y="98226"/>
                </a:lnTo>
                <a:lnTo>
                  <a:pt x="107156" y="62507"/>
                </a:lnTo>
                <a:lnTo>
                  <a:pt x="133945" y="35718"/>
                </a:lnTo>
                <a:lnTo>
                  <a:pt x="160734" y="17859"/>
                </a:lnTo>
                <a:lnTo>
                  <a:pt x="178594" y="8929"/>
                </a:lnTo>
                <a:lnTo>
                  <a:pt x="205383" y="0"/>
                </a:lnTo>
                <a:lnTo>
                  <a:pt x="232172" y="0"/>
                </a:lnTo>
                <a:lnTo>
                  <a:pt x="250031" y="0"/>
                </a:lnTo>
                <a:lnTo>
                  <a:pt x="258961" y="0"/>
                </a:lnTo>
                <a:lnTo>
                  <a:pt x="267891" y="8929"/>
                </a:lnTo>
                <a:lnTo>
                  <a:pt x="276820" y="26789"/>
                </a:lnTo>
                <a:lnTo>
                  <a:pt x="276820" y="44648"/>
                </a:lnTo>
                <a:lnTo>
                  <a:pt x="276820" y="53578"/>
                </a:lnTo>
                <a:lnTo>
                  <a:pt x="267891" y="71437"/>
                </a:lnTo>
                <a:lnTo>
                  <a:pt x="258961" y="89296"/>
                </a:lnTo>
                <a:lnTo>
                  <a:pt x="250031" y="107156"/>
                </a:lnTo>
                <a:lnTo>
                  <a:pt x="223242" y="116085"/>
                </a:lnTo>
                <a:lnTo>
                  <a:pt x="205383" y="133945"/>
                </a:lnTo>
                <a:lnTo>
                  <a:pt x="178594" y="142875"/>
                </a:lnTo>
                <a:lnTo>
                  <a:pt x="151805" y="151804"/>
                </a:lnTo>
                <a:lnTo>
                  <a:pt x="133945" y="160733"/>
                </a:lnTo>
                <a:lnTo>
                  <a:pt x="107156" y="169663"/>
                </a:lnTo>
                <a:lnTo>
                  <a:pt x="89297" y="178593"/>
                </a:lnTo>
                <a:lnTo>
                  <a:pt x="80367" y="187523"/>
                </a:lnTo>
                <a:lnTo>
                  <a:pt x="80367" y="196452"/>
                </a:lnTo>
                <a:lnTo>
                  <a:pt x="80367" y="205382"/>
                </a:lnTo>
                <a:lnTo>
                  <a:pt x="89297" y="223241"/>
                </a:lnTo>
                <a:lnTo>
                  <a:pt x="107156" y="241101"/>
                </a:lnTo>
                <a:lnTo>
                  <a:pt x="125016" y="258960"/>
                </a:lnTo>
                <a:lnTo>
                  <a:pt x="151805" y="276819"/>
                </a:lnTo>
                <a:lnTo>
                  <a:pt x="178594" y="285749"/>
                </a:lnTo>
                <a:lnTo>
                  <a:pt x="196453" y="303608"/>
                </a:lnTo>
                <a:lnTo>
                  <a:pt x="223242" y="312538"/>
                </a:lnTo>
                <a:lnTo>
                  <a:pt x="241102" y="330398"/>
                </a:lnTo>
                <a:lnTo>
                  <a:pt x="258961" y="339327"/>
                </a:lnTo>
                <a:lnTo>
                  <a:pt x="267891" y="348257"/>
                </a:lnTo>
                <a:lnTo>
                  <a:pt x="285750" y="357187"/>
                </a:lnTo>
                <a:lnTo>
                  <a:pt x="294680" y="357187"/>
                </a:lnTo>
                <a:lnTo>
                  <a:pt x="294680" y="357187"/>
                </a:lnTo>
                <a:lnTo>
                  <a:pt x="294680" y="3571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572250" y="2714625"/>
            <a:ext cx="196454" cy="8931"/>
          </a:xfrm>
          <a:custGeom>
            <a:avLst/>
            <a:gdLst/>
            <a:ahLst/>
            <a:cxnLst/>
            <a:rect l="0" t="0" r="0" b="0"/>
            <a:pathLst>
              <a:path w="196454" h="8931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8930"/>
                </a:lnTo>
                <a:lnTo>
                  <a:pt x="178594" y="8930"/>
                </a:lnTo>
                <a:lnTo>
                  <a:pt x="196453" y="8930"/>
                </a:lnTo>
                <a:lnTo>
                  <a:pt x="196453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518672" y="2875359"/>
            <a:ext cx="276821" cy="44649"/>
          </a:xfrm>
          <a:custGeom>
            <a:avLst/>
            <a:gdLst/>
            <a:ahLst/>
            <a:cxnLst/>
            <a:rect l="0" t="0" r="0" b="0"/>
            <a:pathLst>
              <a:path w="276821" h="44649">
                <a:moveTo>
                  <a:pt x="17859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17859" y="44648"/>
                </a:lnTo>
                <a:lnTo>
                  <a:pt x="44648" y="44648"/>
                </a:lnTo>
                <a:lnTo>
                  <a:pt x="80367" y="44648"/>
                </a:lnTo>
                <a:lnTo>
                  <a:pt x="116086" y="44648"/>
                </a:lnTo>
                <a:lnTo>
                  <a:pt x="151805" y="35719"/>
                </a:lnTo>
                <a:lnTo>
                  <a:pt x="187523" y="35719"/>
                </a:lnTo>
                <a:lnTo>
                  <a:pt x="232172" y="26789"/>
                </a:lnTo>
                <a:lnTo>
                  <a:pt x="276820" y="17859"/>
                </a:lnTo>
                <a:lnTo>
                  <a:pt x="276820" y="17859"/>
                </a:lnTo>
                <a:lnTo>
                  <a:pt x="27682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402711" y="2446734"/>
            <a:ext cx="62509" cy="482204"/>
          </a:xfrm>
          <a:custGeom>
            <a:avLst/>
            <a:gdLst/>
            <a:ahLst/>
            <a:cxnLst/>
            <a:rect l="0" t="0" r="0" b="0"/>
            <a:pathLst>
              <a:path w="62509" h="482204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44648" y="53579"/>
                </a:lnTo>
                <a:lnTo>
                  <a:pt x="44648" y="80368"/>
                </a:lnTo>
                <a:lnTo>
                  <a:pt x="44648" y="116086"/>
                </a:lnTo>
                <a:lnTo>
                  <a:pt x="35719" y="151805"/>
                </a:lnTo>
                <a:lnTo>
                  <a:pt x="26789" y="187524"/>
                </a:lnTo>
                <a:lnTo>
                  <a:pt x="17859" y="232172"/>
                </a:lnTo>
                <a:lnTo>
                  <a:pt x="8930" y="267891"/>
                </a:lnTo>
                <a:lnTo>
                  <a:pt x="0" y="303610"/>
                </a:lnTo>
                <a:lnTo>
                  <a:pt x="0" y="339329"/>
                </a:lnTo>
                <a:lnTo>
                  <a:pt x="0" y="366117"/>
                </a:lnTo>
                <a:lnTo>
                  <a:pt x="0" y="392906"/>
                </a:lnTo>
                <a:lnTo>
                  <a:pt x="0" y="419695"/>
                </a:lnTo>
                <a:lnTo>
                  <a:pt x="0" y="446484"/>
                </a:lnTo>
                <a:lnTo>
                  <a:pt x="8930" y="455414"/>
                </a:lnTo>
                <a:lnTo>
                  <a:pt x="17859" y="473273"/>
                </a:lnTo>
                <a:lnTo>
                  <a:pt x="17859" y="473273"/>
                </a:lnTo>
                <a:lnTo>
                  <a:pt x="26789" y="473273"/>
                </a:lnTo>
                <a:lnTo>
                  <a:pt x="26789" y="482203"/>
                </a:lnTo>
                <a:lnTo>
                  <a:pt x="26789" y="482203"/>
                </a:lnTo>
                <a:lnTo>
                  <a:pt x="17859" y="482203"/>
                </a:lnTo>
                <a:lnTo>
                  <a:pt x="17859" y="48220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911578" y="2991445"/>
            <a:ext cx="1089423" cy="53579"/>
          </a:xfrm>
          <a:custGeom>
            <a:avLst/>
            <a:gdLst/>
            <a:ahLst/>
            <a:cxnLst/>
            <a:rect l="0" t="0" r="0" b="0"/>
            <a:pathLst>
              <a:path w="1089423" h="53579">
                <a:moveTo>
                  <a:pt x="8930" y="8930"/>
                </a:move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26789" y="35719"/>
                </a:lnTo>
                <a:lnTo>
                  <a:pt x="53578" y="35719"/>
                </a:lnTo>
                <a:lnTo>
                  <a:pt x="98227" y="35719"/>
                </a:lnTo>
                <a:lnTo>
                  <a:pt x="142875" y="26789"/>
                </a:lnTo>
                <a:lnTo>
                  <a:pt x="205383" y="26789"/>
                </a:lnTo>
                <a:lnTo>
                  <a:pt x="267891" y="17859"/>
                </a:lnTo>
                <a:lnTo>
                  <a:pt x="339328" y="17859"/>
                </a:lnTo>
                <a:lnTo>
                  <a:pt x="410766" y="8930"/>
                </a:lnTo>
                <a:lnTo>
                  <a:pt x="482203" y="8930"/>
                </a:lnTo>
                <a:lnTo>
                  <a:pt x="553641" y="0"/>
                </a:lnTo>
                <a:lnTo>
                  <a:pt x="625078" y="0"/>
                </a:lnTo>
                <a:lnTo>
                  <a:pt x="696516" y="0"/>
                </a:lnTo>
                <a:lnTo>
                  <a:pt x="759024" y="0"/>
                </a:lnTo>
                <a:lnTo>
                  <a:pt x="821531" y="8930"/>
                </a:lnTo>
                <a:lnTo>
                  <a:pt x="884039" y="8930"/>
                </a:lnTo>
                <a:lnTo>
                  <a:pt x="928688" y="8930"/>
                </a:lnTo>
                <a:lnTo>
                  <a:pt x="973336" y="17859"/>
                </a:lnTo>
                <a:lnTo>
                  <a:pt x="1009055" y="26789"/>
                </a:lnTo>
                <a:lnTo>
                  <a:pt x="1044774" y="35719"/>
                </a:lnTo>
                <a:lnTo>
                  <a:pt x="1071563" y="44648"/>
                </a:lnTo>
                <a:lnTo>
                  <a:pt x="1080492" y="44648"/>
                </a:lnTo>
                <a:lnTo>
                  <a:pt x="1089422" y="53578"/>
                </a:lnTo>
                <a:lnTo>
                  <a:pt x="1089422" y="53578"/>
                </a:lnTo>
                <a:lnTo>
                  <a:pt x="1089422" y="53578"/>
                </a:lnTo>
                <a:lnTo>
                  <a:pt x="1089422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875859" y="2955726"/>
            <a:ext cx="276822" cy="571501"/>
          </a:xfrm>
          <a:custGeom>
            <a:avLst/>
            <a:gdLst/>
            <a:ahLst/>
            <a:cxnLst/>
            <a:rect l="0" t="0" r="0" b="0"/>
            <a:pathLst>
              <a:path w="276822" h="571501">
                <a:moveTo>
                  <a:pt x="276821" y="0"/>
                </a:moveTo>
                <a:lnTo>
                  <a:pt x="276821" y="0"/>
                </a:lnTo>
                <a:lnTo>
                  <a:pt x="267891" y="0"/>
                </a:lnTo>
                <a:lnTo>
                  <a:pt x="267891" y="8930"/>
                </a:lnTo>
                <a:lnTo>
                  <a:pt x="250032" y="26789"/>
                </a:lnTo>
                <a:lnTo>
                  <a:pt x="232172" y="44649"/>
                </a:lnTo>
                <a:lnTo>
                  <a:pt x="205383" y="71438"/>
                </a:lnTo>
                <a:lnTo>
                  <a:pt x="178594" y="98227"/>
                </a:lnTo>
                <a:lnTo>
                  <a:pt x="142875" y="133945"/>
                </a:lnTo>
                <a:lnTo>
                  <a:pt x="116086" y="169664"/>
                </a:lnTo>
                <a:lnTo>
                  <a:pt x="89297" y="205383"/>
                </a:lnTo>
                <a:lnTo>
                  <a:pt x="62508" y="241102"/>
                </a:lnTo>
                <a:lnTo>
                  <a:pt x="35719" y="285750"/>
                </a:lnTo>
                <a:lnTo>
                  <a:pt x="17860" y="321469"/>
                </a:lnTo>
                <a:lnTo>
                  <a:pt x="0" y="366117"/>
                </a:lnTo>
                <a:lnTo>
                  <a:pt x="0" y="401836"/>
                </a:lnTo>
                <a:lnTo>
                  <a:pt x="0" y="437555"/>
                </a:lnTo>
                <a:lnTo>
                  <a:pt x="26789" y="473274"/>
                </a:lnTo>
                <a:lnTo>
                  <a:pt x="44649" y="500063"/>
                </a:lnTo>
                <a:lnTo>
                  <a:pt x="62508" y="526852"/>
                </a:lnTo>
                <a:lnTo>
                  <a:pt x="89297" y="544711"/>
                </a:lnTo>
                <a:lnTo>
                  <a:pt x="125016" y="562570"/>
                </a:lnTo>
                <a:lnTo>
                  <a:pt x="142875" y="571500"/>
                </a:lnTo>
                <a:lnTo>
                  <a:pt x="160735" y="571500"/>
                </a:lnTo>
                <a:lnTo>
                  <a:pt x="160735" y="571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286625" y="3080742"/>
            <a:ext cx="98228" cy="366118"/>
          </a:xfrm>
          <a:custGeom>
            <a:avLst/>
            <a:gdLst/>
            <a:ahLst/>
            <a:cxnLst/>
            <a:rect l="0" t="0" r="0" b="0"/>
            <a:pathLst>
              <a:path w="98228" h="366118">
                <a:moveTo>
                  <a:pt x="98227" y="0"/>
                </a:moveTo>
                <a:lnTo>
                  <a:pt x="98227" y="8929"/>
                </a:lnTo>
                <a:lnTo>
                  <a:pt x="89297" y="17859"/>
                </a:lnTo>
                <a:lnTo>
                  <a:pt x="71438" y="35719"/>
                </a:lnTo>
                <a:lnTo>
                  <a:pt x="62508" y="71437"/>
                </a:lnTo>
                <a:lnTo>
                  <a:pt x="53578" y="107156"/>
                </a:lnTo>
                <a:lnTo>
                  <a:pt x="44648" y="133945"/>
                </a:lnTo>
                <a:lnTo>
                  <a:pt x="35719" y="169664"/>
                </a:lnTo>
                <a:lnTo>
                  <a:pt x="26789" y="196453"/>
                </a:lnTo>
                <a:lnTo>
                  <a:pt x="17859" y="232172"/>
                </a:lnTo>
                <a:lnTo>
                  <a:pt x="17859" y="258961"/>
                </a:lnTo>
                <a:lnTo>
                  <a:pt x="8930" y="285750"/>
                </a:lnTo>
                <a:lnTo>
                  <a:pt x="0" y="303609"/>
                </a:lnTo>
                <a:lnTo>
                  <a:pt x="0" y="330398"/>
                </a:lnTo>
                <a:lnTo>
                  <a:pt x="17859" y="348258"/>
                </a:lnTo>
                <a:lnTo>
                  <a:pt x="8930" y="357187"/>
                </a:lnTo>
                <a:lnTo>
                  <a:pt x="8930" y="366117"/>
                </a:lnTo>
                <a:lnTo>
                  <a:pt x="8930" y="366117"/>
                </a:lnTo>
                <a:lnTo>
                  <a:pt x="8930" y="366117"/>
                </a:lnTo>
                <a:lnTo>
                  <a:pt x="8930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483078" y="3393281"/>
            <a:ext cx="125017" cy="62509"/>
          </a:xfrm>
          <a:custGeom>
            <a:avLst/>
            <a:gdLst/>
            <a:ahLst/>
            <a:cxnLst/>
            <a:rect l="0" t="0" r="0" b="0"/>
            <a:pathLst>
              <a:path w="125017" h="6250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8" y="35719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26789"/>
                </a:lnTo>
                <a:lnTo>
                  <a:pt x="35719" y="35719"/>
                </a:lnTo>
                <a:lnTo>
                  <a:pt x="35719" y="44648"/>
                </a:lnTo>
                <a:lnTo>
                  <a:pt x="44649" y="53578"/>
                </a:lnTo>
                <a:lnTo>
                  <a:pt x="53578" y="53578"/>
                </a:lnTo>
                <a:lnTo>
                  <a:pt x="71438" y="62508"/>
                </a:lnTo>
                <a:lnTo>
                  <a:pt x="80367" y="62508"/>
                </a:lnTo>
                <a:lnTo>
                  <a:pt x="98227" y="6250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25016" y="44648"/>
                </a:lnTo>
                <a:lnTo>
                  <a:pt x="125016" y="35719"/>
                </a:lnTo>
                <a:lnTo>
                  <a:pt x="116086" y="26789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80367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759898" y="3196828"/>
            <a:ext cx="62509" cy="285751"/>
          </a:xfrm>
          <a:custGeom>
            <a:avLst/>
            <a:gdLst/>
            <a:ahLst/>
            <a:cxnLst/>
            <a:rect l="0" t="0" r="0" b="0"/>
            <a:pathLst>
              <a:path w="62509" h="285751">
                <a:moveTo>
                  <a:pt x="62508" y="0"/>
                </a:moveTo>
                <a:lnTo>
                  <a:pt x="62508" y="0"/>
                </a:lnTo>
                <a:lnTo>
                  <a:pt x="62508" y="8929"/>
                </a:lnTo>
                <a:lnTo>
                  <a:pt x="53579" y="17859"/>
                </a:lnTo>
                <a:lnTo>
                  <a:pt x="53579" y="35718"/>
                </a:lnTo>
                <a:lnTo>
                  <a:pt x="44649" y="53578"/>
                </a:lnTo>
                <a:lnTo>
                  <a:pt x="44649" y="80367"/>
                </a:lnTo>
                <a:lnTo>
                  <a:pt x="35719" y="107156"/>
                </a:lnTo>
                <a:lnTo>
                  <a:pt x="35719" y="133945"/>
                </a:lnTo>
                <a:lnTo>
                  <a:pt x="26790" y="151804"/>
                </a:lnTo>
                <a:lnTo>
                  <a:pt x="17860" y="178593"/>
                </a:lnTo>
                <a:lnTo>
                  <a:pt x="8930" y="196453"/>
                </a:lnTo>
                <a:lnTo>
                  <a:pt x="0" y="214312"/>
                </a:lnTo>
                <a:lnTo>
                  <a:pt x="17860" y="232172"/>
                </a:lnTo>
                <a:lnTo>
                  <a:pt x="17860" y="250031"/>
                </a:lnTo>
                <a:lnTo>
                  <a:pt x="8930" y="258961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902773" y="3062882"/>
            <a:ext cx="267892" cy="571501"/>
          </a:xfrm>
          <a:custGeom>
            <a:avLst/>
            <a:gdLst/>
            <a:ahLst/>
            <a:cxnLst/>
            <a:rect l="0" t="0" r="0" b="0"/>
            <a:pathLst>
              <a:path w="267892" h="571501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51805" y="17860"/>
                </a:lnTo>
                <a:lnTo>
                  <a:pt x="169665" y="35719"/>
                </a:lnTo>
                <a:lnTo>
                  <a:pt x="196454" y="62508"/>
                </a:lnTo>
                <a:lnTo>
                  <a:pt x="223243" y="89297"/>
                </a:lnTo>
                <a:lnTo>
                  <a:pt x="241102" y="116086"/>
                </a:lnTo>
                <a:lnTo>
                  <a:pt x="258961" y="142875"/>
                </a:lnTo>
                <a:lnTo>
                  <a:pt x="267891" y="178594"/>
                </a:lnTo>
                <a:lnTo>
                  <a:pt x="267891" y="223243"/>
                </a:lnTo>
                <a:lnTo>
                  <a:pt x="258961" y="258961"/>
                </a:lnTo>
                <a:lnTo>
                  <a:pt x="250032" y="294680"/>
                </a:lnTo>
                <a:lnTo>
                  <a:pt x="232172" y="339329"/>
                </a:lnTo>
                <a:lnTo>
                  <a:pt x="232172" y="375047"/>
                </a:lnTo>
                <a:lnTo>
                  <a:pt x="205383" y="410766"/>
                </a:lnTo>
                <a:lnTo>
                  <a:pt x="178594" y="437555"/>
                </a:lnTo>
                <a:lnTo>
                  <a:pt x="142875" y="464344"/>
                </a:lnTo>
                <a:lnTo>
                  <a:pt x="116086" y="491133"/>
                </a:lnTo>
                <a:lnTo>
                  <a:pt x="89297" y="508993"/>
                </a:lnTo>
                <a:lnTo>
                  <a:pt x="62508" y="526852"/>
                </a:lnTo>
                <a:lnTo>
                  <a:pt x="44649" y="544711"/>
                </a:lnTo>
                <a:lnTo>
                  <a:pt x="26790" y="553641"/>
                </a:lnTo>
                <a:lnTo>
                  <a:pt x="8930" y="562571"/>
                </a:lnTo>
                <a:lnTo>
                  <a:pt x="8930" y="562571"/>
                </a:lnTo>
                <a:lnTo>
                  <a:pt x="0" y="571500"/>
                </a:lnTo>
                <a:lnTo>
                  <a:pt x="0" y="571500"/>
                </a:lnTo>
                <a:lnTo>
                  <a:pt x="0" y="571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965031" y="4027289"/>
            <a:ext cx="232173" cy="35719"/>
          </a:xfrm>
          <a:custGeom>
            <a:avLst/>
            <a:gdLst/>
            <a:ahLst/>
            <a:cxnLst/>
            <a:rect l="0" t="0" r="0" b="0"/>
            <a:pathLst>
              <a:path w="232173" h="3571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98227" y="0"/>
                </a:lnTo>
                <a:lnTo>
                  <a:pt x="125016" y="8929"/>
                </a:lnTo>
                <a:lnTo>
                  <a:pt x="142875" y="8929"/>
                </a:lnTo>
                <a:lnTo>
                  <a:pt x="169664" y="17859"/>
                </a:lnTo>
                <a:lnTo>
                  <a:pt x="187524" y="26789"/>
                </a:lnTo>
                <a:lnTo>
                  <a:pt x="205383" y="26789"/>
                </a:lnTo>
                <a:lnTo>
                  <a:pt x="223242" y="35718"/>
                </a:lnTo>
                <a:lnTo>
                  <a:pt x="232172" y="35718"/>
                </a:lnTo>
                <a:lnTo>
                  <a:pt x="232172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929313" y="4223742"/>
            <a:ext cx="312540" cy="26790"/>
          </a:xfrm>
          <a:custGeom>
            <a:avLst/>
            <a:gdLst/>
            <a:ahLst/>
            <a:cxnLst/>
            <a:rect l="0" t="0" r="0" b="0"/>
            <a:pathLst>
              <a:path w="312540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0"/>
                </a:lnTo>
                <a:lnTo>
                  <a:pt x="151804" y="8929"/>
                </a:lnTo>
                <a:lnTo>
                  <a:pt x="178593" y="8929"/>
                </a:lnTo>
                <a:lnTo>
                  <a:pt x="205382" y="8929"/>
                </a:lnTo>
                <a:lnTo>
                  <a:pt x="232171" y="8929"/>
                </a:lnTo>
                <a:lnTo>
                  <a:pt x="258960" y="17859"/>
                </a:lnTo>
                <a:lnTo>
                  <a:pt x="276820" y="17859"/>
                </a:lnTo>
                <a:lnTo>
                  <a:pt x="294679" y="26789"/>
                </a:lnTo>
                <a:lnTo>
                  <a:pt x="312539" y="26789"/>
                </a:lnTo>
                <a:lnTo>
                  <a:pt x="312539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482953" y="3866554"/>
            <a:ext cx="428626" cy="437556"/>
          </a:xfrm>
          <a:custGeom>
            <a:avLst/>
            <a:gdLst/>
            <a:ahLst/>
            <a:cxnLst/>
            <a:rect l="0" t="0" r="0" b="0"/>
            <a:pathLst>
              <a:path w="428626" h="437556">
                <a:moveTo>
                  <a:pt x="232172" y="0"/>
                </a:moveTo>
                <a:lnTo>
                  <a:pt x="232172" y="0"/>
                </a:lnTo>
                <a:lnTo>
                  <a:pt x="223242" y="0"/>
                </a:lnTo>
                <a:lnTo>
                  <a:pt x="214313" y="0"/>
                </a:lnTo>
                <a:lnTo>
                  <a:pt x="196453" y="8930"/>
                </a:lnTo>
                <a:lnTo>
                  <a:pt x="169664" y="26789"/>
                </a:lnTo>
                <a:lnTo>
                  <a:pt x="133945" y="44649"/>
                </a:lnTo>
                <a:lnTo>
                  <a:pt x="107156" y="71438"/>
                </a:lnTo>
                <a:lnTo>
                  <a:pt x="71438" y="107157"/>
                </a:lnTo>
                <a:lnTo>
                  <a:pt x="44649" y="142875"/>
                </a:lnTo>
                <a:lnTo>
                  <a:pt x="17860" y="178594"/>
                </a:lnTo>
                <a:lnTo>
                  <a:pt x="8930" y="223242"/>
                </a:lnTo>
                <a:lnTo>
                  <a:pt x="0" y="258961"/>
                </a:lnTo>
                <a:lnTo>
                  <a:pt x="0" y="303610"/>
                </a:lnTo>
                <a:lnTo>
                  <a:pt x="0" y="339328"/>
                </a:lnTo>
                <a:lnTo>
                  <a:pt x="17860" y="366117"/>
                </a:lnTo>
                <a:lnTo>
                  <a:pt x="35719" y="392907"/>
                </a:lnTo>
                <a:lnTo>
                  <a:pt x="62508" y="410766"/>
                </a:lnTo>
                <a:lnTo>
                  <a:pt x="89297" y="419696"/>
                </a:lnTo>
                <a:lnTo>
                  <a:pt x="125016" y="428625"/>
                </a:lnTo>
                <a:lnTo>
                  <a:pt x="160735" y="437555"/>
                </a:lnTo>
                <a:lnTo>
                  <a:pt x="196453" y="428625"/>
                </a:lnTo>
                <a:lnTo>
                  <a:pt x="232172" y="428625"/>
                </a:lnTo>
                <a:lnTo>
                  <a:pt x="267891" y="410766"/>
                </a:lnTo>
                <a:lnTo>
                  <a:pt x="294680" y="392907"/>
                </a:lnTo>
                <a:lnTo>
                  <a:pt x="330399" y="375047"/>
                </a:lnTo>
                <a:lnTo>
                  <a:pt x="357188" y="348258"/>
                </a:lnTo>
                <a:lnTo>
                  <a:pt x="375047" y="321469"/>
                </a:lnTo>
                <a:lnTo>
                  <a:pt x="392906" y="285750"/>
                </a:lnTo>
                <a:lnTo>
                  <a:pt x="410766" y="258961"/>
                </a:lnTo>
                <a:lnTo>
                  <a:pt x="419695" y="223242"/>
                </a:lnTo>
                <a:lnTo>
                  <a:pt x="428625" y="187524"/>
                </a:lnTo>
                <a:lnTo>
                  <a:pt x="428625" y="160735"/>
                </a:lnTo>
                <a:lnTo>
                  <a:pt x="428625" y="125016"/>
                </a:lnTo>
                <a:lnTo>
                  <a:pt x="419695" y="98227"/>
                </a:lnTo>
                <a:lnTo>
                  <a:pt x="401836" y="71438"/>
                </a:lnTo>
                <a:lnTo>
                  <a:pt x="383977" y="53578"/>
                </a:lnTo>
                <a:lnTo>
                  <a:pt x="366117" y="35719"/>
                </a:lnTo>
                <a:lnTo>
                  <a:pt x="330399" y="26789"/>
                </a:lnTo>
                <a:lnTo>
                  <a:pt x="303610" y="26789"/>
                </a:lnTo>
                <a:lnTo>
                  <a:pt x="267891" y="26789"/>
                </a:lnTo>
                <a:lnTo>
                  <a:pt x="223242" y="35719"/>
                </a:lnTo>
                <a:lnTo>
                  <a:pt x="196453" y="44649"/>
                </a:lnTo>
                <a:lnTo>
                  <a:pt x="151805" y="62508"/>
                </a:lnTo>
                <a:lnTo>
                  <a:pt x="151805" y="62508"/>
                </a:lnTo>
                <a:lnTo>
                  <a:pt x="151805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108031" y="4009429"/>
            <a:ext cx="17861" cy="53579"/>
          </a:xfrm>
          <a:custGeom>
            <a:avLst/>
            <a:gdLst/>
            <a:ahLst/>
            <a:cxnLst/>
            <a:rect l="0" t="0" r="0" b="0"/>
            <a:pathLst>
              <a:path w="17861" h="53579">
                <a:moveTo>
                  <a:pt x="17860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331273" y="3732609"/>
            <a:ext cx="339330" cy="517923"/>
          </a:xfrm>
          <a:custGeom>
            <a:avLst/>
            <a:gdLst/>
            <a:ahLst/>
            <a:cxnLst/>
            <a:rect l="0" t="0" r="0" b="0"/>
            <a:pathLst>
              <a:path w="339330" h="517923">
                <a:moveTo>
                  <a:pt x="214313" y="53578"/>
                </a:moveTo>
                <a:lnTo>
                  <a:pt x="214313" y="53578"/>
                </a:lnTo>
                <a:lnTo>
                  <a:pt x="223243" y="44648"/>
                </a:lnTo>
                <a:lnTo>
                  <a:pt x="223243" y="35719"/>
                </a:lnTo>
                <a:lnTo>
                  <a:pt x="223243" y="17859"/>
                </a:lnTo>
                <a:lnTo>
                  <a:pt x="214313" y="8930"/>
                </a:lnTo>
                <a:lnTo>
                  <a:pt x="196454" y="0"/>
                </a:lnTo>
                <a:lnTo>
                  <a:pt x="178594" y="0"/>
                </a:lnTo>
                <a:lnTo>
                  <a:pt x="151805" y="8930"/>
                </a:lnTo>
                <a:lnTo>
                  <a:pt x="125016" y="26789"/>
                </a:lnTo>
                <a:lnTo>
                  <a:pt x="89297" y="44648"/>
                </a:lnTo>
                <a:lnTo>
                  <a:pt x="62508" y="71437"/>
                </a:lnTo>
                <a:lnTo>
                  <a:pt x="35719" y="98227"/>
                </a:lnTo>
                <a:lnTo>
                  <a:pt x="8930" y="125016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17860" y="223242"/>
                </a:lnTo>
                <a:lnTo>
                  <a:pt x="35719" y="232172"/>
                </a:lnTo>
                <a:lnTo>
                  <a:pt x="62508" y="232172"/>
                </a:lnTo>
                <a:lnTo>
                  <a:pt x="98227" y="232172"/>
                </a:lnTo>
                <a:lnTo>
                  <a:pt x="125016" y="232172"/>
                </a:lnTo>
                <a:lnTo>
                  <a:pt x="160735" y="214312"/>
                </a:lnTo>
                <a:lnTo>
                  <a:pt x="187524" y="205383"/>
                </a:lnTo>
                <a:lnTo>
                  <a:pt x="223243" y="187523"/>
                </a:lnTo>
                <a:lnTo>
                  <a:pt x="258961" y="160734"/>
                </a:lnTo>
                <a:lnTo>
                  <a:pt x="276821" y="142875"/>
                </a:lnTo>
                <a:lnTo>
                  <a:pt x="303610" y="125016"/>
                </a:lnTo>
                <a:lnTo>
                  <a:pt x="321469" y="107156"/>
                </a:lnTo>
                <a:lnTo>
                  <a:pt x="330399" y="98227"/>
                </a:lnTo>
                <a:lnTo>
                  <a:pt x="339329" y="98227"/>
                </a:lnTo>
                <a:lnTo>
                  <a:pt x="339329" y="98227"/>
                </a:lnTo>
                <a:lnTo>
                  <a:pt x="339329" y="107156"/>
                </a:lnTo>
                <a:lnTo>
                  <a:pt x="330399" y="125016"/>
                </a:lnTo>
                <a:lnTo>
                  <a:pt x="321469" y="151805"/>
                </a:lnTo>
                <a:lnTo>
                  <a:pt x="312540" y="187523"/>
                </a:lnTo>
                <a:lnTo>
                  <a:pt x="303610" y="223242"/>
                </a:lnTo>
                <a:lnTo>
                  <a:pt x="285750" y="258961"/>
                </a:lnTo>
                <a:lnTo>
                  <a:pt x="276821" y="303609"/>
                </a:lnTo>
                <a:lnTo>
                  <a:pt x="276821" y="339328"/>
                </a:lnTo>
                <a:lnTo>
                  <a:pt x="267891" y="383977"/>
                </a:lnTo>
                <a:lnTo>
                  <a:pt x="258961" y="419695"/>
                </a:lnTo>
                <a:lnTo>
                  <a:pt x="250032" y="446484"/>
                </a:lnTo>
                <a:lnTo>
                  <a:pt x="250032" y="473273"/>
                </a:lnTo>
                <a:lnTo>
                  <a:pt x="241102" y="500062"/>
                </a:lnTo>
                <a:lnTo>
                  <a:pt x="241102" y="508992"/>
                </a:lnTo>
                <a:lnTo>
                  <a:pt x="241102" y="517922"/>
                </a:lnTo>
                <a:lnTo>
                  <a:pt x="241102" y="517922"/>
                </a:lnTo>
                <a:lnTo>
                  <a:pt x="241102" y="51792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759898" y="3839765"/>
            <a:ext cx="321470" cy="366118"/>
          </a:xfrm>
          <a:custGeom>
            <a:avLst/>
            <a:gdLst/>
            <a:ahLst/>
            <a:cxnLst/>
            <a:rect l="0" t="0" r="0" b="0"/>
            <a:pathLst>
              <a:path w="321470" h="366118">
                <a:moveTo>
                  <a:pt x="12501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98227" y="17860"/>
                </a:lnTo>
                <a:lnTo>
                  <a:pt x="80368" y="35719"/>
                </a:lnTo>
                <a:lnTo>
                  <a:pt x="62508" y="62508"/>
                </a:lnTo>
                <a:lnTo>
                  <a:pt x="35719" y="89297"/>
                </a:lnTo>
                <a:lnTo>
                  <a:pt x="17860" y="125016"/>
                </a:lnTo>
                <a:lnTo>
                  <a:pt x="8930" y="169664"/>
                </a:lnTo>
                <a:lnTo>
                  <a:pt x="0" y="205383"/>
                </a:lnTo>
                <a:lnTo>
                  <a:pt x="0" y="241102"/>
                </a:lnTo>
                <a:lnTo>
                  <a:pt x="8930" y="276821"/>
                </a:lnTo>
                <a:lnTo>
                  <a:pt x="17860" y="303610"/>
                </a:lnTo>
                <a:lnTo>
                  <a:pt x="44649" y="330399"/>
                </a:lnTo>
                <a:lnTo>
                  <a:pt x="62508" y="339328"/>
                </a:lnTo>
                <a:lnTo>
                  <a:pt x="89297" y="357188"/>
                </a:lnTo>
                <a:lnTo>
                  <a:pt x="125016" y="357188"/>
                </a:lnTo>
                <a:lnTo>
                  <a:pt x="151805" y="366117"/>
                </a:lnTo>
                <a:lnTo>
                  <a:pt x="178594" y="357188"/>
                </a:lnTo>
                <a:lnTo>
                  <a:pt x="205383" y="348258"/>
                </a:lnTo>
                <a:lnTo>
                  <a:pt x="232172" y="330399"/>
                </a:lnTo>
                <a:lnTo>
                  <a:pt x="250032" y="312539"/>
                </a:lnTo>
                <a:lnTo>
                  <a:pt x="267891" y="285750"/>
                </a:lnTo>
                <a:lnTo>
                  <a:pt x="285750" y="258961"/>
                </a:lnTo>
                <a:lnTo>
                  <a:pt x="303610" y="232172"/>
                </a:lnTo>
                <a:lnTo>
                  <a:pt x="312540" y="205383"/>
                </a:lnTo>
                <a:lnTo>
                  <a:pt x="321469" y="187524"/>
                </a:lnTo>
                <a:lnTo>
                  <a:pt x="321469" y="160735"/>
                </a:lnTo>
                <a:lnTo>
                  <a:pt x="312540" y="133946"/>
                </a:lnTo>
                <a:lnTo>
                  <a:pt x="303610" y="107156"/>
                </a:lnTo>
                <a:lnTo>
                  <a:pt x="285750" y="89297"/>
                </a:lnTo>
                <a:lnTo>
                  <a:pt x="258961" y="71438"/>
                </a:lnTo>
                <a:lnTo>
                  <a:pt x="232172" y="53578"/>
                </a:lnTo>
                <a:lnTo>
                  <a:pt x="205383" y="44649"/>
                </a:lnTo>
                <a:lnTo>
                  <a:pt x="169665" y="44649"/>
                </a:lnTo>
                <a:lnTo>
                  <a:pt x="133946" y="35719"/>
                </a:lnTo>
                <a:lnTo>
                  <a:pt x="98227" y="44649"/>
                </a:lnTo>
                <a:lnTo>
                  <a:pt x="71438" y="53578"/>
                </a:lnTo>
                <a:lnTo>
                  <a:pt x="53579" y="5357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197452" y="3705820"/>
            <a:ext cx="330400" cy="500063"/>
          </a:xfrm>
          <a:custGeom>
            <a:avLst/>
            <a:gdLst/>
            <a:ahLst/>
            <a:cxnLst/>
            <a:rect l="0" t="0" r="0" b="0"/>
            <a:pathLst>
              <a:path w="330400" h="500063">
                <a:moveTo>
                  <a:pt x="258961" y="62508"/>
                </a:moveTo>
                <a:lnTo>
                  <a:pt x="267891" y="62508"/>
                </a:lnTo>
                <a:lnTo>
                  <a:pt x="267891" y="53578"/>
                </a:lnTo>
                <a:lnTo>
                  <a:pt x="267891" y="44648"/>
                </a:lnTo>
                <a:lnTo>
                  <a:pt x="267891" y="26789"/>
                </a:lnTo>
                <a:lnTo>
                  <a:pt x="258961" y="17859"/>
                </a:lnTo>
                <a:lnTo>
                  <a:pt x="241102" y="8930"/>
                </a:lnTo>
                <a:lnTo>
                  <a:pt x="223243" y="0"/>
                </a:lnTo>
                <a:lnTo>
                  <a:pt x="196453" y="0"/>
                </a:lnTo>
                <a:lnTo>
                  <a:pt x="160735" y="8930"/>
                </a:lnTo>
                <a:lnTo>
                  <a:pt x="125016" y="26789"/>
                </a:lnTo>
                <a:lnTo>
                  <a:pt x="89297" y="44648"/>
                </a:lnTo>
                <a:lnTo>
                  <a:pt x="62508" y="71437"/>
                </a:lnTo>
                <a:lnTo>
                  <a:pt x="26789" y="98226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196453"/>
                </a:lnTo>
                <a:lnTo>
                  <a:pt x="26789" y="214312"/>
                </a:lnTo>
                <a:lnTo>
                  <a:pt x="44649" y="223242"/>
                </a:lnTo>
                <a:lnTo>
                  <a:pt x="71438" y="232172"/>
                </a:lnTo>
                <a:lnTo>
                  <a:pt x="98227" y="232172"/>
                </a:lnTo>
                <a:lnTo>
                  <a:pt x="133946" y="223242"/>
                </a:lnTo>
                <a:lnTo>
                  <a:pt x="160735" y="223242"/>
                </a:lnTo>
                <a:lnTo>
                  <a:pt x="187524" y="205383"/>
                </a:lnTo>
                <a:lnTo>
                  <a:pt x="214313" y="187523"/>
                </a:lnTo>
                <a:lnTo>
                  <a:pt x="241102" y="178594"/>
                </a:lnTo>
                <a:lnTo>
                  <a:pt x="267891" y="151805"/>
                </a:lnTo>
                <a:lnTo>
                  <a:pt x="285750" y="133945"/>
                </a:lnTo>
                <a:lnTo>
                  <a:pt x="303610" y="116086"/>
                </a:lnTo>
                <a:lnTo>
                  <a:pt x="312539" y="98226"/>
                </a:lnTo>
                <a:lnTo>
                  <a:pt x="321469" y="89297"/>
                </a:lnTo>
                <a:lnTo>
                  <a:pt x="330399" y="80367"/>
                </a:lnTo>
                <a:lnTo>
                  <a:pt x="330399" y="80367"/>
                </a:lnTo>
                <a:lnTo>
                  <a:pt x="330399" y="89297"/>
                </a:lnTo>
                <a:lnTo>
                  <a:pt x="330399" y="98226"/>
                </a:lnTo>
                <a:lnTo>
                  <a:pt x="330399" y="107156"/>
                </a:lnTo>
                <a:lnTo>
                  <a:pt x="330399" y="133945"/>
                </a:lnTo>
                <a:lnTo>
                  <a:pt x="321469" y="160734"/>
                </a:lnTo>
                <a:lnTo>
                  <a:pt x="321469" y="187523"/>
                </a:lnTo>
                <a:lnTo>
                  <a:pt x="321469" y="214312"/>
                </a:lnTo>
                <a:lnTo>
                  <a:pt x="321469" y="250031"/>
                </a:lnTo>
                <a:lnTo>
                  <a:pt x="321469" y="285750"/>
                </a:lnTo>
                <a:lnTo>
                  <a:pt x="321469" y="312539"/>
                </a:lnTo>
                <a:lnTo>
                  <a:pt x="321469" y="348258"/>
                </a:lnTo>
                <a:lnTo>
                  <a:pt x="321469" y="383976"/>
                </a:lnTo>
                <a:lnTo>
                  <a:pt x="321469" y="410766"/>
                </a:lnTo>
                <a:lnTo>
                  <a:pt x="312539" y="428625"/>
                </a:lnTo>
                <a:lnTo>
                  <a:pt x="312539" y="455414"/>
                </a:lnTo>
                <a:lnTo>
                  <a:pt x="303610" y="473273"/>
                </a:lnTo>
                <a:lnTo>
                  <a:pt x="303610" y="482203"/>
                </a:lnTo>
                <a:lnTo>
                  <a:pt x="294680" y="491133"/>
                </a:lnTo>
                <a:lnTo>
                  <a:pt x="294680" y="500062"/>
                </a:lnTo>
                <a:lnTo>
                  <a:pt x="285750" y="500062"/>
                </a:lnTo>
                <a:lnTo>
                  <a:pt x="276821" y="500062"/>
                </a:lnTo>
                <a:lnTo>
                  <a:pt x="276821" y="500062"/>
                </a:lnTo>
                <a:lnTo>
                  <a:pt x="276821" y="500062"/>
                </a:lnTo>
                <a:lnTo>
                  <a:pt x="276821" y="500062"/>
                </a:lnTo>
                <a:lnTo>
                  <a:pt x="276821" y="50006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0" name="Freeform 71679"/>
          <p:cNvSpPr/>
          <p:nvPr/>
        </p:nvSpPr>
        <p:spPr bwMode="auto">
          <a:xfrm>
            <a:off x="5947172" y="4598789"/>
            <a:ext cx="330399" cy="44649"/>
          </a:xfrm>
          <a:custGeom>
            <a:avLst/>
            <a:gdLst/>
            <a:ahLst/>
            <a:cxnLst/>
            <a:rect l="0" t="0" r="0" b="0"/>
            <a:pathLst>
              <a:path w="330399" h="44649">
                <a:moveTo>
                  <a:pt x="8930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0"/>
                </a:lnTo>
                <a:lnTo>
                  <a:pt x="196453" y="0"/>
                </a:lnTo>
                <a:lnTo>
                  <a:pt x="214312" y="0"/>
                </a:lnTo>
                <a:lnTo>
                  <a:pt x="241101" y="8929"/>
                </a:lnTo>
                <a:lnTo>
                  <a:pt x="258961" y="8929"/>
                </a:lnTo>
                <a:lnTo>
                  <a:pt x="276820" y="17859"/>
                </a:lnTo>
                <a:lnTo>
                  <a:pt x="294680" y="26789"/>
                </a:lnTo>
                <a:lnTo>
                  <a:pt x="303609" y="26789"/>
                </a:lnTo>
                <a:lnTo>
                  <a:pt x="312539" y="35718"/>
                </a:lnTo>
                <a:lnTo>
                  <a:pt x="321469" y="35718"/>
                </a:lnTo>
                <a:lnTo>
                  <a:pt x="330398" y="44648"/>
                </a:lnTo>
                <a:lnTo>
                  <a:pt x="330398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1" name="Freeform 71680"/>
          <p:cNvSpPr/>
          <p:nvPr/>
        </p:nvSpPr>
        <p:spPr bwMode="auto">
          <a:xfrm>
            <a:off x="5929313" y="4839890"/>
            <a:ext cx="455415" cy="142877"/>
          </a:xfrm>
          <a:custGeom>
            <a:avLst/>
            <a:gdLst/>
            <a:ahLst/>
            <a:cxnLst/>
            <a:rect l="0" t="0" r="0" b="0"/>
            <a:pathLst>
              <a:path w="455415" h="14287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17859" y="35719"/>
                </a:lnTo>
                <a:lnTo>
                  <a:pt x="35718" y="35719"/>
                </a:lnTo>
                <a:lnTo>
                  <a:pt x="62507" y="44649"/>
                </a:lnTo>
                <a:lnTo>
                  <a:pt x="80367" y="44649"/>
                </a:lnTo>
                <a:lnTo>
                  <a:pt x="107156" y="44649"/>
                </a:lnTo>
                <a:lnTo>
                  <a:pt x="133945" y="53579"/>
                </a:lnTo>
                <a:lnTo>
                  <a:pt x="151804" y="62508"/>
                </a:lnTo>
                <a:lnTo>
                  <a:pt x="178593" y="62508"/>
                </a:lnTo>
                <a:lnTo>
                  <a:pt x="205382" y="71438"/>
                </a:lnTo>
                <a:lnTo>
                  <a:pt x="232171" y="80368"/>
                </a:lnTo>
                <a:lnTo>
                  <a:pt x="258960" y="89298"/>
                </a:lnTo>
                <a:lnTo>
                  <a:pt x="285750" y="89298"/>
                </a:lnTo>
                <a:lnTo>
                  <a:pt x="312539" y="98227"/>
                </a:lnTo>
                <a:lnTo>
                  <a:pt x="339328" y="107157"/>
                </a:lnTo>
                <a:lnTo>
                  <a:pt x="366117" y="116087"/>
                </a:lnTo>
                <a:lnTo>
                  <a:pt x="401835" y="125016"/>
                </a:lnTo>
                <a:lnTo>
                  <a:pt x="428625" y="133946"/>
                </a:lnTo>
                <a:lnTo>
                  <a:pt x="446484" y="142876"/>
                </a:lnTo>
                <a:lnTo>
                  <a:pt x="455414" y="142876"/>
                </a:lnTo>
                <a:lnTo>
                  <a:pt x="455414" y="1428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2" name="Freeform 71681"/>
          <p:cNvSpPr/>
          <p:nvPr/>
        </p:nvSpPr>
        <p:spPr bwMode="auto">
          <a:xfrm>
            <a:off x="6563320" y="4384476"/>
            <a:ext cx="455415" cy="491134"/>
          </a:xfrm>
          <a:custGeom>
            <a:avLst/>
            <a:gdLst/>
            <a:ahLst/>
            <a:cxnLst/>
            <a:rect l="0" t="0" r="0" b="0"/>
            <a:pathLst>
              <a:path w="455415" h="491134">
                <a:moveTo>
                  <a:pt x="223243" y="17860"/>
                </a:moveTo>
                <a:lnTo>
                  <a:pt x="223243" y="8930"/>
                </a:lnTo>
                <a:lnTo>
                  <a:pt x="214313" y="8930"/>
                </a:lnTo>
                <a:lnTo>
                  <a:pt x="214313" y="0"/>
                </a:lnTo>
                <a:lnTo>
                  <a:pt x="205383" y="0"/>
                </a:lnTo>
                <a:lnTo>
                  <a:pt x="187524" y="0"/>
                </a:lnTo>
                <a:lnTo>
                  <a:pt x="178594" y="0"/>
                </a:lnTo>
                <a:lnTo>
                  <a:pt x="160735" y="8930"/>
                </a:lnTo>
                <a:lnTo>
                  <a:pt x="151805" y="17860"/>
                </a:lnTo>
                <a:lnTo>
                  <a:pt x="133946" y="35719"/>
                </a:lnTo>
                <a:lnTo>
                  <a:pt x="107157" y="53578"/>
                </a:lnTo>
                <a:lnTo>
                  <a:pt x="89297" y="71438"/>
                </a:lnTo>
                <a:lnTo>
                  <a:pt x="62508" y="107156"/>
                </a:lnTo>
                <a:lnTo>
                  <a:pt x="44649" y="133945"/>
                </a:lnTo>
                <a:lnTo>
                  <a:pt x="26789" y="169664"/>
                </a:lnTo>
                <a:lnTo>
                  <a:pt x="17860" y="205383"/>
                </a:lnTo>
                <a:lnTo>
                  <a:pt x="0" y="250031"/>
                </a:lnTo>
                <a:lnTo>
                  <a:pt x="0" y="285750"/>
                </a:lnTo>
                <a:lnTo>
                  <a:pt x="0" y="321469"/>
                </a:lnTo>
                <a:lnTo>
                  <a:pt x="0" y="348258"/>
                </a:lnTo>
                <a:lnTo>
                  <a:pt x="17860" y="383977"/>
                </a:lnTo>
                <a:lnTo>
                  <a:pt x="26789" y="410766"/>
                </a:lnTo>
                <a:lnTo>
                  <a:pt x="53578" y="428625"/>
                </a:lnTo>
                <a:lnTo>
                  <a:pt x="71438" y="455414"/>
                </a:lnTo>
                <a:lnTo>
                  <a:pt x="98227" y="473274"/>
                </a:lnTo>
                <a:lnTo>
                  <a:pt x="125016" y="482203"/>
                </a:lnTo>
                <a:lnTo>
                  <a:pt x="142875" y="491133"/>
                </a:lnTo>
                <a:lnTo>
                  <a:pt x="178594" y="491133"/>
                </a:lnTo>
                <a:lnTo>
                  <a:pt x="205383" y="491133"/>
                </a:lnTo>
                <a:lnTo>
                  <a:pt x="232172" y="491133"/>
                </a:lnTo>
                <a:lnTo>
                  <a:pt x="267891" y="482203"/>
                </a:lnTo>
                <a:lnTo>
                  <a:pt x="285750" y="473274"/>
                </a:lnTo>
                <a:lnTo>
                  <a:pt x="321469" y="455414"/>
                </a:lnTo>
                <a:lnTo>
                  <a:pt x="339328" y="437555"/>
                </a:lnTo>
                <a:lnTo>
                  <a:pt x="366118" y="419695"/>
                </a:lnTo>
                <a:lnTo>
                  <a:pt x="392907" y="392906"/>
                </a:lnTo>
                <a:lnTo>
                  <a:pt x="410766" y="357188"/>
                </a:lnTo>
                <a:lnTo>
                  <a:pt x="428625" y="330399"/>
                </a:lnTo>
                <a:lnTo>
                  <a:pt x="437555" y="303610"/>
                </a:lnTo>
                <a:lnTo>
                  <a:pt x="455414" y="267891"/>
                </a:lnTo>
                <a:lnTo>
                  <a:pt x="455414" y="232172"/>
                </a:lnTo>
                <a:lnTo>
                  <a:pt x="455414" y="196453"/>
                </a:lnTo>
                <a:lnTo>
                  <a:pt x="455414" y="169664"/>
                </a:lnTo>
                <a:lnTo>
                  <a:pt x="446485" y="142875"/>
                </a:lnTo>
                <a:lnTo>
                  <a:pt x="437555" y="116086"/>
                </a:lnTo>
                <a:lnTo>
                  <a:pt x="428625" y="98227"/>
                </a:lnTo>
                <a:lnTo>
                  <a:pt x="401836" y="80367"/>
                </a:lnTo>
                <a:lnTo>
                  <a:pt x="375047" y="71438"/>
                </a:lnTo>
                <a:lnTo>
                  <a:pt x="348258" y="62508"/>
                </a:lnTo>
                <a:lnTo>
                  <a:pt x="312539" y="62508"/>
                </a:lnTo>
                <a:lnTo>
                  <a:pt x="276821" y="71438"/>
                </a:lnTo>
                <a:lnTo>
                  <a:pt x="241102" y="80367"/>
                </a:lnTo>
                <a:lnTo>
                  <a:pt x="214313" y="89297"/>
                </a:lnTo>
                <a:lnTo>
                  <a:pt x="196453" y="98227"/>
                </a:lnTo>
                <a:lnTo>
                  <a:pt x="196453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4" name="Freeform 71683"/>
          <p:cNvSpPr/>
          <p:nvPr/>
        </p:nvSpPr>
        <p:spPr bwMode="auto">
          <a:xfrm>
            <a:off x="7134820" y="4643437"/>
            <a:ext cx="1" cy="35720"/>
          </a:xfrm>
          <a:custGeom>
            <a:avLst/>
            <a:gdLst/>
            <a:ahLst/>
            <a:cxnLst/>
            <a:rect l="0" t="0" r="0" b="0"/>
            <a:pathLst>
              <a:path w="1" h="3572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5" name="Freeform 71684"/>
          <p:cNvSpPr/>
          <p:nvPr/>
        </p:nvSpPr>
        <p:spPr bwMode="auto">
          <a:xfrm>
            <a:off x="7420570" y="4313039"/>
            <a:ext cx="312540" cy="562571"/>
          </a:xfrm>
          <a:custGeom>
            <a:avLst/>
            <a:gdLst/>
            <a:ahLst/>
            <a:cxnLst/>
            <a:rect l="0" t="0" r="0" b="0"/>
            <a:pathLst>
              <a:path w="312540" h="562571">
                <a:moveTo>
                  <a:pt x="250032" y="17859"/>
                </a:moveTo>
                <a:lnTo>
                  <a:pt x="250032" y="8929"/>
                </a:lnTo>
                <a:lnTo>
                  <a:pt x="250032" y="8929"/>
                </a:lnTo>
                <a:lnTo>
                  <a:pt x="250032" y="0"/>
                </a:lnTo>
                <a:lnTo>
                  <a:pt x="241102" y="0"/>
                </a:lnTo>
                <a:lnTo>
                  <a:pt x="223243" y="0"/>
                </a:lnTo>
                <a:lnTo>
                  <a:pt x="205383" y="0"/>
                </a:lnTo>
                <a:lnTo>
                  <a:pt x="178594" y="17859"/>
                </a:lnTo>
                <a:lnTo>
                  <a:pt x="133946" y="26789"/>
                </a:lnTo>
                <a:lnTo>
                  <a:pt x="98227" y="44648"/>
                </a:lnTo>
                <a:lnTo>
                  <a:pt x="71438" y="53578"/>
                </a:lnTo>
                <a:lnTo>
                  <a:pt x="53578" y="71437"/>
                </a:lnTo>
                <a:lnTo>
                  <a:pt x="35719" y="89297"/>
                </a:lnTo>
                <a:lnTo>
                  <a:pt x="35719" y="107156"/>
                </a:lnTo>
                <a:lnTo>
                  <a:pt x="35719" y="125015"/>
                </a:lnTo>
                <a:lnTo>
                  <a:pt x="44649" y="142875"/>
                </a:lnTo>
                <a:lnTo>
                  <a:pt x="62508" y="160734"/>
                </a:lnTo>
                <a:lnTo>
                  <a:pt x="89297" y="187523"/>
                </a:lnTo>
                <a:lnTo>
                  <a:pt x="116086" y="205382"/>
                </a:lnTo>
                <a:lnTo>
                  <a:pt x="151805" y="223242"/>
                </a:lnTo>
                <a:lnTo>
                  <a:pt x="187524" y="241101"/>
                </a:lnTo>
                <a:lnTo>
                  <a:pt x="223243" y="267890"/>
                </a:lnTo>
                <a:lnTo>
                  <a:pt x="250032" y="294679"/>
                </a:lnTo>
                <a:lnTo>
                  <a:pt x="267891" y="321468"/>
                </a:lnTo>
                <a:lnTo>
                  <a:pt x="285750" y="357187"/>
                </a:lnTo>
                <a:lnTo>
                  <a:pt x="294680" y="383976"/>
                </a:lnTo>
                <a:lnTo>
                  <a:pt x="294680" y="419695"/>
                </a:lnTo>
                <a:lnTo>
                  <a:pt x="294680" y="446484"/>
                </a:lnTo>
                <a:lnTo>
                  <a:pt x="276821" y="473273"/>
                </a:lnTo>
                <a:lnTo>
                  <a:pt x="250032" y="500062"/>
                </a:lnTo>
                <a:lnTo>
                  <a:pt x="223243" y="526851"/>
                </a:lnTo>
                <a:lnTo>
                  <a:pt x="187524" y="544711"/>
                </a:lnTo>
                <a:lnTo>
                  <a:pt x="160735" y="553640"/>
                </a:lnTo>
                <a:lnTo>
                  <a:pt x="125016" y="562570"/>
                </a:lnTo>
                <a:lnTo>
                  <a:pt x="89297" y="562570"/>
                </a:lnTo>
                <a:lnTo>
                  <a:pt x="62508" y="562570"/>
                </a:lnTo>
                <a:lnTo>
                  <a:pt x="44649" y="553640"/>
                </a:lnTo>
                <a:lnTo>
                  <a:pt x="26789" y="535781"/>
                </a:lnTo>
                <a:lnTo>
                  <a:pt x="17860" y="517922"/>
                </a:lnTo>
                <a:lnTo>
                  <a:pt x="8930" y="491132"/>
                </a:lnTo>
                <a:lnTo>
                  <a:pt x="0" y="455414"/>
                </a:lnTo>
                <a:lnTo>
                  <a:pt x="8930" y="428625"/>
                </a:lnTo>
                <a:lnTo>
                  <a:pt x="17860" y="392906"/>
                </a:lnTo>
                <a:lnTo>
                  <a:pt x="35719" y="366117"/>
                </a:lnTo>
                <a:lnTo>
                  <a:pt x="53578" y="330398"/>
                </a:lnTo>
                <a:lnTo>
                  <a:pt x="80368" y="303609"/>
                </a:lnTo>
                <a:lnTo>
                  <a:pt x="107157" y="267890"/>
                </a:lnTo>
                <a:lnTo>
                  <a:pt x="142875" y="241101"/>
                </a:lnTo>
                <a:lnTo>
                  <a:pt x="169664" y="214312"/>
                </a:lnTo>
                <a:lnTo>
                  <a:pt x="205383" y="187523"/>
                </a:lnTo>
                <a:lnTo>
                  <a:pt x="232172" y="169664"/>
                </a:lnTo>
                <a:lnTo>
                  <a:pt x="258961" y="151804"/>
                </a:lnTo>
                <a:lnTo>
                  <a:pt x="285750" y="133945"/>
                </a:lnTo>
                <a:lnTo>
                  <a:pt x="312539" y="125015"/>
                </a:lnTo>
                <a:lnTo>
                  <a:pt x="312539" y="125015"/>
                </a:lnTo>
                <a:lnTo>
                  <a:pt x="312539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6" name="Freeform 71685"/>
          <p:cNvSpPr/>
          <p:nvPr/>
        </p:nvSpPr>
        <p:spPr bwMode="auto">
          <a:xfrm>
            <a:off x="7849195" y="4438054"/>
            <a:ext cx="437555" cy="401837"/>
          </a:xfrm>
          <a:custGeom>
            <a:avLst/>
            <a:gdLst/>
            <a:ahLst/>
            <a:cxnLst/>
            <a:rect l="0" t="0" r="0" b="0"/>
            <a:pathLst>
              <a:path w="437555" h="401837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7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69664" y="8930"/>
                </a:lnTo>
                <a:lnTo>
                  <a:pt x="196453" y="8930"/>
                </a:lnTo>
                <a:lnTo>
                  <a:pt x="232172" y="8930"/>
                </a:lnTo>
                <a:lnTo>
                  <a:pt x="258961" y="8930"/>
                </a:lnTo>
                <a:lnTo>
                  <a:pt x="276821" y="17860"/>
                </a:lnTo>
                <a:lnTo>
                  <a:pt x="303610" y="35719"/>
                </a:lnTo>
                <a:lnTo>
                  <a:pt x="312539" y="53578"/>
                </a:lnTo>
                <a:lnTo>
                  <a:pt x="321469" y="71438"/>
                </a:lnTo>
                <a:lnTo>
                  <a:pt x="312539" y="98227"/>
                </a:lnTo>
                <a:lnTo>
                  <a:pt x="303610" y="125016"/>
                </a:lnTo>
                <a:lnTo>
                  <a:pt x="276821" y="160735"/>
                </a:lnTo>
                <a:lnTo>
                  <a:pt x="241102" y="187524"/>
                </a:lnTo>
                <a:lnTo>
                  <a:pt x="205383" y="223242"/>
                </a:lnTo>
                <a:lnTo>
                  <a:pt x="169664" y="250032"/>
                </a:lnTo>
                <a:lnTo>
                  <a:pt x="125016" y="285750"/>
                </a:lnTo>
                <a:lnTo>
                  <a:pt x="98227" y="303610"/>
                </a:lnTo>
                <a:lnTo>
                  <a:pt x="62508" y="330399"/>
                </a:lnTo>
                <a:lnTo>
                  <a:pt x="44649" y="348258"/>
                </a:lnTo>
                <a:lnTo>
                  <a:pt x="26789" y="357188"/>
                </a:lnTo>
                <a:lnTo>
                  <a:pt x="8930" y="366117"/>
                </a:lnTo>
                <a:lnTo>
                  <a:pt x="8930" y="375047"/>
                </a:lnTo>
                <a:lnTo>
                  <a:pt x="0" y="375047"/>
                </a:lnTo>
                <a:lnTo>
                  <a:pt x="8930" y="375047"/>
                </a:lnTo>
                <a:lnTo>
                  <a:pt x="8930" y="375047"/>
                </a:lnTo>
                <a:lnTo>
                  <a:pt x="17860" y="375047"/>
                </a:lnTo>
                <a:lnTo>
                  <a:pt x="35719" y="375047"/>
                </a:lnTo>
                <a:lnTo>
                  <a:pt x="62508" y="375047"/>
                </a:lnTo>
                <a:lnTo>
                  <a:pt x="89297" y="375047"/>
                </a:lnTo>
                <a:lnTo>
                  <a:pt x="116086" y="375047"/>
                </a:lnTo>
                <a:lnTo>
                  <a:pt x="142875" y="375047"/>
                </a:lnTo>
                <a:lnTo>
                  <a:pt x="178594" y="366117"/>
                </a:lnTo>
                <a:lnTo>
                  <a:pt x="214313" y="366117"/>
                </a:lnTo>
                <a:lnTo>
                  <a:pt x="250032" y="366117"/>
                </a:lnTo>
                <a:lnTo>
                  <a:pt x="285750" y="375047"/>
                </a:lnTo>
                <a:lnTo>
                  <a:pt x="321469" y="375047"/>
                </a:lnTo>
                <a:lnTo>
                  <a:pt x="348257" y="383977"/>
                </a:lnTo>
                <a:lnTo>
                  <a:pt x="375046" y="383977"/>
                </a:lnTo>
                <a:lnTo>
                  <a:pt x="392906" y="383977"/>
                </a:lnTo>
                <a:lnTo>
                  <a:pt x="410765" y="392907"/>
                </a:lnTo>
                <a:lnTo>
                  <a:pt x="428625" y="392907"/>
                </a:lnTo>
                <a:lnTo>
                  <a:pt x="428625" y="401836"/>
                </a:lnTo>
                <a:lnTo>
                  <a:pt x="437554" y="401836"/>
                </a:lnTo>
                <a:lnTo>
                  <a:pt x="437554" y="401836"/>
                </a:lnTo>
                <a:lnTo>
                  <a:pt x="437554" y="4018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8" name="Freeform 71687"/>
          <p:cNvSpPr/>
          <p:nvPr/>
        </p:nvSpPr>
        <p:spPr bwMode="auto">
          <a:xfrm>
            <a:off x="8411765" y="4259461"/>
            <a:ext cx="428626" cy="526852"/>
          </a:xfrm>
          <a:custGeom>
            <a:avLst/>
            <a:gdLst/>
            <a:ahLst/>
            <a:cxnLst/>
            <a:rect l="0" t="0" r="0" b="0"/>
            <a:pathLst>
              <a:path w="428626" h="526852">
                <a:moveTo>
                  <a:pt x="276820" y="0"/>
                </a:moveTo>
                <a:lnTo>
                  <a:pt x="276820" y="0"/>
                </a:lnTo>
                <a:lnTo>
                  <a:pt x="276820" y="0"/>
                </a:lnTo>
                <a:lnTo>
                  <a:pt x="267890" y="0"/>
                </a:lnTo>
                <a:lnTo>
                  <a:pt x="250031" y="0"/>
                </a:lnTo>
                <a:lnTo>
                  <a:pt x="223242" y="17859"/>
                </a:lnTo>
                <a:lnTo>
                  <a:pt x="196453" y="35718"/>
                </a:lnTo>
                <a:lnTo>
                  <a:pt x="160734" y="71437"/>
                </a:lnTo>
                <a:lnTo>
                  <a:pt x="125015" y="107156"/>
                </a:lnTo>
                <a:lnTo>
                  <a:pt x="89297" y="151804"/>
                </a:lnTo>
                <a:lnTo>
                  <a:pt x="62508" y="196453"/>
                </a:lnTo>
                <a:lnTo>
                  <a:pt x="26789" y="241101"/>
                </a:lnTo>
                <a:lnTo>
                  <a:pt x="8930" y="285750"/>
                </a:lnTo>
                <a:lnTo>
                  <a:pt x="0" y="321468"/>
                </a:lnTo>
                <a:lnTo>
                  <a:pt x="0" y="366117"/>
                </a:lnTo>
                <a:lnTo>
                  <a:pt x="0" y="401835"/>
                </a:lnTo>
                <a:lnTo>
                  <a:pt x="17859" y="437554"/>
                </a:lnTo>
                <a:lnTo>
                  <a:pt x="44648" y="455414"/>
                </a:lnTo>
                <a:lnTo>
                  <a:pt x="71437" y="482203"/>
                </a:lnTo>
                <a:lnTo>
                  <a:pt x="107156" y="500062"/>
                </a:lnTo>
                <a:lnTo>
                  <a:pt x="142875" y="508992"/>
                </a:lnTo>
                <a:lnTo>
                  <a:pt x="187523" y="517921"/>
                </a:lnTo>
                <a:lnTo>
                  <a:pt x="232172" y="526851"/>
                </a:lnTo>
                <a:lnTo>
                  <a:pt x="267890" y="517921"/>
                </a:lnTo>
                <a:lnTo>
                  <a:pt x="303609" y="517921"/>
                </a:lnTo>
                <a:lnTo>
                  <a:pt x="339328" y="500062"/>
                </a:lnTo>
                <a:lnTo>
                  <a:pt x="366117" y="491132"/>
                </a:lnTo>
                <a:lnTo>
                  <a:pt x="392906" y="473273"/>
                </a:lnTo>
                <a:lnTo>
                  <a:pt x="410765" y="446484"/>
                </a:lnTo>
                <a:lnTo>
                  <a:pt x="419695" y="419695"/>
                </a:lnTo>
                <a:lnTo>
                  <a:pt x="428625" y="401835"/>
                </a:lnTo>
                <a:lnTo>
                  <a:pt x="428625" y="375046"/>
                </a:lnTo>
                <a:lnTo>
                  <a:pt x="428625" y="348257"/>
                </a:lnTo>
                <a:lnTo>
                  <a:pt x="428625" y="330398"/>
                </a:lnTo>
                <a:lnTo>
                  <a:pt x="410765" y="312539"/>
                </a:lnTo>
                <a:lnTo>
                  <a:pt x="392906" y="294679"/>
                </a:lnTo>
                <a:lnTo>
                  <a:pt x="366117" y="285750"/>
                </a:lnTo>
                <a:lnTo>
                  <a:pt x="339328" y="276820"/>
                </a:lnTo>
                <a:lnTo>
                  <a:pt x="303609" y="276820"/>
                </a:lnTo>
                <a:lnTo>
                  <a:pt x="258961" y="285750"/>
                </a:lnTo>
                <a:lnTo>
                  <a:pt x="223242" y="294679"/>
                </a:lnTo>
                <a:lnTo>
                  <a:pt x="178594" y="303609"/>
                </a:lnTo>
                <a:lnTo>
                  <a:pt x="133945" y="321468"/>
                </a:lnTo>
                <a:lnTo>
                  <a:pt x="89297" y="348257"/>
                </a:lnTo>
                <a:lnTo>
                  <a:pt x="53578" y="366117"/>
                </a:lnTo>
                <a:lnTo>
                  <a:pt x="17859" y="38397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1" name="Freeform 71690"/>
          <p:cNvSpPr/>
          <p:nvPr/>
        </p:nvSpPr>
        <p:spPr bwMode="auto">
          <a:xfrm>
            <a:off x="6054328" y="5268516"/>
            <a:ext cx="401837" cy="133946"/>
          </a:xfrm>
          <a:custGeom>
            <a:avLst/>
            <a:gdLst/>
            <a:ahLst/>
            <a:cxnLst/>
            <a:rect l="0" t="0" r="0" b="0"/>
            <a:pathLst>
              <a:path w="401837" h="133946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9" y="26789"/>
                </a:lnTo>
                <a:lnTo>
                  <a:pt x="62508" y="26789"/>
                </a:lnTo>
                <a:lnTo>
                  <a:pt x="89297" y="35718"/>
                </a:lnTo>
                <a:lnTo>
                  <a:pt x="107156" y="35718"/>
                </a:lnTo>
                <a:lnTo>
                  <a:pt x="133945" y="35718"/>
                </a:lnTo>
                <a:lnTo>
                  <a:pt x="169664" y="44648"/>
                </a:lnTo>
                <a:lnTo>
                  <a:pt x="196453" y="44648"/>
                </a:lnTo>
                <a:lnTo>
                  <a:pt x="223242" y="53578"/>
                </a:lnTo>
                <a:lnTo>
                  <a:pt x="250031" y="62507"/>
                </a:lnTo>
                <a:lnTo>
                  <a:pt x="276820" y="62507"/>
                </a:lnTo>
                <a:lnTo>
                  <a:pt x="294680" y="80367"/>
                </a:lnTo>
                <a:lnTo>
                  <a:pt x="321469" y="89297"/>
                </a:lnTo>
                <a:lnTo>
                  <a:pt x="348258" y="98226"/>
                </a:lnTo>
                <a:lnTo>
                  <a:pt x="366117" y="107156"/>
                </a:lnTo>
                <a:lnTo>
                  <a:pt x="383977" y="116086"/>
                </a:lnTo>
                <a:lnTo>
                  <a:pt x="392906" y="125015"/>
                </a:lnTo>
                <a:lnTo>
                  <a:pt x="401836" y="125015"/>
                </a:lnTo>
                <a:lnTo>
                  <a:pt x="401836" y="133945"/>
                </a:lnTo>
                <a:lnTo>
                  <a:pt x="401836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2" name="Freeform 71691"/>
          <p:cNvSpPr/>
          <p:nvPr/>
        </p:nvSpPr>
        <p:spPr bwMode="auto">
          <a:xfrm>
            <a:off x="6036469" y="5518547"/>
            <a:ext cx="491134" cy="98227"/>
          </a:xfrm>
          <a:custGeom>
            <a:avLst/>
            <a:gdLst/>
            <a:ahLst/>
            <a:cxnLst/>
            <a:rect l="0" t="0" r="0" b="0"/>
            <a:pathLst>
              <a:path w="491134" h="98227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53578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8930"/>
                </a:lnTo>
                <a:lnTo>
                  <a:pt x="178594" y="17859"/>
                </a:lnTo>
                <a:lnTo>
                  <a:pt x="214312" y="17859"/>
                </a:lnTo>
                <a:lnTo>
                  <a:pt x="250031" y="26789"/>
                </a:lnTo>
                <a:lnTo>
                  <a:pt x="285750" y="35719"/>
                </a:lnTo>
                <a:lnTo>
                  <a:pt x="321469" y="35719"/>
                </a:lnTo>
                <a:lnTo>
                  <a:pt x="357187" y="53578"/>
                </a:lnTo>
                <a:lnTo>
                  <a:pt x="392906" y="62507"/>
                </a:lnTo>
                <a:lnTo>
                  <a:pt x="428625" y="71437"/>
                </a:lnTo>
                <a:lnTo>
                  <a:pt x="455414" y="80366"/>
                </a:lnTo>
                <a:lnTo>
                  <a:pt x="473273" y="89296"/>
                </a:lnTo>
                <a:lnTo>
                  <a:pt x="491133" y="98226"/>
                </a:lnTo>
                <a:lnTo>
                  <a:pt x="491133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3" name="Freeform 71692"/>
          <p:cNvSpPr/>
          <p:nvPr/>
        </p:nvSpPr>
        <p:spPr bwMode="auto">
          <a:xfrm>
            <a:off x="6786563" y="5125641"/>
            <a:ext cx="473274" cy="419696"/>
          </a:xfrm>
          <a:custGeom>
            <a:avLst/>
            <a:gdLst/>
            <a:ahLst/>
            <a:cxnLst/>
            <a:rect l="0" t="0" r="0" b="0"/>
            <a:pathLst>
              <a:path w="473274" h="419696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0367" y="8929"/>
                </a:lnTo>
                <a:lnTo>
                  <a:pt x="71437" y="35718"/>
                </a:lnTo>
                <a:lnTo>
                  <a:pt x="53578" y="62507"/>
                </a:lnTo>
                <a:lnTo>
                  <a:pt x="35718" y="98226"/>
                </a:lnTo>
                <a:lnTo>
                  <a:pt x="26789" y="133945"/>
                </a:lnTo>
                <a:lnTo>
                  <a:pt x="8929" y="169664"/>
                </a:lnTo>
                <a:lnTo>
                  <a:pt x="0" y="214312"/>
                </a:lnTo>
                <a:lnTo>
                  <a:pt x="0" y="241101"/>
                </a:lnTo>
                <a:lnTo>
                  <a:pt x="0" y="276820"/>
                </a:lnTo>
                <a:lnTo>
                  <a:pt x="8929" y="312539"/>
                </a:lnTo>
                <a:lnTo>
                  <a:pt x="26789" y="348257"/>
                </a:lnTo>
                <a:lnTo>
                  <a:pt x="53578" y="375047"/>
                </a:lnTo>
                <a:lnTo>
                  <a:pt x="80367" y="392906"/>
                </a:lnTo>
                <a:lnTo>
                  <a:pt x="107156" y="401836"/>
                </a:lnTo>
                <a:lnTo>
                  <a:pt x="142875" y="419695"/>
                </a:lnTo>
                <a:lnTo>
                  <a:pt x="178593" y="419695"/>
                </a:lnTo>
                <a:lnTo>
                  <a:pt x="223242" y="419695"/>
                </a:lnTo>
                <a:lnTo>
                  <a:pt x="258960" y="419695"/>
                </a:lnTo>
                <a:lnTo>
                  <a:pt x="294679" y="410765"/>
                </a:lnTo>
                <a:lnTo>
                  <a:pt x="330398" y="401836"/>
                </a:lnTo>
                <a:lnTo>
                  <a:pt x="366117" y="392906"/>
                </a:lnTo>
                <a:lnTo>
                  <a:pt x="392906" y="383976"/>
                </a:lnTo>
                <a:lnTo>
                  <a:pt x="419695" y="375047"/>
                </a:lnTo>
                <a:lnTo>
                  <a:pt x="446484" y="357187"/>
                </a:lnTo>
                <a:lnTo>
                  <a:pt x="455414" y="339328"/>
                </a:lnTo>
                <a:lnTo>
                  <a:pt x="464343" y="312539"/>
                </a:lnTo>
                <a:lnTo>
                  <a:pt x="473273" y="294679"/>
                </a:lnTo>
                <a:lnTo>
                  <a:pt x="473273" y="267890"/>
                </a:lnTo>
                <a:lnTo>
                  <a:pt x="464343" y="241101"/>
                </a:lnTo>
                <a:lnTo>
                  <a:pt x="455414" y="214312"/>
                </a:lnTo>
                <a:lnTo>
                  <a:pt x="446484" y="187523"/>
                </a:lnTo>
                <a:lnTo>
                  <a:pt x="428625" y="160734"/>
                </a:lnTo>
                <a:lnTo>
                  <a:pt x="401835" y="133945"/>
                </a:lnTo>
                <a:lnTo>
                  <a:pt x="383976" y="116086"/>
                </a:lnTo>
                <a:lnTo>
                  <a:pt x="357187" y="98226"/>
                </a:lnTo>
                <a:lnTo>
                  <a:pt x="321468" y="71437"/>
                </a:lnTo>
                <a:lnTo>
                  <a:pt x="294679" y="62507"/>
                </a:lnTo>
                <a:lnTo>
                  <a:pt x="267890" y="53578"/>
                </a:lnTo>
                <a:lnTo>
                  <a:pt x="241101" y="53578"/>
                </a:lnTo>
                <a:lnTo>
                  <a:pt x="205382" y="53578"/>
                </a:lnTo>
                <a:lnTo>
                  <a:pt x="187523" y="62507"/>
                </a:lnTo>
                <a:lnTo>
                  <a:pt x="160734" y="71437"/>
                </a:lnTo>
                <a:lnTo>
                  <a:pt x="142875" y="80367"/>
                </a:lnTo>
                <a:lnTo>
                  <a:pt x="116085" y="98226"/>
                </a:lnTo>
                <a:lnTo>
                  <a:pt x="89296" y="116086"/>
                </a:lnTo>
                <a:lnTo>
                  <a:pt x="89296" y="116086"/>
                </a:lnTo>
                <a:lnTo>
                  <a:pt x="89296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4" name="Freeform 71693"/>
          <p:cNvSpPr/>
          <p:nvPr/>
        </p:nvSpPr>
        <p:spPr bwMode="auto">
          <a:xfrm>
            <a:off x="7465219" y="5313164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5" name="Freeform 71694"/>
          <p:cNvSpPr/>
          <p:nvPr/>
        </p:nvSpPr>
        <p:spPr bwMode="auto">
          <a:xfrm>
            <a:off x="7661672" y="5054203"/>
            <a:ext cx="357188" cy="473275"/>
          </a:xfrm>
          <a:custGeom>
            <a:avLst/>
            <a:gdLst/>
            <a:ahLst/>
            <a:cxnLst/>
            <a:rect l="0" t="0" r="0" b="0"/>
            <a:pathLst>
              <a:path w="357188" h="4732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26789" y="8930"/>
                </a:lnTo>
                <a:lnTo>
                  <a:pt x="44648" y="17860"/>
                </a:lnTo>
                <a:lnTo>
                  <a:pt x="62508" y="17860"/>
                </a:lnTo>
                <a:lnTo>
                  <a:pt x="89297" y="17860"/>
                </a:lnTo>
                <a:lnTo>
                  <a:pt x="116086" y="17860"/>
                </a:lnTo>
                <a:lnTo>
                  <a:pt x="151805" y="17860"/>
                </a:lnTo>
                <a:lnTo>
                  <a:pt x="178594" y="8930"/>
                </a:lnTo>
                <a:lnTo>
                  <a:pt x="214312" y="8930"/>
                </a:lnTo>
                <a:lnTo>
                  <a:pt x="241101" y="8930"/>
                </a:lnTo>
                <a:lnTo>
                  <a:pt x="267891" y="8930"/>
                </a:lnTo>
                <a:lnTo>
                  <a:pt x="294680" y="17860"/>
                </a:lnTo>
                <a:lnTo>
                  <a:pt x="312539" y="17860"/>
                </a:lnTo>
                <a:lnTo>
                  <a:pt x="330398" y="26789"/>
                </a:lnTo>
                <a:lnTo>
                  <a:pt x="348258" y="35719"/>
                </a:lnTo>
                <a:lnTo>
                  <a:pt x="357187" y="44649"/>
                </a:lnTo>
                <a:lnTo>
                  <a:pt x="357187" y="62508"/>
                </a:lnTo>
                <a:lnTo>
                  <a:pt x="357187" y="80367"/>
                </a:lnTo>
                <a:lnTo>
                  <a:pt x="348258" y="107156"/>
                </a:lnTo>
                <a:lnTo>
                  <a:pt x="339328" y="133945"/>
                </a:lnTo>
                <a:lnTo>
                  <a:pt x="321469" y="160735"/>
                </a:lnTo>
                <a:lnTo>
                  <a:pt x="303609" y="187524"/>
                </a:lnTo>
                <a:lnTo>
                  <a:pt x="285750" y="223242"/>
                </a:lnTo>
                <a:lnTo>
                  <a:pt x="258961" y="250031"/>
                </a:lnTo>
                <a:lnTo>
                  <a:pt x="241101" y="285750"/>
                </a:lnTo>
                <a:lnTo>
                  <a:pt x="223242" y="312539"/>
                </a:lnTo>
                <a:lnTo>
                  <a:pt x="214312" y="348258"/>
                </a:lnTo>
                <a:lnTo>
                  <a:pt x="196453" y="375047"/>
                </a:lnTo>
                <a:lnTo>
                  <a:pt x="187523" y="392906"/>
                </a:lnTo>
                <a:lnTo>
                  <a:pt x="178594" y="419695"/>
                </a:lnTo>
                <a:lnTo>
                  <a:pt x="169664" y="437555"/>
                </a:lnTo>
                <a:lnTo>
                  <a:pt x="160734" y="455414"/>
                </a:lnTo>
                <a:lnTo>
                  <a:pt x="160734" y="464344"/>
                </a:lnTo>
                <a:lnTo>
                  <a:pt x="160734" y="473274"/>
                </a:lnTo>
                <a:lnTo>
                  <a:pt x="160734" y="473274"/>
                </a:lnTo>
                <a:lnTo>
                  <a:pt x="169664" y="473274"/>
                </a:lnTo>
                <a:lnTo>
                  <a:pt x="169664" y="473274"/>
                </a:lnTo>
                <a:lnTo>
                  <a:pt x="169664" y="4732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6" name="Freeform 71695"/>
          <p:cNvSpPr/>
          <p:nvPr/>
        </p:nvSpPr>
        <p:spPr bwMode="auto">
          <a:xfrm>
            <a:off x="8143875" y="4964906"/>
            <a:ext cx="383977" cy="589361"/>
          </a:xfrm>
          <a:custGeom>
            <a:avLst/>
            <a:gdLst/>
            <a:ahLst/>
            <a:cxnLst/>
            <a:rect l="0" t="0" r="0" b="0"/>
            <a:pathLst>
              <a:path w="383977" h="589361">
                <a:moveTo>
                  <a:pt x="98226" y="44649"/>
                </a:moveTo>
                <a:lnTo>
                  <a:pt x="98226" y="44649"/>
                </a:lnTo>
                <a:lnTo>
                  <a:pt x="107155" y="35719"/>
                </a:lnTo>
                <a:lnTo>
                  <a:pt x="116085" y="35719"/>
                </a:lnTo>
                <a:lnTo>
                  <a:pt x="125015" y="26789"/>
                </a:lnTo>
                <a:lnTo>
                  <a:pt x="142874" y="26789"/>
                </a:lnTo>
                <a:lnTo>
                  <a:pt x="151804" y="26789"/>
                </a:lnTo>
                <a:lnTo>
                  <a:pt x="169663" y="26789"/>
                </a:lnTo>
                <a:lnTo>
                  <a:pt x="187523" y="17860"/>
                </a:lnTo>
                <a:lnTo>
                  <a:pt x="214312" y="17860"/>
                </a:lnTo>
                <a:lnTo>
                  <a:pt x="232171" y="17860"/>
                </a:lnTo>
                <a:lnTo>
                  <a:pt x="250030" y="8930"/>
                </a:lnTo>
                <a:lnTo>
                  <a:pt x="276820" y="8930"/>
                </a:lnTo>
                <a:lnTo>
                  <a:pt x="294679" y="0"/>
                </a:lnTo>
                <a:lnTo>
                  <a:pt x="303609" y="0"/>
                </a:lnTo>
                <a:lnTo>
                  <a:pt x="321468" y="0"/>
                </a:lnTo>
                <a:lnTo>
                  <a:pt x="321468" y="0"/>
                </a:lnTo>
                <a:lnTo>
                  <a:pt x="330398" y="0"/>
                </a:lnTo>
                <a:lnTo>
                  <a:pt x="330398" y="0"/>
                </a:lnTo>
                <a:lnTo>
                  <a:pt x="321468" y="0"/>
                </a:lnTo>
                <a:lnTo>
                  <a:pt x="312538" y="8930"/>
                </a:lnTo>
                <a:lnTo>
                  <a:pt x="294679" y="8930"/>
                </a:lnTo>
                <a:lnTo>
                  <a:pt x="276820" y="17860"/>
                </a:lnTo>
                <a:lnTo>
                  <a:pt x="250030" y="26789"/>
                </a:lnTo>
                <a:lnTo>
                  <a:pt x="223241" y="35719"/>
                </a:lnTo>
                <a:lnTo>
                  <a:pt x="196452" y="44649"/>
                </a:lnTo>
                <a:lnTo>
                  <a:pt x="169663" y="53578"/>
                </a:lnTo>
                <a:lnTo>
                  <a:pt x="142874" y="71438"/>
                </a:lnTo>
                <a:lnTo>
                  <a:pt x="116085" y="80367"/>
                </a:lnTo>
                <a:lnTo>
                  <a:pt x="98226" y="98227"/>
                </a:lnTo>
                <a:lnTo>
                  <a:pt x="80366" y="116086"/>
                </a:lnTo>
                <a:lnTo>
                  <a:pt x="62507" y="142875"/>
                </a:lnTo>
                <a:lnTo>
                  <a:pt x="53577" y="151805"/>
                </a:lnTo>
                <a:lnTo>
                  <a:pt x="53577" y="169664"/>
                </a:lnTo>
                <a:lnTo>
                  <a:pt x="53577" y="187524"/>
                </a:lnTo>
                <a:lnTo>
                  <a:pt x="62507" y="205383"/>
                </a:lnTo>
                <a:lnTo>
                  <a:pt x="71437" y="214313"/>
                </a:lnTo>
                <a:lnTo>
                  <a:pt x="89296" y="232172"/>
                </a:lnTo>
                <a:lnTo>
                  <a:pt x="107155" y="241102"/>
                </a:lnTo>
                <a:lnTo>
                  <a:pt x="125015" y="258961"/>
                </a:lnTo>
                <a:lnTo>
                  <a:pt x="151804" y="258961"/>
                </a:lnTo>
                <a:lnTo>
                  <a:pt x="178593" y="267891"/>
                </a:lnTo>
                <a:lnTo>
                  <a:pt x="205382" y="285750"/>
                </a:lnTo>
                <a:lnTo>
                  <a:pt x="223241" y="285750"/>
                </a:lnTo>
                <a:lnTo>
                  <a:pt x="241101" y="303610"/>
                </a:lnTo>
                <a:lnTo>
                  <a:pt x="267890" y="312539"/>
                </a:lnTo>
                <a:lnTo>
                  <a:pt x="285749" y="321469"/>
                </a:lnTo>
                <a:lnTo>
                  <a:pt x="303609" y="330399"/>
                </a:lnTo>
                <a:lnTo>
                  <a:pt x="321468" y="339328"/>
                </a:lnTo>
                <a:lnTo>
                  <a:pt x="330398" y="357188"/>
                </a:lnTo>
                <a:lnTo>
                  <a:pt x="348257" y="366117"/>
                </a:lnTo>
                <a:lnTo>
                  <a:pt x="357187" y="375047"/>
                </a:lnTo>
                <a:lnTo>
                  <a:pt x="366116" y="392907"/>
                </a:lnTo>
                <a:lnTo>
                  <a:pt x="375046" y="401836"/>
                </a:lnTo>
                <a:lnTo>
                  <a:pt x="375046" y="419696"/>
                </a:lnTo>
                <a:lnTo>
                  <a:pt x="383976" y="428625"/>
                </a:lnTo>
                <a:lnTo>
                  <a:pt x="383976" y="446485"/>
                </a:lnTo>
                <a:lnTo>
                  <a:pt x="375046" y="455414"/>
                </a:lnTo>
                <a:lnTo>
                  <a:pt x="375046" y="473274"/>
                </a:lnTo>
                <a:lnTo>
                  <a:pt x="366116" y="491133"/>
                </a:lnTo>
                <a:lnTo>
                  <a:pt x="357187" y="500063"/>
                </a:lnTo>
                <a:lnTo>
                  <a:pt x="339327" y="508992"/>
                </a:lnTo>
                <a:lnTo>
                  <a:pt x="330398" y="526852"/>
                </a:lnTo>
                <a:lnTo>
                  <a:pt x="312538" y="535782"/>
                </a:lnTo>
                <a:lnTo>
                  <a:pt x="294679" y="544711"/>
                </a:lnTo>
                <a:lnTo>
                  <a:pt x="276820" y="544711"/>
                </a:lnTo>
                <a:lnTo>
                  <a:pt x="250030" y="553641"/>
                </a:lnTo>
                <a:lnTo>
                  <a:pt x="232171" y="562571"/>
                </a:lnTo>
                <a:lnTo>
                  <a:pt x="214312" y="562571"/>
                </a:lnTo>
                <a:lnTo>
                  <a:pt x="187523" y="571500"/>
                </a:lnTo>
                <a:lnTo>
                  <a:pt x="160734" y="571500"/>
                </a:lnTo>
                <a:lnTo>
                  <a:pt x="133945" y="571500"/>
                </a:lnTo>
                <a:lnTo>
                  <a:pt x="107155" y="580430"/>
                </a:lnTo>
                <a:lnTo>
                  <a:pt x="89296" y="580430"/>
                </a:lnTo>
                <a:lnTo>
                  <a:pt x="62507" y="580430"/>
                </a:lnTo>
                <a:lnTo>
                  <a:pt x="44648" y="580430"/>
                </a:lnTo>
                <a:lnTo>
                  <a:pt x="26789" y="589360"/>
                </a:lnTo>
                <a:lnTo>
                  <a:pt x="17859" y="589360"/>
                </a:lnTo>
                <a:lnTo>
                  <a:pt x="8930" y="589360"/>
                </a:lnTo>
                <a:lnTo>
                  <a:pt x="0" y="589360"/>
                </a:lnTo>
                <a:lnTo>
                  <a:pt x="0" y="589360"/>
                </a:lnTo>
                <a:lnTo>
                  <a:pt x="0" y="589360"/>
                </a:lnTo>
                <a:lnTo>
                  <a:pt x="0" y="580430"/>
                </a:lnTo>
                <a:lnTo>
                  <a:pt x="0" y="5804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7" name="Freeform 71696"/>
          <p:cNvSpPr/>
          <p:nvPr/>
        </p:nvSpPr>
        <p:spPr bwMode="auto">
          <a:xfrm>
            <a:off x="8760023" y="5080992"/>
            <a:ext cx="17860" cy="500063"/>
          </a:xfrm>
          <a:custGeom>
            <a:avLst/>
            <a:gdLst/>
            <a:ahLst/>
            <a:cxnLst/>
            <a:rect l="0" t="0" r="0" b="0"/>
            <a:pathLst>
              <a:path w="17860" h="50006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0" y="223242"/>
                </a:lnTo>
                <a:lnTo>
                  <a:pt x="0" y="250031"/>
                </a:lnTo>
                <a:lnTo>
                  <a:pt x="0" y="276821"/>
                </a:lnTo>
                <a:lnTo>
                  <a:pt x="0" y="312539"/>
                </a:lnTo>
                <a:lnTo>
                  <a:pt x="0" y="330399"/>
                </a:lnTo>
                <a:lnTo>
                  <a:pt x="0" y="357188"/>
                </a:lnTo>
                <a:lnTo>
                  <a:pt x="0" y="375047"/>
                </a:lnTo>
                <a:lnTo>
                  <a:pt x="0" y="392906"/>
                </a:lnTo>
                <a:lnTo>
                  <a:pt x="0" y="410766"/>
                </a:lnTo>
                <a:lnTo>
                  <a:pt x="0" y="419696"/>
                </a:lnTo>
                <a:lnTo>
                  <a:pt x="0" y="437555"/>
                </a:lnTo>
                <a:lnTo>
                  <a:pt x="0" y="446485"/>
                </a:lnTo>
                <a:lnTo>
                  <a:pt x="0" y="455414"/>
                </a:lnTo>
                <a:lnTo>
                  <a:pt x="8929" y="464344"/>
                </a:lnTo>
                <a:lnTo>
                  <a:pt x="8929" y="473274"/>
                </a:lnTo>
                <a:lnTo>
                  <a:pt x="8929" y="491133"/>
                </a:lnTo>
                <a:lnTo>
                  <a:pt x="8929" y="500062"/>
                </a:lnTo>
                <a:lnTo>
                  <a:pt x="8929" y="500062"/>
                </a:lnTo>
                <a:lnTo>
                  <a:pt x="8929" y="50006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grpSp>
        <p:nvGrpSpPr>
          <p:cNvPr id="71735" name="SMARTInkShape-Group80">
            <a:extLst>
              <a:ext uri="{FF2B5EF4-FFF2-40B4-BE49-F238E27FC236}">
                <a16:creationId xmlns:a16="http://schemas.microsoft.com/office/drawing/2014/main" id="{8486241C-C036-4E36-BC11-B67586FFD6E3}"/>
              </a:ext>
            </a:extLst>
          </p:cNvPr>
          <p:cNvGrpSpPr/>
          <p:nvPr/>
        </p:nvGrpSpPr>
        <p:grpSpPr>
          <a:xfrm>
            <a:off x="4955977" y="3884424"/>
            <a:ext cx="552914" cy="258952"/>
            <a:chOff x="4955977" y="3884424"/>
            <a:chExt cx="552914" cy="258952"/>
          </a:xfrm>
        </p:grpSpPr>
        <p:sp>
          <p:nvSpPr>
            <p:cNvPr id="71732" name="SMARTInkShape-469">
              <a:extLst>
                <a:ext uri="{FF2B5EF4-FFF2-40B4-BE49-F238E27FC236}">
                  <a16:creationId xmlns:a16="http://schemas.microsoft.com/office/drawing/2014/main" id="{BD17288E-9996-481D-AB1D-27801934740F}"/>
                </a:ext>
              </a:extLst>
            </p:cNvPr>
            <p:cNvSpPr/>
            <p:nvPr/>
          </p:nvSpPr>
          <p:spPr bwMode="auto">
            <a:xfrm>
              <a:off x="5286375" y="3884424"/>
              <a:ext cx="222516" cy="258952"/>
            </a:xfrm>
            <a:custGeom>
              <a:avLst/>
              <a:gdLst/>
              <a:ahLst/>
              <a:cxnLst/>
              <a:rect l="0" t="0" r="0" b="0"/>
              <a:pathLst>
                <a:path w="222516" h="258952">
                  <a:moveTo>
                    <a:pt x="0" y="8919"/>
                  </a:moveTo>
                  <a:lnTo>
                    <a:pt x="4740" y="8919"/>
                  </a:lnTo>
                  <a:lnTo>
                    <a:pt x="9713" y="6274"/>
                  </a:lnTo>
                  <a:lnTo>
                    <a:pt x="12428" y="4179"/>
                  </a:lnTo>
                  <a:lnTo>
                    <a:pt x="30471" y="1231"/>
                  </a:lnTo>
                  <a:lnTo>
                    <a:pt x="74568" y="154"/>
                  </a:lnTo>
                  <a:lnTo>
                    <a:pt x="108083" y="39"/>
                  </a:lnTo>
                  <a:lnTo>
                    <a:pt x="150225" y="0"/>
                  </a:lnTo>
                  <a:lnTo>
                    <a:pt x="193599" y="7059"/>
                  </a:lnTo>
                  <a:lnTo>
                    <a:pt x="206098" y="9085"/>
                  </a:lnTo>
                  <a:lnTo>
                    <a:pt x="220788" y="16499"/>
                  </a:lnTo>
                  <a:lnTo>
                    <a:pt x="222152" y="22541"/>
                  </a:lnTo>
                  <a:lnTo>
                    <a:pt x="222515" y="26930"/>
                  </a:lnTo>
                  <a:lnTo>
                    <a:pt x="218286" y="42589"/>
                  </a:lnTo>
                  <a:lnTo>
                    <a:pt x="197491" y="82202"/>
                  </a:lnTo>
                  <a:lnTo>
                    <a:pt x="169409" y="122602"/>
                  </a:lnTo>
                  <a:lnTo>
                    <a:pt x="139865" y="160591"/>
                  </a:lnTo>
                  <a:lnTo>
                    <a:pt x="118726" y="189545"/>
                  </a:lnTo>
                  <a:lnTo>
                    <a:pt x="105292" y="212259"/>
                  </a:lnTo>
                  <a:lnTo>
                    <a:pt x="85266" y="237662"/>
                  </a:lnTo>
                  <a:lnTo>
                    <a:pt x="80826" y="251761"/>
                  </a:lnTo>
                  <a:lnTo>
                    <a:pt x="78689" y="254158"/>
                  </a:lnTo>
                  <a:lnTo>
                    <a:pt x="71438" y="25895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71733" name="SMARTInkShape-470">
              <a:extLst>
                <a:ext uri="{FF2B5EF4-FFF2-40B4-BE49-F238E27FC236}">
                  <a16:creationId xmlns:a16="http://schemas.microsoft.com/office/drawing/2014/main" id="{356A1109-9C59-4DAD-84EA-7825C020D971}"/>
                </a:ext>
              </a:extLst>
            </p:cNvPr>
            <p:cNvSpPr/>
            <p:nvPr/>
          </p:nvSpPr>
          <p:spPr bwMode="auto">
            <a:xfrm>
              <a:off x="5060277" y="3886954"/>
              <a:ext cx="214845" cy="187761"/>
            </a:xfrm>
            <a:custGeom>
              <a:avLst/>
              <a:gdLst/>
              <a:ahLst/>
              <a:cxnLst/>
              <a:rect l="0" t="0" r="0" b="0"/>
              <a:pathLst>
                <a:path w="214845" h="187761">
                  <a:moveTo>
                    <a:pt x="766" y="114152"/>
                  </a:moveTo>
                  <a:lnTo>
                    <a:pt x="0" y="122488"/>
                  </a:lnTo>
                  <a:lnTo>
                    <a:pt x="2292" y="153456"/>
                  </a:lnTo>
                  <a:lnTo>
                    <a:pt x="4463" y="159004"/>
                  </a:lnTo>
                  <a:lnTo>
                    <a:pt x="12169" y="167814"/>
                  </a:lnTo>
                  <a:lnTo>
                    <a:pt x="44822" y="187760"/>
                  </a:lnTo>
                  <a:lnTo>
                    <a:pt x="64502" y="185886"/>
                  </a:lnTo>
                  <a:lnTo>
                    <a:pt x="108078" y="173256"/>
                  </a:lnTo>
                  <a:lnTo>
                    <a:pt x="124366" y="161912"/>
                  </a:lnTo>
                  <a:lnTo>
                    <a:pt x="163312" y="127926"/>
                  </a:lnTo>
                  <a:lnTo>
                    <a:pt x="195903" y="86298"/>
                  </a:lnTo>
                  <a:lnTo>
                    <a:pt x="209324" y="59832"/>
                  </a:lnTo>
                  <a:lnTo>
                    <a:pt x="214844" y="33139"/>
                  </a:lnTo>
                  <a:lnTo>
                    <a:pt x="211739" y="11118"/>
                  </a:lnTo>
                  <a:lnTo>
                    <a:pt x="204783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71734" name="SMARTInkShape-471">
              <a:extLst>
                <a:ext uri="{FF2B5EF4-FFF2-40B4-BE49-F238E27FC236}">
                  <a16:creationId xmlns:a16="http://schemas.microsoft.com/office/drawing/2014/main" id="{8C71D318-B594-4AFC-9AFE-57FB59CA7FAA}"/>
                </a:ext>
              </a:extLst>
            </p:cNvPr>
            <p:cNvSpPr/>
            <p:nvPr/>
          </p:nvSpPr>
          <p:spPr bwMode="auto">
            <a:xfrm>
              <a:off x="4955977" y="4039432"/>
              <a:ext cx="17657" cy="59295"/>
            </a:xfrm>
            <a:custGeom>
              <a:avLst/>
              <a:gdLst/>
              <a:ahLst/>
              <a:cxnLst/>
              <a:rect l="0" t="0" r="0" b="0"/>
              <a:pathLst>
                <a:path w="17657" h="59295">
                  <a:moveTo>
                    <a:pt x="17656" y="0"/>
                  </a:moveTo>
                  <a:lnTo>
                    <a:pt x="8977" y="19000"/>
                  </a:lnTo>
                  <a:lnTo>
                    <a:pt x="3990" y="28487"/>
                  </a:lnTo>
                  <a:lnTo>
                    <a:pt x="0" y="5929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71738" name="SMARTInkShape-Group81">
            <a:extLst>
              <a:ext uri="{FF2B5EF4-FFF2-40B4-BE49-F238E27FC236}">
                <a16:creationId xmlns:a16="http://schemas.microsoft.com/office/drawing/2014/main" id="{A22F6EDF-1A00-4CD0-ADA7-B9D4CBE7C6A3}"/>
              </a:ext>
            </a:extLst>
          </p:cNvPr>
          <p:cNvGrpSpPr/>
          <p:nvPr/>
        </p:nvGrpSpPr>
        <p:grpSpPr>
          <a:xfrm>
            <a:off x="5166815" y="3225683"/>
            <a:ext cx="243228" cy="157736"/>
            <a:chOff x="5166815" y="3225683"/>
            <a:chExt cx="243228" cy="157736"/>
          </a:xfrm>
        </p:grpSpPr>
        <p:sp>
          <p:nvSpPr>
            <p:cNvPr id="71736" name="SMARTInkShape-472">
              <a:extLst>
                <a:ext uri="{FF2B5EF4-FFF2-40B4-BE49-F238E27FC236}">
                  <a16:creationId xmlns:a16="http://schemas.microsoft.com/office/drawing/2014/main" id="{38317787-AC58-42F5-9FB4-6CF057498E02}"/>
                </a:ext>
              </a:extLst>
            </p:cNvPr>
            <p:cNvSpPr/>
            <p:nvPr/>
          </p:nvSpPr>
          <p:spPr bwMode="auto">
            <a:xfrm>
              <a:off x="5295305" y="3287204"/>
              <a:ext cx="114738" cy="96215"/>
            </a:xfrm>
            <a:custGeom>
              <a:avLst/>
              <a:gdLst/>
              <a:ahLst/>
              <a:cxnLst/>
              <a:rect l="0" t="0" r="0" b="0"/>
              <a:pathLst>
                <a:path w="114738" h="96215">
                  <a:moveTo>
                    <a:pt x="0" y="25710"/>
                  </a:moveTo>
                  <a:lnTo>
                    <a:pt x="0" y="18022"/>
                  </a:lnTo>
                  <a:lnTo>
                    <a:pt x="991" y="17608"/>
                  </a:lnTo>
                  <a:lnTo>
                    <a:pt x="4739" y="17148"/>
                  </a:lnTo>
                  <a:lnTo>
                    <a:pt x="6137" y="16034"/>
                  </a:lnTo>
                  <a:lnTo>
                    <a:pt x="7688" y="12148"/>
                  </a:lnTo>
                  <a:lnTo>
                    <a:pt x="13669" y="7115"/>
                  </a:lnTo>
                  <a:lnTo>
                    <a:pt x="21950" y="2563"/>
                  </a:lnTo>
                  <a:lnTo>
                    <a:pt x="34174" y="0"/>
                  </a:lnTo>
                  <a:lnTo>
                    <a:pt x="54773" y="233"/>
                  </a:lnTo>
                  <a:lnTo>
                    <a:pt x="95566" y="16132"/>
                  </a:lnTo>
                  <a:lnTo>
                    <a:pt x="102406" y="21309"/>
                  </a:lnTo>
                  <a:lnTo>
                    <a:pt x="110007" y="32353"/>
                  </a:lnTo>
                  <a:lnTo>
                    <a:pt x="114284" y="49727"/>
                  </a:lnTo>
                  <a:lnTo>
                    <a:pt x="114737" y="79512"/>
                  </a:lnTo>
                  <a:lnTo>
                    <a:pt x="109234" y="9621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71737" name="SMARTInkShape-473">
              <a:extLst>
                <a:ext uri="{FF2B5EF4-FFF2-40B4-BE49-F238E27FC236}">
                  <a16:creationId xmlns:a16="http://schemas.microsoft.com/office/drawing/2014/main" id="{04529E02-A57D-4695-A4AA-27FE2F3FF013}"/>
                </a:ext>
              </a:extLst>
            </p:cNvPr>
            <p:cNvSpPr/>
            <p:nvPr/>
          </p:nvSpPr>
          <p:spPr bwMode="auto">
            <a:xfrm>
              <a:off x="5166815" y="3225683"/>
              <a:ext cx="54759" cy="17556"/>
            </a:xfrm>
            <a:custGeom>
              <a:avLst/>
              <a:gdLst/>
              <a:ahLst/>
              <a:cxnLst/>
              <a:rect l="0" t="0" r="0" b="0"/>
              <a:pathLst>
                <a:path w="54759" h="17556">
                  <a:moveTo>
                    <a:pt x="19618" y="17555"/>
                  </a:moveTo>
                  <a:lnTo>
                    <a:pt x="30126" y="16230"/>
                  </a:lnTo>
                  <a:lnTo>
                    <a:pt x="49308" y="15880"/>
                  </a:lnTo>
                  <a:lnTo>
                    <a:pt x="51890" y="14859"/>
                  </a:lnTo>
                  <a:lnTo>
                    <a:pt x="53610" y="13186"/>
                  </a:lnTo>
                  <a:lnTo>
                    <a:pt x="54758" y="11079"/>
                  </a:lnTo>
                  <a:lnTo>
                    <a:pt x="54530" y="8682"/>
                  </a:lnTo>
                  <a:lnTo>
                    <a:pt x="51631" y="3372"/>
                  </a:lnTo>
                  <a:lnTo>
                    <a:pt x="41745" y="351"/>
                  </a:lnTo>
                  <a:lnTo>
                    <a:pt x="28421" y="0"/>
                  </a:lnTo>
                  <a:lnTo>
                    <a:pt x="0" y="970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17410" name="SMARTInkShape-Group82">
            <a:extLst>
              <a:ext uri="{FF2B5EF4-FFF2-40B4-BE49-F238E27FC236}">
                <a16:creationId xmlns:a16="http://schemas.microsoft.com/office/drawing/2014/main" id="{851F6668-AFE9-4FB2-A9D3-201447FD0FE5}"/>
              </a:ext>
            </a:extLst>
          </p:cNvPr>
          <p:cNvGrpSpPr/>
          <p:nvPr/>
        </p:nvGrpSpPr>
        <p:grpSpPr>
          <a:xfrm>
            <a:off x="4331160" y="1902023"/>
            <a:ext cx="1383841" cy="3393283"/>
            <a:chOff x="4331160" y="1902023"/>
            <a:chExt cx="1383841" cy="3393283"/>
          </a:xfrm>
        </p:grpSpPr>
        <p:sp>
          <p:nvSpPr>
            <p:cNvPr id="71739" name="SMARTInkShape-474">
              <a:extLst>
                <a:ext uri="{FF2B5EF4-FFF2-40B4-BE49-F238E27FC236}">
                  <a16:creationId xmlns:a16="http://schemas.microsoft.com/office/drawing/2014/main" id="{03C4E8A2-5684-4CAB-AE5C-A0161DA1A31D}"/>
                </a:ext>
              </a:extLst>
            </p:cNvPr>
            <p:cNvSpPr/>
            <p:nvPr/>
          </p:nvSpPr>
          <p:spPr bwMode="auto">
            <a:xfrm>
              <a:off x="5683343" y="4963827"/>
              <a:ext cx="31658" cy="331479"/>
            </a:xfrm>
            <a:custGeom>
              <a:avLst/>
              <a:gdLst/>
              <a:ahLst/>
              <a:cxnLst/>
              <a:rect l="0" t="0" r="0" b="0"/>
              <a:pathLst>
                <a:path w="31658" h="331479">
                  <a:moveTo>
                    <a:pt x="0" y="0"/>
                  </a:moveTo>
                  <a:lnTo>
                    <a:pt x="2842" y="30774"/>
                  </a:lnTo>
                  <a:lnTo>
                    <a:pt x="6494" y="74453"/>
                  </a:lnTo>
                  <a:lnTo>
                    <a:pt x="9920" y="115480"/>
                  </a:lnTo>
                  <a:lnTo>
                    <a:pt x="13197" y="154737"/>
                  </a:lnTo>
                  <a:lnTo>
                    <a:pt x="16374" y="192815"/>
                  </a:lnTo>
                  <a:lnTo>
                    <a:pt x="19483" y="225145"/>
                  </a:lnTo>
                  <a:lnTo>
                    <a:pt x="22549" y="253644"/>
                  </a:lnTo>
                  <a:lnTo>
                    <a:pt x="27609" y="296884"/>
                  </a:lnTo>
                  <a:lnTo>
                    <a:pt x="31657" y="33147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71740" name="SMARTInkShape-475">
              <a:extLst>
                <a:ext uri="{FF2B5EF4-FFF2-40B4-BE49-F238E27FC236}">
                  <a16:creationId xmlns:a16="http://schemas.microsoft.com/office/drawing/2014/main" id="{092D327F-9DF8-48AF-9DBE-7258866283EC}"/>
                </a:ext>
              </a:extLst>
            </p:cNvPr>
            <p:cNvSpPr/>
            <p:nvPr/>
          </p:nvSpPr>
          <p:spPr bwMode="auto">
            <a:xfrm>
              <a:off x="5402461" y="2518172"/>
              <a:ext cx="196050" cy="1634016"/>
            </a:xfrm>
            <a:custGeom>
              <a:avLst/>
              <a:gdLst/>
              <a:ahLst/>
              <a:cxnLst/>
              <a:rect l="0" t="0" r="0" b="0"/>
              <a:pathLst>
                <a:path w="196050" h="1634016">
                  <a:moveTo>
                    <a:pt x="0" y="0"/>
                  </a:moveTo>
                  <a:lnTo>
                    <a:pt x="4740" y="0"/>
                  </a:lnTo>
                  <a:lnTo>
                    <a:pt x="6136" y="1984"/>
                  </a:lnTo>
                  <a:lnTo>
                    <a:pt x="13561" y="39033"/>
                  </a:lnTo>
                  <a:lnTo>
                    <a:pt x="17292" y="80803"/>
                  </a:lnTo>
                  <a:lnTo>
                    <a:pt x="17747" y="116172"/>
                  </a:lnTo>
                  <a:lnTo>
                    <a:pt x="23974" y="158951"/>
                  </a:lnTo>
                  <a:lnTo>
                    <a:pt x="25955" y="194822"/>
                  </a:lnTo>
                  <a:lnTo>
                    <a:pt x="27534" y="236429"/>
                  </a:lnTo>
                  <a:lnTo>
                    <a:pt x="32852" y="279184"/>
                  </a:lnTo>
                  <a:lnTo>
                    <a:pt x="35860" y="319413"/>
                  </a:lnTo>
                  <a:lnTo>
                    <a:pt x="40081" y="351313"/>
                  </a:lnTo>
                  <a:lnTo>
                    <a:pt x="42619" y="382688"/>
                  </a:lnTo>
                  <a:lnTo>
                    <a:pt x="44738" y="414162"/>
                  </a:lnTo>
                  <a:lnTo>
                    <a:pt x="48988" y="447994"/>
                  </a:lnTo>
                  <a:lnTo>
                    <a:pt x="54183" y="485520"/>
                  </a:lnTo>
                  <a:lnTo>
                    <a:pt x="58808" y="525349"/>
                  </a:lnTo>
                  <a:lnTo>
                    <a:pt x="60863" y="566202"/>
                  </a:lnTo>
                  <a:lnTo>
                    <a:pt x="64423" y="607509"/>
                  </a:lnTo>
                  <a:lnTo>
                    <a:pt x="69312" y="650012"/>
                  </a:lnTo>
                  <a:lnTo>
                    <a:pt x="72004" y="672458"/>
                  </a:lnTo>
                  <a:lnTo>
                    <a:pt x="74792" y="695360"/>
                  </a:lnTo>
                  <a:lnTo>
                    <a:pt x="77643" y="718565"/>
                  </a:lnTo>
                  <a:lnTo>
                    <a:pt x="80535" y="741974"/>
                  </a:lnTo>
                  <a:lnTo>
                    <a:pt x="83456" y="765516"/>
                  </a:lnTo>
                  <a:lnTo>
                    <a:pt x="86395" y="789149"/>
                  </a:lnTo>
                  <a:lnTo>
                    <a:pt x="89347" y="812841"/>
                  </a:lnTo>
                  <a:lnTo>
                    <a:pt x="92306" y="836574"/>
                  </a:lnTo>
                  <a:lnTo>
                    <a:pt x="96264" y="859341"/>
                  </a:lnTo>
                  <a:lnTo>
                    <a:pt x="105953" y="903158"/>
                  </a:lnTo>
                  <a:lnTo>
                    <a:pt x="110323" y="925559"/>
                  </a:lnTo>
                  <a:lnTo>
                    <a:pt x="114229" y="948430"/>
                  </a:lnTo>
                  <a:lnTo>
                    <a:pt x="117824" y="971615"/>
                  </a:lnTo>
                  <a:lnTo>
                    <a:pt x="121213" y="996001"/>
                  </a:lnTo>
                  <a:lnTo>
                    <a:pt x="124466" y="1021188"/>
                  </a:lnTo>
                  <a:lnTo>
                    <a:pt x="127625" y="1046909"/>
                  </a:lnTo>
                  <a:lnTo>
                    <a:pt x="130725" y="1072986"/>
                  </a:lnTo>
                  <a:lnTo>
                    <a:pt x="133781" y="1099301"/>
                  </a:lnTo>
                  <a:lnTo>
                    <a:pt x="136812" y="1125773"/>
                  </a:lnTo>
                  <a:lnTo>
                    <a:pt x="139826" y="1152352"/>
                  </a:lnTo>
                  <a:lnTo>
                    <a:pt x="142826" y="1179000"/>
                  </a:lnTo>
                  <a:lnTo>
                    <a:pt x="145819" y="1205694"/>
                  </a:lnTo>
                  <a:lnTo>
                    <a:pt x="148806" y="1232422"/>
                  </a:lnTo>
                  <a:lnTo>
                    <a:pt x="151790" y="1259169"/>
                  </a:lnTo>
                  <a:lnTo>
                    <a:pt x="154771" y="1285930"/>
                  </a:lnTo>
                  <a:lnTo>
                    <a:pt x="157752" y="1312701"/>
                  </a:lnTo>
                  <a:lnTo>
                    <a:pt x="160730" y="1339478"/>
                  </a:lnTo>
                  <a:lnTo>
                    <a:pt x="163709" y="1366258"/>
                  </a:lnTo>
                  <a:lnTo>
                    <a:pt x="166686" y="1394034"/>
                  </a:lnTo>
                  <a:lnTo>
                    <a:pt x="169663" y="1422473"/>
                  </a:lnTo>
                  <a:lnTo>
                    <a:pt x="172639" y="1451354"/>
                  </a:lnTo>
                  <a:lnTo>
                    <a:pt x="175617" y="1480530"/>
                  </a:lnTo>
                  <a:lnTo>
                    <a:pt x="178593" y="1509903"/>
                  </a:lnTo>
                  <a:lnTo>
                    <a:pt x="181570" y="1539406"/>
                  </a:lnTo>
                  <a:lnTo>
                    <a:pt x="185539" y="1568998"/>
                  </a:lnTo>
                  <a:lnTo>
                    <a:pt x="190169" y="1598647"/>
                  </a:lnTo>
                  <a:lnTo>
                    <a:pt x="195240" y="1628335"/>
                  </a:lnTo>
                  <a:lnTo>
                    <a:pt x="196049" y="163401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71741" name="SMARTInkShape-476">
              <a:extLst>
                <a:ext uri="{FF2B5EF4-FFF2-40B4-BE49-F238E27FC236}">
                  <a16:creationId xmlns:a16="http://schemas.microsoft.com/office/drawing/2014/main" id="{2C64918F-32C0-4CB0-B9CA-A24B3254D5C5}"/>
                </a:ext>
              </a:extLst>
            </p:cNvPr>
            <p:cNvSpPr/>
            <p:nvPr/>
          </p:nvSpPr>
          <p:spPr bwMode="auto">
            <a:xfrm>
              <a:off x="4331160" y="3477228"/>
              <a:ext cx="12624" cy="210734"/>
            </a:xfrm>
            <a:custGeom>
              <a:avLst/>
              <a:gdLst/>
              <a:ahLst/>
              <a:cxnLst/>
              <a:rect l="0" t="0" r="0" b="0"/>
              <a:pathLst>
                <a:path w="12624" h="210734">
                  <a:moveTo>
                    <a:pt x="0" y="0"/>
                  </a:moveTo>
                  <a:lnTo>
                    <a:pt x="1784" y="24064"/>
                  </a:lnTo>
                  <a:lnTo>
                    <a:pt x="4079" y="50568"/>
                  </a:lnTo>
                  <a:lnTo>
                    <a:pt x="5609" y="77167"/>
                  </a:lnTo>
                  <a:lnTo>
                    <a:pt x="6628" y="103830"/>
                  </a:lnTo>
                  <a:lnTo>
                    <a:pt x="7308" y="130534"/>
                  </a:lnTo>
                  <a:lnTo>
                    <a:pt x="8753" y="158259"/>
                  </a:lnTo>
                  <a:lnTo>
                    <a:pt x="10709" y="186664"/>
                  </a:lnTo>
                  <a:lnTo>
                    <a:pt x="12623" y="21073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71742" name="SMARTInkShape-477">
              <a:extLst>
                <a:ext uri="{FF2B5EF4-FFF2-40B4-BE49-F238E27FC236}">
                  <a16:creationId xmlns:a16="http://schemas.microsoft.com/office/drawing/2014/main" id="{5A8234BD-FCFB-4510-BB68-FCBD416C672C}"/>
                </a:ext>
              </a:extLst>
            </p:cNvPr>
            <p:cNvSpPr/>
            <p:nvPr/>
          </p:nvSpPr>
          <p:spPr bwMode="auto">
            <a:xfrm>
              <a:off x="5500688" y="2215914"/>
              <a:ext cx="186719" cy="166384"/>
            </a:xfrm>
            <a:custGeom>
              <a:avLst/>
              <a:gdLst/>
              <a:ahLst/>
              <a:cxnLst/>
              <a:rect l="0" t="0" r="0" b="0"/>
              <a:pathLst>
                <a:path w="186719" h="166384">
                  <a:moveTo>
                    <a:pt x="0" y="7578"/>
                  </a:moveTo>
                  <a:lnTo>
                    <a:pt x="0" y="20007"/>
                  </a:lnTo>
                  <a:lnTo>
                    <a:pt x="9095" y="61719"/>
                  </a:lnTo>
                  <a:lnTo>
                    <a:pt x="25079" y="105776"/>
                  </a:lnTo>
                  <a:lnTo>
                    <a:pt x="50789" y="143244"/>
                  </a:lnTo>
                  <a:lnTo>
                    <a:pt x="77807" y="161802"/>
                  </a:lnTo>
                  <a:lnTo>
                    <a:pt x="95374" y="166383"/>
                  </a:lnTo>
                  <a:lnTo>
                    <a:pt x="107210" y="164809"/>
                  </a:lnTo>
                  <a:lnTo>
                    <a:pt x="130979" y="155714"/>
                  </a:lnTo>
                  <a:lnTo>
                    <a:pt x="148830" y="142531"/>
                  </a:lnTo>
                  <a:lnTo>
                    <a:pt x="161947" y="126057"/>
                  </a:lnTo>
                  <a:lnTo>
                    <a:pt x="181415" y="83182"/>
                  </a:lnTo>
                  <a:lnTo>
                    <a:pt x="186718" y="45315"/>
                  </a:lnTo>
                  <a:lnTo>
                    <a:pt x="186173" y="33280"/>
                  </a:lnTo>
                  <a:lnTo>
                    <a:pt x="182624" y="24623"/>
                  </a:lnTo>
                  <a:lnTo>
                    <a:pt x="175094" y="17469"/>
                  </a:lnTo>
                  <a:lnTo>
                    <a:pt x="154089" y="4791"/>
                  </a:lnTo>
                  <a:lnTo>
                    <a:pt x="136717" y="469"/>
                  </a:lnTo>
                  <a:lnTo>
                    <a:pt x="105939" y="0"/>
                  </a:lnTo>
                  <a:lnTo>
                    <a:pt x="62507" y="757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71743" name="SMARTInkShape-478">
              <a:extLst>
                <a:ext uri="{FF2B5EF4-FFF2-40B4-BE49-F238E27FC236}">
                  <a16:creationId xmlns:a16="http://schemas.microsoft.com/office/drawing/2014/main" id="{94077689-B1AC-4497-B9B8-179DD9F70770}"/>
                </a:ext>
              </a:extLst>
            </p:cNvPr>
            <p:cNvSpPr/>
            <p:nvPr/>
          </p:nvSpPr>
          <p:spPr bwMode="auto">
            <a:xfrm>
              <a:off x="5339953" y="1902023"/>
              <a:ext cx="205384" cy="517923"/>
            </a:xfrm>
            <a:custGeom>
              <a:avLst/>
              <a:gdLst/>
              <a:ahLst/>
              <a:cxnLst/>
              <a:rect l="0" t="0" r="0" b="0"/>
              <a:pathLst>
                <a:path w="205384" h="517923">
                  <a:moveTo>
                    <a:pt x="205383" y="0"/>
                  </a:moveTo>
                  <a:lnTo>
                    <a:pt x="205383" y="4741"/>
                  </a:lnTo>
                  <a:lnTo>
                    <a:pt x="202737" y="9714"/>
                  </a:lnTo>
                  <a:lnTo>
                    <a:pt x="198254" y="17216"/>
                  </a:lnTo>
                  <a:lnTo>
                    <a:pt x="184392" y="59410"/>
                  </a:lnTo>
                  <a:lnTo>
                    <a:pt x="170830" y="93120"/>
                  </a:lnTo>
                  <a:lnTo>
                    <a:pt x="154245" y="132984"/>
                  </a:lnTo>
                  <a:lnTo>
                    <a:pt x="136763" y="176214"/>
                  </a:lnTo>
                  <a:lnTo>
                    <a:pt x="114274" y="220443"/>
                  </a:lnTo>
                  <a:lnTo>
                    <a:pt x="93500" y="264967"/>
                  </a:lnTo>
                  <a:lnTo>
                    <a:pt x="74777" y="309578"/>
                  </a:lnTo>
                  <a:lnTo>
                    <a:pt x="56662" y="354216"/>
                  </a:lnTo>
                  <a:lnTo>
                    <a:pt x="38728" y="398861"/>
                  </a:lnTo>
                  <a:lnTo>
                    <a:pt x="25586" y="434028"/>
                  </a:lnTo>
                  <a:lnTo>
                    <a:pt x="12256" y="477722"/>
                  </a:lnTo>
                  <a:lnTo>
                    <a:pt x="0" y="51792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08" name="SMARTInkShape-479">
              <a:extLst>
                <a:ext uri="{FF2B5EF4-FFF2-40B4-BE49-F238E27FC236}">
                  <a16:creationId xmlns:a16="http://schemas.microsoft.com/office/drawing/2014/main" id="{035392AF-200E-48BD-A389-FF8CDADCA73E}"/>
                </a:ext>
              </a:extLst>
            </p:cNvPr>
            <p:cNvSpPr/>
            <p:nvPr/>
          </p:nvSpPr>
          <p:spPr bwMode="auto">
            <a:xfrm>
              <a:off x="5232797" y="1973662"/>
              <a:ext cx="203866" cy="169464"/>
            </a:xfrm>
            <a:custGeom>
              <a:avLst/>
              <a:gdLst/>
              <a:ahLst/>
              <a:cxnLst/>
              <a:rect l="0" t="0" r="0" b="0"/>
              <a:pathLst>
                <a:path w="203866" h="169464">
                  <a:moveTo>
                    <a:pt x="53578" y="53377"/>
                  </a:moveTo>
                  <a:lnTo>
                    <a:pt x="53578" y="65806"/>
                  </a:lnTo>
                  <a:lnTo>
                    <a:pt x="45016" y="105388"/>
                  </a:lnTo>
                  <a:lnTo>
                    <a:pt x="49498" y="122256"/>
                  </a:lnTo>
                  <a:lnTo>
                    <a:pt x="59901" y="138604"/>
                  </a:lnTo>
                  <a:lnTo>
                    <a:pt x="65650" y="145164"/>
                  </a:lnTo>
                  <a:lnTo>
                    <a:pt x="74157" y="148742"/>
                  </a:lnTo>
                  <a:lnTo>
                    <a:pt x="79203" y="149696"/>
                  </a:lnTo>
                  <a:lnTo>
                    <a:pt x="90102" y="148110"/>
                  </a:lnTo>
                  <a:lnTo>
                    <a:pt x="118177" y="136261"/>
                  </a:lnTo>
                  <a:lnTo>
                    <a:pt x="158129" y="100461"/>
                  </a:lnTo>
                  <a:lnTo>
                    <a:pt x="185821" y="57547"/>
                  </a:lnTo>
                  <a:lnTo>
                    <a:pt x="191727" y="44978"/>
                  </a:lnTo>
                  <a:lnTo>
                    <a:pt x="203865" y="7547"/>
                  </a:lnTo>
                  <a:lnTo>
                    <a:pt x="203378" y="4964"/>
                  </a:lnTo>
                  <a:lnTo>
                    <a:pt x="202062" y="3242"/>
                  </a:lnTo>
                  <a:lnTo>
                    <a:pt x="197954" y="1329"/>
                  </a:lnTo>
                  <a:lnTo>
                    <a:pt x="179612" y="0"/>
                  </a:lnTo>
                  <a:lnTo>
                    <a:pt x="141833" y="9539"/>
                  </a:lnTo>
                  <a:lnTo>
                    <a:pt x="106950" y="25535"/>
                  </a:lnTo>
                  <a:lnTo>
                    <a:pt x="65126" y="53630"/>
                  </a:lnTo>
                  <a:lnTo>
                    <a:pt x="20989" y="95064"/>
                  </a:lnTo>
                  <a:lnTo>
                    <a:pt x="7762" y="112913"/>
                  </a:lnTo>
                  <a:lnTo>
                    <a:pt x="2299" y="130769"/>
                  </a:lnTo>
                  <a:lnTo>
                    <a:pt x="0" y="16946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09" name="SMARTInkShape-480">
              <a:extLst>
                <a:ext uri="{FF2B5EF4-FFF2-40B4-BE49-F238E27FC236}">
                  <a16:creationId xmlns:a16="http://schemas.microsoft.com/office/drawing/2014/main" id="{57C03714-F619-4CCD-A4E6-BF3591F6A420}"/>
                </a:ext>
              </a:extLst>
            </p:cNvPr>
            <p:cNvSpPr/>
            <p:nvPr/>
          </p:nvSpPr>
          <p:spPr bwMode="auto">
            <a:xfrm>
              <a:off x="4934260" y="2027039"/>
              <a:ext cx="253321" cy="374811"/>
            </a:xfrm>
            <a:custGeom>
              <a:avLst/>
              <a:gdLst/>
              <a:ahLst/>
              <a:cxnLst/>
              <a:rect l="0" t="0" r="0" b="0"/>
              <a:pathLst>
                <a:path w="253321" h="374811">
                  <a:moveTo>
                    <a:pt x="75295" y="0"/>
                  </a:moveTo>
                  <a:lnTo>
                    <a:pt x="117610" y="0"/>
                  </a:lnTo>
                  <a:lnTo>
                    <a:pt x="158676" y="0"/>
                  </a:lnTo>
                  <a:lnTo>
                    <a:pt x="203123" y="0"/>
                  </a:lnTo>
                  <a:lnTo>
                    <a:pt x="234623" y="0"/>
                  </a:lnTo>
                  <a:lnTo>
                    <a:pt x="195864" y="992"/>
                  </a:lnTo>
                  <a:lnTo>
                    <a:pt x="155076" y="12429"/>
                  </a:lnTo>
                  <a:lnTo>
                    <a:pt x="110936" y="26858"/>
                  </a:lnTo>
                  <a:lnTo>
                    <a:pt x="67346" y="41681"/>
                  </a:lnTo>
                  <a:lnTo>
                    <a:pt x="34144" y="56556"/>
                  </a:lnTo>
                  <a:lnTo>
                    <a:pt x="24594" y="65154"/>
                  </a:lnTo>
                  <a:lnTo>
                    <a:pt x="1048" y="91906"/>
                  </a:lnTo>
                  <a:lnTo>
                    <a:pt x="0" y="95005"/>
                  </a:lnTo>
                  <a:lnTo>
                    <a:pt x="293" y="98063"/>
                  </a:lnTo>
                  <a:lnTo>
                    <a:pt x="2801" y="107108"/>
                  </a:lnTo>
                  <a:lnTo>
                    <a:pt x="3152" y="110101"/>
                  </a:lnTo>
                  <a:lnTo>
                    <a:pt x="13129" y="123793"/>
                  </a:lnTo>
                  <a:lnTo>
                    <a:pt x="40013" y="142322"/>
                  </a:lnTo>
                  <a:lnTo>
                    <a:pt x="77979" y="160686"/>
                  </a:lnTo>
                  <a:lnTo>
                    <a:pt x="119303" y="181748"/>
                  </a:lnTo>
                  <a:lnTo>
                    <a:pt x="158321" y="208297"/>
                  </a:lnTo>
                  <a:lnTo>
                    <a:pt x="200292" y="241708"/>
                  </a:lnTo>
                  <a:lnTo>
                    <a:pt x="233381" y="276873"/>
                  </a:lnTo>
                  <a:lnTo>
                    <a:pt x="249571" y="300456"/>
                  </a:lnTo>
                  <a:lnTo>
                    <a:pt x="253320" y="323050"/>
                  </a:lnTo>
                  <a:lnTo>
                    <a:pt x="248979" y="337702"/>
                  </a:lnTo>
                  <a:lnTo>
                    <a:pt x="241410" y="349871"/>
                  </a:lnTo>
                  <a:lnTo>
                    <a:pt x="222834" y="362871"/>
                  </a:lnTo>
                  <a:lnTo>
                    <a:pt x="205882" y="370998"/>
                  </a:lnTo>
                  <a:lnTo>
                    <a:pt x="161923" y="374810"/>
                  </a:lnTo>
                  <a:lnTo>
                    <a:pt x="146538" y="373950"/>
                  </a:lnTo>
                  <a:lnTo>
                    <a:pt x="102144" y="365943"/>
                  </a:lnTo>
                  <a:lnTo>
                    <a:pt x="58510" y="357095"/>
                  </a:lnTo>
                  <a:lnTo>
                    <a:pt x="16773" y="339432"/>
                  </a:lnTo>
                  <a:lnTo>
                    <a:pt x="3857" y="33039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sp>
        <p:nvSpPr>
          <p:cNvPr id="17411" name="SMARTInkShape-481">
            <a:extLst>
              <a:ext uri="{FF2B5EF4-FFF2-40B4-BE49-F238E27FC236}">
                <a16:creationId xmlns:a16="http://schemas.microsoft.com/office/drawing/2014/main" id="{118DC538-D1CE-412C-87D5-DC5C1E384180}"/>
              </a:ext>
            </a:extLst>
          </p:cNvPr>
          <p:cNvSpPr/>
          <p:nvPr/>
        </p:nvSpPr>
        <p:spPr bwMode="auto">
          <a:xfrm>
            <a:off x="8259960" y="3022346"/>
            <a:ext cx="214314" cy="173206"/>
          </a:xfrm>
          <a:custGeom>
            <a:avLst/>
            <a:gdLst/>
            <a:ahLst/>
            <a:cxnLst/>
            <a:rect l="0" t="0" r="0" b="0"/>
            <a:pathLst>
              <a:path w="214314" h="173206">
                <a:moveTo>
                  <a:pt x="0" y="58396"/>
                </a:moveTo>
                <a:lnTo>
                  <a:pt x="4741" y="58396"/>
                </a:lnTo>
                <a:lnTo>
                  <a:pt x="6138" y="57404"/>
                </a:lnTo>
                <a:lnTo>
                  <a:pt x="7069" y="55750"/>
                </a:lnTo>
                <a:lnTo>
                  <a:pt x="8562" y="50708"/>
                </a:lnTo>
                <a:lnTo>
                  <a:pt x="29912" y="28508"/>
                </a:lnTo>
                <a:lnTo>
                  <a:pt x="35783" y="25268"/>
                </a:lnTo>
                <a:lnTo>
                  <a:pt x="52378" y="18449"/>
                </a:lnTo>
                <a:lnTo>
                  <a:pt x="68629" y="8539"/>
                </a:lnTo>
                <a:lnTo>
                  <a:pt x="87273" y="2907"/>
                </a:lnTo>
                <a:lnTo>
                  <a:pt x="90925" y="567"/>
                </a:lnTo>
                <a:lnTo>
                  <a:pt x="94352" y="0"/>
                </a:lnTo>
                <a:lnTo>
                  <a:pt x="97628" y="614"/>
                </a:lnTo>
                <a:lnTo>
                  <a:pt x="106979" y="3572"/>
                </a:lnTo>
                <a:lnTo>
                  <a:pt x="122015" y="5646"/>
                </a:lnTo>
                <a:lnTo>
                  <a:pt x="127981" y="9485"/>
                </a:lnTo>
                <a:lnTo>
                  <a:pt x="129971" y="12890"/>
                </a:lnTo>
                <a:lnTo>
                  <a:pt x="132180" y="21966"/>
                </a:lnTo>
                <a:lnTo>
                  <a:pt x="130515" y="32613"/>
                </a:lnTo>
                <a:lnTo>
                  <a:pt x="118612" y="60513"/>
                </a:lnTo>
                <a:lnTo>
                  <a:pt x="100172" y="88009"/>
                </a:lnTo>
                <a:lnTo>
                  <a:pt x="55603" y="125272"/>
                </a:lnTo>
                <a:lnTo>
                  <a:pt x="45249" y="131128"/>
                </a:lnTo>
                <a:lnTo>
                  <a:pt x="37602" y="137255"/>
                </a:lnTo>
                <a:lnTo>
                  <a:pt x="36555" y="140738"/>
                </a:lnTo>
                <a:lnTo>
                  <a:pt x="35884" y="151060"/>
                </a:lnTo>
                <a:lnTo>
                  <a:pt x="36822" y="152914"/>
                </a:lnTo>
                <a:lnTo>
                  <a:pt x="38439" y="154150"/>
                </a:lnTo>
                <a:lnTo>
                  <a:pt x="63531" y="163473"/>
                </a:lnTo>
                <a:lnTo>
                  <a:pt x="108031" y="168015"/>
                </a:lnTo>
                <a:lnTo>
                  <a:pt x="143047" y="173205"/>
                </a:lnTo>
                <a:lnTo>
                  <a:pt x="184040" y="166681"/>
                </a:lnTo>
                <a:lnTo>
                  <a:pt x="214313" y="165552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grpSp>
        <p:nvGrpSpPr>
          <p:cNvPr id="17419" name="SMARTInkShape-Group88">
            <a:extLst>
              <a:ext uri="{FF2B5EF4-FFF2-40B4-BE49-F238E27FC236}">
                <a16:creationId xmlns:a16="http://schemas.microsoft.com/office/drawing/2014/main" id="{10F173E9-4FD6-427D-8559-66579CD299BB}"/>
              </a:ext>
            </a:extLst>
          </p:cNvPr>
          <p:cNvGrpSpPr/>
          <p:nvPr/>
        </p:nvGrpSpPr>
        <p:grpSpPr>
          <a:xfrm>
            <a:off x="1053703" y="2966091"/>
            <a:ext cx="1016119" cy="1248722"/>
            <a:chOff x="1053703" y="2966091"/>
            <a:chExt cx="1016119" cy="1248722"/>
          </a:xfrm>
        </p:grpSpPr>
        <p:sp>
          <p:nvSpPr>
            <p:cNvPr id="17412" name="SMARTInkShape-482">
              <a:extLst>
                <a:ext uri="{FF2B5EF4-FFF2-40B4-BE49-F238E27FC236}">
                  <a16:creationId xmlns:a16="http://schemas.microsoft.com/office/drawing/2014/main" id="{47A9B2AA-23EE-4132-AA90-6D0E5EABC69F}"/>
                </a:ext>
              </a:extLst>
            </p:cNvPr>
            <p:cNvSpPr/>
            <p:nvPr/>
          </p:nvSpPr>
          <p:spPr bwMode="auto">
            <a:xfrm>
              <a:off x="1325379" y="4196953"/>
              <a:ext cx="5145" cy="17860"/>
            </a:xfrm>
            <a:custGeom>
              <a:avLst/>
              <a:gdLst/>
              <a:ahLst/>
              <a:cxnLst/>
              <a:rect l="0" t="0" r="0" b="0"/>
              <a:pathLst>
                <a:path w="5145" h="17860">
                  <a:moveTo>
                    <a:pt x="5144" y="0"/>
                  </a:moveTo>
                  <a:lnTo>
                    <a:pt x="404" y="4740"/>
                  </a:lnTo>
                  <a:lnTo>
                    <a:pt x="0" y="7128"/>
                  </a:lnTo>
                  <a:lnTo>
                    <a:pt x="723" y="9713"/>
                  </a:lnTo>
                  <a:lnTo>
                    <a:pt x="2196" y="12429"/>
                  </a:lnTo>
                  <a:lnTo>
                    <a:pt x="3550" y="1785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13" name="SMARTInkShape-483">
              <a:extLst>
                <a:ext uri="{FF2B5EF4-FFF2-40B4-BE49-F238E27FC236}">
                  <a16:creationId xmlns:a16="http://schemas.microsoft.com/office/drawing/2014/main" id="{2AFCB5FB-3DD3-45DA-B56E-8CEF97CE4037}"/>
                </a:ext>
              </a:extLst>
            </p:cNvPr>
            <p:cNvSpPr/>
            <p:nvPr/>
          </p:nvSpPr>
          <p:spPr bwMode="auto">
            <a:xfrm>
              <a:off x="1879608" y="3676405"/>
              <a:ext cx="42886" cy="47275"/>
            </a:xfrm>
            <a:custGeom>
              <a:avLst/>
              <a:gdLst/>
              <a:ahLst/>
              <a:cxnLst/>
              <a:rect l="0" t="0" r="0" b="0"/>
              <a:pathLst>
                <a:path w="42886" h="47275">
                  <a:moveTo>
                    <a:pt x="0" y="0"/>
                  </a:moveTo>
                  <a:lnTo>
                    <a:pt x="12710" y="3651"/>
                  </a:lnTo>
                  <a:lnTo>
                    <a:pt x="18921" y="6286"/>
                  </a:lnTo>
                  <a:lnTo>
                    <a:pt x="28469" y="17151"/>
                  </a:lnTo>
                  <a:lnTo>
                    <a:pt x="42683" y="43640"/>
                  </a:lnTo>
                  <a:lnTo>
                    <a:pt x="42885" y="4727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14" name="SMARTInkShape-484">
              <a:extLst>
                <a:ext uri="{FF2B5EF4-FFF2-40B4-BE49-F238E27FC236}">
                  <a16:creationId xmlns:a16="http://schemas.microsoft.com/office/drawing/2014/main" id="{FBFC98C0-8FEA-4C1A-B7D4-0C9A96C472D6}"/>
                </a:ext>
              </a:extLst>
            </p:cNvPr>
            <p:cNvSpPr/>
            <p:nvPr/>
          </p:nvSpPr>
          <p:spPr bwMode="auto">
            <a:xfrm>
              <a:off x="1330538" y="3071812"/>
              <a:ext cx="142861" cy="151921"/>
            </a:xfrm>
            <a:custGeom>
              <a:avLst/>
              <a:gdLst/>
              <a:ahLst/>
              <a:cxnLst/>
              <a:rect l="0" t="0" r="0" b="0"/>
              <a:pathLst>
                <a:path w="142861" h="151921">
                  <a:moveTo>
                    <a:pt x="396" y="151920"/>
                  </a:moveTo>
                  <a:lnTo>
                    <a:pt x="94" y="133741"/>
                  </a:lnTo>
                  <a:lnTo>
                    <a:pt x="0" y="96338"/>
                  </a:lnTo>
                  <a:lnTo>
                    <a:pt x="984" y="80520"/>
                  </a:lnTo>
                  <a:lnTo>
                    <a:pt x="12415" y="48037"/>
                  </a:lnTo>
                  <a:lnTo>
                    <a:pt x="20723" y="38548"/>
                  </a:lnTo>
                  <a:lnTo>
                    <a:pt x="63120" y="9004"/>
                  </a:lnTo>
                  <a:lnTo>
                    <a:pt x="74678" y="4002"/>
                  </a:lnTo>
                  <a:lnTo>
                    <a:pt x="116088" y="235"/>
                  </a:lnTo>
                  <a:lnTo>
                    <a:pt x="142860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15" name="SMARTInkShape-485">
              <a:extLst>
                <a:ext uri="{FF2B5EF4-FFF2-40B4-BE49-F238E27FC236}">
                  <a16:creationId xmlns:a16="http://schemas.microsoft.com/office/drawing/2014/main" id="{845537AB-0ABE-471F-9429-389FE3DF849B}"/>
                </a:ext>
              </a:extLst>
            </p:cNvPr>
            <p:cNvSpPr/>
            <p:nvPr/>
          </p:nvSpPr>
          <p:spPr bwMode="auto">
            <a:xfrm>
              <a:off x="2018109" y="3053953"/>
              <a:ext cx="51713" cy="12240"/>
            </a:xfrm>
            <a:custGeom>
              <a:avLst/>
              <a:gdLst/>
              <a:ahLst/>
              <a:cxnLst/>
              <a:rect l="0" t="0" r="0" b="0"/>
              <a:pathLst>
                <a:path w="51713" h="12240">
                  <a:moveTo>
                    <a:pt x="0" y="0"/>
                  </a:moveTo>
                  <a:lnTo>
                    <a:pt x="4741" y="4740"/>
                  </a:lnTo>
                  <a:lnTo>
                    <a:pt x="9714" y="7068"/>
                  </a:lnTo>
                  <a:lnTo>
                    <a:pt x="46286" y="11412"/>
                  </a:lnTo>
                  <a:lnTo>
                    <a:pt x="51712" y="1223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16" name="SMARTInkShape-486">
              <a:extLst>
                <a:ext uri="{FF2B5EF4-FFF2-40B4-BE49-F238E27FC236}">
                  <a16:creationId xmlns:a16="http://schemas.microsoft.com/office/drawing/2014/main" id="{4F105384-0403-4D38-B6B2-D792D5EA485E}"/>
                </a:ext>
              </a:extLst>
            </p:cNvPr>
            <p:cNvSpPr/>
            <p:nvPr/>
          </p:nvSpPr>
          <p:spPr bwMode="auto">
            <a:xfrm>
              <a:off x="1678781" y="2973586"/>
              <a:ext cx="25403" cy="199355"/>
            </a:xfrm>
            <a:custGeom>
              <a:avLst/>
              <a:gdLst/>
              <a:ahLst/>
              <a:cxnLst/>
              <a:rect l="0" t="0" r="0" b="0"/>
              <a:pathLst>
                <a:path w="25403" h="199355">
                  <a:moveTo>
                    <a:pt x="0" y="0"/>
                  </a:moveTo>
                  <a:lnTo>
                    <a:pt x="0" y="4740"/>
                  </a:lnTo>
                  <a:lnTo>
                    <a:pt x="2646" y="9713"/>
                  </a:lnTo>
                  <a:lnTo>
                    <a:pt x="4740" y="12429"/>
                  </a:lnTo>
                  <a:lnTo>
                    <a:pt x="7068" y="20737"/>
                  </a:lnTo>
                  <a:lnTo>
                    <a:pt x="9677" y="61270"/>
                  </a:lnTo>
                  <a:lnTo>
                    <a:pt x="15949" y="100628"/>
                  </a:lnTo>
                  <a:lnTo>
                    <a:pt x="19939" y="137302"/>
                  </a:lnTo>
                  <a:lnTo>
                    <a:pt x="24760" y="179588"/>
                  </a:lnTo>
                  <a:lnTo>
                    <a:pt x="25402" y="19935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17" name="SMARTInkShape-487">
              <a:extLst>
                <a:ext uri="{FF2B5EF4-FFF2-40B4-BE49-F238E27FC236}">
                  <a16:creationId xmlns:a16="http://schemas.microsoft.com/office/drawing/2014/main" id="{1D40BD24-D0CC-4635-9457-FEF428C46A19}"/>
                </a:ext>
              </a:extLst>
            </p:cNvPr>
            <p:cNvSpPr/>
            <p:nvPr/>
          </p:nvSpPr>
          <p:spPr bwMode="auto">
            <a:xfrm>
              <a:off x="1303734" y="3152179"/>
              <a:ext cx="15281" cy="72377"/>
            </a:xfrm>
            <a:custGeom>
              <a:avLst/>
              <a:gdLst/>
              <a:ahLst/>
              <a:cxnLst/>
              <a:rect l="0" t="0" r="0" b="0"/>
              <a:pathLst>
                <a:path w="15281" h="72377">
                  <a:moveTo>
                    <a:pt x="0" y="0"/>
                  </a:moveTo>
                  <a:lnTo>
                    <a:pt x="992" y="25318"/>
                  </a:lnTo>
                  <a:lnTo>
                    <a:pt x="12429" y="63490"/>
                  </a:lnTo>
                  <a:lnTo>
                    <a:pt x="15280" y="7237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18" name="SMARTInkShape-488">
              <a:extLst>
                <a:ext uri="{FF2B5EF4-FFF2-40B4-BE49-F238E27FC236}">
                  <a16:creationId xmlns:a16="http://schemas.microsoft.com/office/drawing/2014/main" id="{A16F3AA6-EAA2-419F-B4D5-502DEFBFF56D}"/>
                </a:ext>
              </a:extLst>
            </p:cNvPr>
            <p:cNvSpPr/>
            <p:nvPr/>
          </p:nvSpPr>
          <p:spPr bwMode="auto">
            <a:xfrm>
              <a:off x="1053703" y="2966091"/>
              <a:ext cx="205336" cy="266457"/>
            </a:xfrm>
            <a:custGeom>
              <a:avLst/>
              <a:gdLst/>
              <a:ahLst/>
              <a:cxnLst/>
              <a:rect l="0" t="0" r="0" b="0"/>
              <a:pathLst>
                <a:path w="205336" h="266457">
                  <a:moveTo>
                    <a:pt x="0" y="25354"/>
                  </a:moveTo>
                  <a:lnTo>
                    <a:pt x="4740" y="25354"/>
                  </a:lnTo>
                  <a:lnTo>
                    <a:pt x="6137" y="26347"/>
                  </a:lnTo>
                  <a:lnTo>
                    <a:pt x="7068" y="28000"/>
                  </a:lnTo>
                  <a:lnTo>
                    <a:pt x="22200" y="68468"/>
                  </a:lnTo>
                  <a:lnTo>
                    <a:pt x="35898" y="87268"/>
                  </a:lnTo>
                  <a:lnTo>
                    <a:pt x="41752" y="92559"/>
                  </a:lnTo>
                  <a:lnTo>
                    <a:pt x="47660" y="94911"/>
                  </a:lnTo>
                  <a:lnTo>
                    <a:pt x="77916" y="96626"/>
                  </a:lnTo>
                  <a:lnTo>
                    <a:pt x="95406" y="92002"/>
                  </a:lnTo>
                  <a:lnTo>
                    <a:pt x="130328" y="66334"/>
                  </a:lnTo>
                  <a:lnTo>
                    <a:pt x="174846" y="32884"/>
                  </a:lnTo>
                  <a:lnTo>
                    <a:pt x="189760" y="14935"/>
                  </a:lnTo>
                  <a:lnTo>
                    <a:pt x="196124" y="10802"/>
                  </a:lnTo>
                  <a:lnTo>
                    <a:pt x="199210" y="9699"/>
                  </a:lnTo>
                  <a:lnTo>
                    <a:pt x="201268" y="7972"/>
                  </a:lnTo>
                  <a:lnTo>
                    <a:pt x="204841" y="0"/>
                  </a:lnTo>
                  <a:lnTo>
                    <a:pt x="205021" y="514"/>
                  </a:lnTo>
                  <a:lnTo>
                    <a:pt x="205335" y="6380"/>
                  </a:lnTo>
                  <a:lnTo>
                    <a:pt x="199237" y="22525"/>
                  </a:lnTo>
                  <a:lnTo>
                    <a:pt x="192079" y="61876"/>
                  </a:lnTo>
                  <a:lnTo>
                    <a:pt x="182287" y="97943"/>
                  </a:lnTo>
                  <a:lnTo>
                    <a:pt x="176678" y="139610"/>
                  </a:lnTo>
                  <a:lnTo>
                    <a:pt x="166309" y="181538"/>
                  </a:lnTo>
                  <a:lnTo>
                    <a:pt x="157646" y="216269"/>
                  </a:lnTo>
                  <a:lnTo>
                    <a:pt x="151966" y="257424"/>
                  </a:lnTo>
                  <a:lnTo>
                    <a:pt x="150386" y="26645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grpSp>
        <p:nvGrpSpPr>
          <p:cNvPr id="17430" name="SMARTInkShape-Group89">
            <a:extLst>
              <a:ext uri="{FF2B5EF4-FFF2-40B4-BE49-F238E27FC236}">
                <a16:creationId xmlns:a16="http://schemas.microsoft.com/office/drawing/2014/main" id="{177AE80C-F1BE-4E60-80AD-302E44E56AF0}"/>
              </a:ext>
            </a:extLst>
          </p:cNvPr>
          <p:cNvGrpSpPr/>
          <p:nvPr/>
        </p:nvGrpSpPr>
        <p:grpSpPr>
          <a:xfrm>
            <a:off x="1125141" y="2044898"/>
            <a:ext cx="2324937" cy="598291"/>
            <a:chOff x="1125141" y="2044898"/>
            <a:chExt cx="2324937" cy="598291"/>
          </a:xfrm>
        </p:grpSpPr>
        <p:sp>
          <p:nvSpPr>
            <p:cNvPr id="17420" name="SMARTInkShape-489">
              <a:extLst>
                <a:ext uri="{FF2B5EF4-FFF2-40B4-BE49-F238E27FC236}">
                  <a16:creationId xmlns:a16="http://schemas.microsoft.com/office/drawing/2014/main" id="{8B7CF897-6A05-40FA-AC17-5967E6D02768}"/>
                </a:ext>
              </a:extLst>
            </p:cNvPr>
            <p:cNvSpPr/>
            <p:nvPr/>
          </p:nvSpPr>
          <p:spPr bwMode="auto">
            <a:xfrm>
              <a:off x="3205758" y="2340613"/>
              <a:ext cx="244320" cy="175944"/>
            </a:xfrm>
            <a:custGeom>
              <a:avLst/>
              <a:gdLst/>
              <a:ahLst/>
              <a:cxnLst/>
              <a:rect l="0" t="0" r="0" b="0"/>
              <a:pathLst>
                <a:path w="244320" h="175944">
                  <a:moveTo>
                    <a:pt x="44648" y="70402"/>
                  </a:moveTo>
                  <a:lnTo>
                    <a:pt x="39907" y="75143"/>
                  </a:lnTo>
                  <a:lnTo>
                    <a:pt x="37580" y="82762"/>
                  </a:lnTo>
                  <a:lnTo>
                    <a:pt x="33625" y="98208"/>
                  </a:lnTo>
                  <a:lnTo>
                    <a:pt x="28814" y="115352"/>
                  </a:lnTo>
                  <a:lnTo>
                    <a:pt x="27189" y="138923"/>
                  </a:lnTo>
                  <a:lnTo>
                    <a:pt x="29040" y="143864"/>
                  </a:lnTo>
                  <a:lnTo>
                    <a:pt x="46941" y="166899"/>
                  </a:lnTo>
                  <a:lnTo>
                    <a:pt x="52130" y="170452"/>
                  </a:lnTo>
                  <a:lnTo>
                    <a:pt x="72662" y="175453"/>
                  </a:lnTo>
                  <a:lnTo>
                    <a:pt x="92746" y="175943"/>
                  </a:lnTo>
                  <a:lnTo>
                    <a:pt x="128343" y="167722"/>
                  </a:lnTo>
                  <a:lnTo>
                    <a:pt x="159074" y="156785"/>
                  </a:lnTo>
                  <a:lnTo>
                    <a:pt x="176863" y="145506"/>
                  </a:lnTo>
                  <a:lnTo>
                    <a:pt x="215456" y="110168"/>
                  </a:lnTo>
                  <a:lnTo>
                    <a:pt x="231959" y="86815"/>
                  </a:lnTo>
                  <a:lnTo>
                    <a:pt x="243133" y="61044"/>
                  </a:lnTo>
                  <a:lnTo>
                    <a:pt x="244319" y="46069"/>
                  </a:lnTo>
                  <a:lnTo>
                    <a:pt x="236997" y="20286"/>
                  </a:lnTo>
                  <a:lnTo>
                    <a:pt x="226379" y="10756"/>
                  </a:lnTo>
                  <a:lnTo>
                    <a:pt x="210745" y="4205"/>
                  </a:lnTo>
                  <a:lnTo>
                    <a:pt x="168371" y="0"/>
                  </a:lnTo>
                  <a:lnTo>
                    <a:pt x="144284" y="1409"/>
                  </a:lnTo>
                  <a:lnTo>
                    <a:pt x="102833" y="14352"/>
                  </a:lnTo>
                  <a:lnTo>
                    <a:pt x="61117" y="35605"/>
                  </a:lnTo>
                  <a:lnTo>
                    <a:pt x="21994" y="58421"/>
                  </a:lnTo>
                  <a:lnTo>
                    <a:pt x="0" y="7040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21" name="SMARTInkShape-490">
              <a:extLst>
                <a:ext uri="{FF2B5EF4-FFF2-40B4-BE49-F238E27FC236}">
                  <a16:creationId xmlns:a16="http://schemas.microsoft.com/office/drawing/2014/main" id="{D93CA29B-8886-45E9-B6EA-094FBBC569DE}"/>
                </a:ext>
              </a:extLst>
            </p:cNvPr>
            <p:cNvSpPr/>
            <p:nvPr/>
          </p:nvSpPr>
          <p:spPr bwMode="auto">
            <a:xfrm>
              <a:off x="3116461" y="2044898"/>
              <a:ext cx="250032" cy="464345"/>
            </a:xfrm>
            <a:custGeom>
              <a:avLst/>
              <a:gdLst/>
              <a:ahLst/>
              <a:cxnLst/>
              <a:rect l="0" t="0" r="0" b="0"/>
              <a:pathLst>
                <a:path w="250032" h="464345">
                  <a:moveTo>
                    <a:pt x="250031" y="0"/>
                  </a:moveTo>
                  <a:lnTo>
                    <a:pt x="245290" y="4741"/>
                  </a:lnTo>
                  <a:lnTo>
                    <a:pt x="242963" y="9714"/>
                  </a:lnTo>
                  <a:lnTo>
                    <a:pt x="236729" y="25732"/>
                  </a:lnTo>
                  <a:lnTo>
                    <a:pt x="213345" y="66191"/>
                  </a:lnTo>
                  <a:lnTo>
                    <a:pt x="196166" y="99318"/>
                  </a:lnTo>
                  <a:lnTo>
                    <a:pt x="175863" y="136915"/>
                  </a:lnTo>
                  <a:lnTo>
                    <a:pt x="150995" y="176828"/>
                  </a:lnTo>
                  <a:lnTo>
                    <a:pt x="127422" y="216435"/>
                  </a:lnTo>
                  <a:lnTo>
                    <a:pt x="105223" y="256944"/>
                  </a:lnTo>
                  <a:lnTo>
                    <a:pt x="82440" y="294082"/>
                  </a:lnTo>
                  <a:lnTo>
                    <a:pt x="63122" y="330222"/>
                  </a:lnTo>
                  <a:lnTo>
                    <a:pt x="44830" y="366065"/>
                  </a:lnTo>
                  <a:lnTo>
                    <a:pt x="25612" y="408992"/>
                  </a:lnTo>
                  <a:lnTo>
                    <a:pt x="6111" y="451759"/>
                  </a:lnTo>
                  <a:lnTo>
                    <a:pt x="0" y="46434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22" name="SMARTInkShape-491">
              <a:extLst>
                <a:ext uri="{FF2B5EF4-FFF2-40B4-BE49-F238E27FC236}">
                  <a16:creationId xmlns:a16="http://schemas.microsoft.com/office/drawing/2014/main" id="{29BC2853-6483-454E-9F9E-BB6C2B6145E7}"/>
                </a:ext>
              </a:extLst>
            </p:cNvPr>
            <p:cNvSpPr/>
            <p:nvPr/>
          </p:nvSpPr>
          <p:spPr bwMode="auto">
            <a:xfrm>
              <a:off x="3054465" y="2054410"/>
              <a:ext cx="167225" cy="167273"/>
            </a:xfrm>
            <a:custGeom>
              <a:avLst/>
              <a:gdLst/>
              <a:ahLst/>
              <a:cxnLst/>
              <a:rect l="0" t="0" r="0" b="0"/>
              <a:pathLst>
                <a:path w="167225" h="167273">
                  <a:moveTo>
                    <a:pt x="35207" y="52996"/>
                  </a:moveTo>
                  <a:lnTo>
                    <a:pt x="30466" y="57737"/>
                  </a:lnTo>
                  <a:lnTo>
                    <a:pt x="28139" y="62710"/>
                  </a:lnTo>
                  <a:lnTo>
                    <a:pt x="19393" y="84041"/>
                  </a:lnTo>
                  <a:lnTo>
                    <a:pt x="3375" y="118593"/>
                  </a:lnTo>
                  <a:lnTo>
                    <a:pt x="0" y="143520"/>
                  </a:lnTo>
                  <a:lnTo>
                    <a:pt x="2361" y="150445"/>
                  </a:lnTo>
                  <a:lnTo>
                    <a:pt x="11962" y="162975"/>
                  </a:lnTo>
                  <a:lnTo>
                    <a:pt x="20245" y="166368"/>
                  </a:lnTo>
                  <a:lnTo>
                    <a:pt x="25232" y="167272"/>
                  </a:lnTo>
                  <a:lnTo>
                    <a:pt x="36066" y="165632"/>
                  </a:lnTo>
                  <a:lnTo>
                    <a:pt x="59189" y="156494"/>
                  </a:lnTo>
                  <a:lnTo>
                    <a:pt x="99493" y="126828"/>
                  </a:lnTo>
                  <a:lnTo>
                    <a:pt x="132884" y="87854"/>
                  </a:lnTo>
                  <a:lnTo>
                    <a:pt x="155997" y="44945"/>
                  </a:lnTo>
                  <a:lnTo>
                    <a:pt x="167224" y="16573"/>
                  </a:lnTo>
                  <a:lnTo>
                    <a:pt x="166874" y="12839"/>
                  </a:lnTo>
                  <a:lnTo>
                    <a:pt x="163840" y="6044"/>
                  </a:lnTo>
                  <a:lnTo>
                    <a:pt x="161642" y="3835"/>
                  </a:lnTo>
                  <a:lnTo>
                    <a:pt x="156554" y="1381"/>
                  </a:lnTo>
                  <a:lnTo>
                    <a:pt x="143371" y="0"/>
                  </a:lnTo>
                  <a:lnTo>
                    <a:pt x="126897" y="4331"/>
                  </a:lnTo>
                  <a:lnTo>
                    <a:pt x="90570" y="27246"/>
                  </a:lnTo>
                  <a:lnTo>
                    <a:pt x="53223" y="69085"/>
                  </a:lnTo>
                  <a:lnTo>
                    <a:pt x="42222" y="82967"/>
                  </a:lnTo>
                  <a:lnTo>
                    <a:pt x="21671" y="125521"/>
                  </a:lnTo>
                  <a:lnTo>
                    <a:pt x="17347" y="15122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23" name="SMARTInkShape-492">
              <a:extLst>
                <a:ext uri="{FF2B5EF4-FFF2-40B4-BE49-F238E27FC236}">
                  <a16:creationId xmlns:a16="http://schemas.microsoft.com/office/drawing/2014/main" id="{874A16CA-5216-4B58-89E6-1DA3374B407D}"/>
                </a:ext>
              </a:extLst>
            </p:cNvPr>
            <p:cNvSpPr/>
            <p:nvPr/>
          </p:nvSpPr>
          <p:spPr bwMode="auto">
            <a:xfrm>
              <a:off x="2644043" y="2145429"/>
              <a:ext cx="310961" cy="371186"/>
            </a:xfrm>
            <a:custGeom>
              <a:avLst/>
              <a:gdLst/>
              <a:ahLst/>
              <a:cxnLst/>
              <a:rect l="0" t="0" r="0" b="0"/>
              <a:pathLst>
                <a:path w="310961" h="371186">
                  <a:moveTo>
                    <a:pt x="115230" y="24485"/>
                  </a:moveTo>
                  <a:lnTo>
                    <a:pt x="110490" y="24485"/>
                  </a:lnTo>
                  <a:lnTo>
                    <a:pt x="105516" y="27131"/>
                  </a:lnTo>
                  <a:lnTo>
                    <a:pt x="67041" y="63777"/>
                  </a:lnTo>
                  <a:lnTo>
                    <a:pt x="35180" y="105323"/>
                  </a:lnTo>
                  <a:lnTo>
                    <a:pt x="19743" y="134427"/>
                  </a:lnTo>
                  <a:lnTo>
                    <a:pt x="8886" y="168185"/>
                  </a:lnTo>
                  <a:lnTo>
                    <a:pt x="2031" y="203324"/>
                  </a:lnTo>
                  <a:lnTo>
                    <a:pt x="0" y="238870"/>
                  </a:lnTo>
                  <a:lnTo>
                    <a:pt x="2044" y="271892"/>
                  </a:lnTo>
                  <a:lnTo>
                    <a:pt x="11623" y="309716"/>
                  </a:lnTo>
                  <a:lnTo>
                    <a:pt x="24890" y="332130"/>
                  </a:lnTo>
                  <a:lnTo>
                    <a:pt x="46130" y="351339"/>
                  </a:lnTo>
                  <a:lnTo>
                    <a:pt x="71274" y="364857"/>
                  </a:lnTo>
                  <a:lnTo>
                    <a:pt x="107430" y="371185"/>
                  </a:lnTo>
                  <a:lnTo>
                    <a:pt x="149114" y="369789"/>
                  </a:lnTo>
                  <a:lnTo>
                    <a:pt x="177194" y="360292"/>
                  </a:lnTo>
                  <a:lnTo>
                    <a:pt x="213350" y="339305"/>
                  </a:lnTo>
                  <a:lnTo>
                    <a:pt x="249155" y="309914"/>
                  </a:lnTo>
                  <a:lnTo>
                    <a:pt x="289080" y="273102"/>
                  </a:lnTo>
                  <a:lnTo>
                    <a:pt x="303443" y="242568"/>
                  </a:lnTo>
                  <a:lnTo>
                    <a:pt x="309242" y="208385"/>
                  </a:lnTo>
                  <a:lnTo>
                    <a:pt x="310960" y="173122"/>
                  </a:lnTo>
                  <a:lnTo>
                    <a:pt x="304411" y="131787"/>
                  </a:lnTo>
                  <a:lnTo>
                    <a:pt x="290918" y="89080"/>
                  </a:lnTo>
                  <a:lnTo>
                    <a:pt x="272458" y="60822"/>
                  </a:lnTo>
                  <a:lnTo>
                    <a:pt x="239553" y="29348"/>
                  </a:lnTo>
                  <a:lnTo>
                    <a:pt x="195506" y="7658"/>
                  </a:lnTo>
                  <a:lnTo>
                    <a:pt x="168781" y="647"/>
                  </a:lnTo>
                  <a:lnTo>
                    <a:pt x="150937" y="0"/>
                  </a:lnTo>
                  <a:lnTo>
                    <a:pt x="124156" y="6206"/>
                  </a:lnTo>
                  <a:lnTo>
                    <a:pt x="99355" y="20171"/>
                  </a:lnTo>
                  <a:lnTo>
                    <a:pt x="69111" y="53402"/>
                  </a:lnTo>
                  <a:lnTo>
                    <a:pt x="61652" y="6913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24" name="SMARTInkShape-493">
              <a:extLst>
                <a:ext uri="{FF2B5EF4-FFF2-40B4-BE49-F238E27FC236}">
                  <a16:creationId xmlns:a16="http://schemas.microsoft.com/office/drawing/2014/main" id="{11AE466A-158E-4491-AB95-1B6EC358379F}"/>
                </a:ext>
              </a:extLst>
            </p:cNvPr>
            <p:cNvSpPr/>
            <p:nvPr/>
          </p:nvSpPr>
          <p:spPr bwMode="auto">
            <a:xfrm>
              <a:off x="2491384" y="2134195"/>
              <a:ext cx="8930" cy="455415"/>
            </a:xfrm>
            <a:custGeom>
              <a:avLst/>
              <a:gdLst/>
              <a:ahLst/>
              <a:cxnLst/>
              <a:rect l="0" t="0" r="0" b="0"/>
              <a:pathLst>
                <a:path w="8930" h="455415">
                  <a:moveTo>
                    <a:pt x="8929" y="0"/>
                  </a:moveTo>
                  <a:lnTo>
                    <a:pt x="8929" y="39217"/>
                  </a:lnTo>
                  <a:lnTo>
                    <a:pt x="8929" y="76869"/>
                  </a:lnTo>
                  <a:lnTo>
                    <a:pt x="8929" y="117380"/>
                  </a:lnTo>
                  <a:lnTo>
                    <a:pt x="7936" y="155937"/>
                  </a:lnTo>
                  <a:lnTo>
                    <a:pt x="2791" y="192937"/>
                  </a:lnTo>
                  <a:lnTo>
                    <a:pt x="826" y="229036"/>
                  </a:lnTo>
                  <a:lnTo>
                    <a:pt x="244" y="263875"/>
                  </a:lnTo>
                  <a:lnTo>
                    <a:pt x="47" y="305462"/>
                  </a:lnTo>
                  <a:lnTo>
                    <a:pt x="8" y="346860"/>
                  </a:lnTo>
                  <a:lnTo>
                    <a:pt x="0" y="390077"/>
                  </a:lnTo>
                  <a:lnTo>
                    <a:pt x="991" y="403555"/>
                  </a:lnTo>
                  <a:lnTo>
                    <a:pt x="8560" y="447648"/>
                  </a:lnTo>
                  <a:lnTo>
                    <a:pt x="8929" y="45541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25" name="SMARTInkShape-494">
              <a:extLst>
                <a:ext uri="{FF2B5EF4-FFF2-40B4-BE49-F238E27FC236}">
                  <a16:creationId xmlns:a16="http://schemas.microsoft.com/office/drawing/2014/main" id="{BE1D96DF-D4E4-4F45-B1D2-B4C9C5F3F123}"/>
                </a:ext>
              </a:extLst>
            </p:cNvPr>
            <p:cNvSpPr/>
            <p:nvPr/>
          </p:nvSpPr>
          <p:spPr bwMode="auto">
            <a:xfrm>
              <a:off x="1902023" y="2509242"/>
              <a:ext cx="250032" cy="35720"/>
            </a:xfrm>
            <a:custGeom>
              <a:avLst/>
              <a:gdLst/>
              <a:ahLst/>
              <a:cxnLst/>
              <a:rect l="0" t="0" r="0" b="0"/>
              <a:pathLst>
                <a:path w="250032" h="35720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1" y="7688"/>
                  </a:lnTo>
                  <a:lnTo>
                    <a:pt x="41864" y="26973"/>
                  </a:lnTo>
                  <a:lnTo>
                    <a:pt x="84558" y="33991"/>
                  </a:lnTo>
                  <a:lnTo>
                    <a:pt x="119422" y="35207"/>
                  </a:lnTo>
                  <a:lnTo>
                    <a:pt x="154888" y="35567"/>
                  </a:lnTo>
                  <a:lnTo>
                    <a:pt x="190532" y="35674"/>
                  </a:lnTo>
                  <a:lnTo>
                    <a:pt x="230608" y="35713"/>
                  </a:lnTo>
                  <a:lnTo>
                    <a:pt x="250031" y="3571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26" name="SMARTInkShape-495">
              <a:extLst>
                <a:ext uri="{FF2B5EF4-FFF2-40B4-BE49-F238E27FC236}">
                  <a16:creationId xmlns:a16="http://schemas.microsoft.com/office/drawing/2014/main" id="{0DA2BEFF-2FB3-4B73-B317-E6BBCF7EE34F}"/>
                </a:ext>
              </a:extLst>
            </p:cNvPr>
            <p:cNvSpPr/>
            <p:nvPr/>
          </p:nvSpPr>
          <p:spPr bwMode="auto">
            <a:xfrm>
              <a:off x="1919883" y="2303859"/>
              <a:ext cx="178594" cy="17861"/>
            </a:xfrm>
            <a:custGeom>
              <a:avLst/>
              <a:gdLst/>
              <a:ahLst/>
              <a:cxnLst/>
              <a:rect l="0" t="0" r="0" b="0"/>
              <a:pathLst>
                <a:path w="178594" h="17861">
                  <a:moveTo>
                    <a:pt x="0" y="17860"/>
                  </a:moveTo>
                  <a:lnTo>
                    <a:pt x="4740" y="13119"/>
                  </a:lnTo>
                  <a:lnTo>
                    <a:pt x="9713" y="10792"/>
                  </a:lnTo>
                  <a:lnTo>
                    <a:pt x="46981" y="1351"/>
                  </a:lnTo>
                  <a:lnTo>
                    <a:pt x="89604" y="178"/>
                  </a:lnTo>
                  <a:lnTo>
                    <a:pt x="132993" y="23"/>
                  </a:lnTo>
                  <a:lnTo>
                    <a:pt x="178593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27" name="SMARTInkShape-496">
              <a:extLst>
                <a:ext uri="{FF2B5EF4-FFF2-40B4-BE49-F238E27FC236}">
                  <a16:creationId xmlns:a16="http://schemas.microsoft.com/office/drawing/2014/main" id="{2B74C65E-18EC-4AFF-9CA3-01F49C8DEB90}"/>
                </a:ext>
              </a:extLst>
            </p:cNvPr>
            <p:cNvSpPr/>
            <p:nvPr/>
          </p:nvSpPr>
          <p:spPr bwMode="auto">
            <a:xfrm>
              <a:off x="1446609" y="2152380"/>
              <a:ext cx="267892" cy="446160"/>
            </a:xfrm>
            <a:custGeom>
              <a:avLst/>
              <a:gdLst/>
              <a:ahLst/>
              <a:cxnLst/>
              <a:rect l="0" t="0" r="0" b="0"/>
              <a:pathLst>
                <a:path w="267892" h="446160">
                  <a:moveTo>
                    <a:pt x="0" y="178268"/>
                  </a:moveTo>
                  <a:lnTo>
                    <a:pt x="992" y="201621"/>
                  </a:lnTo>
                  <a:lnTo>
                    <a:pt x="9714" y="238223"/>
                  </a:lnTo>
                  <a:lnTo>
                    <a:pt x="15446" y="275738"/>
                  </a:lnTo>
                  <a:lnTo>
                    <a:pt x="22123" y="319230"/>
                  </a:lnTo>
                  <a:lnTo>
                    <a:pt x="25407" y="347365"/>
                  </a:lnTo>
                  <a:lnTo>
                    <a:pt x="18357" y="391542"/>
                  </a:lnTo>
                  <a:lnTo>
                    <a:pt x="17868" y="409900"/>
                  </a:lnTo>
                  <a:lnTo>
                    <a:pt x="17860" y="370292"/>
                  </a:lnTo>
                  <a:lnTo>
                    <a:pt x="17860" y="335482"/>
                  </a:lnTo>
                  <a:lnTo>
                    <a:pt x="20506" y="299595"/>
                  </a:lnTo>
                  <a:lnTo>
                    <a:pt x="24928" y="257542"/>
                  </a:lnTo>
                  <a:lnTo>
                    <a:pt x="28884" y="213663"/>
                  </a:lnTo>
                  <a:lnTo>
                    <a:pt x="36340" y="171888"/>
                  </a:lnTo>
                  <a:lnTo>
                    <a:pt x="44833" y="131730"/>
                  </a:lnTo>
                  <a:lnTo>
                    <a:pt x="56279" y="93703"/>
                  </a:lnTo>
                  <a:lnTo>
                    <a:pt x="73184" y="54187"/>
                  </a:lnTo>
                  <a:lnTo>
                    <a:pt x="85112" y="38455"/>
                  </a:lnTo>
                  <a:lnTo>
                    <a:pt x="112283" y="12186"/>
                  </a:lnTo>
                  <a:lnTo>
                    <a:pt x="127294" y="5235"/>
                  </a:lnTo>
                  <a:lnTo>
                    <a:pt x="168972" y="407"/>
                  </a:lnTo>
                  <a:lnTo>
                    <a:pt x="182917" y="0"/>
                  </a:lnTo>
                  <a:lnTo>
                    <a:pt x="206664" y="9252"/>
                  </a:lnTo>
                  <a:lnTo>
                    <a:pt x="233419" y="28803"/>
                  </a:lnTo>
                  <a:lnTo>
                    <a:pt x="247755" y="45016"/>
                  </a:lnTo>
                  <a:lnTo>
                    <a:pt x="253981" y="56537"/>
                  </a:lnTo>
                  <a:lnTo>
                    <a:pt x="256747" y="68272"/>
                  </a:lnTo>
                  <a:lnTo>
                    <a:pt x="255331" y="80103"/>
                  </a:lnTo>
                  <a:lnTo>
                    <a:pt x="246338" y="103867"/>
                  </a:lnTo>
                  <a:lnTo>
                    <a:pt x="216704" y="139574"/>
                  </a:lnTo>
                  <a:lnTo>
                    <a:pt x="173831" y="175292"/>
                  </a:lnTo>
                  <a:lnTo>
                    <a:pt x="129338" y="198581"/>
                  </a:lnTo>
                  <a:lnTo>
                    <a:pt x="89444" y="212177"/>
                  </a:lnTo>
                  <a:lnTo>
                    <a:pt x="63055" y="213973"/>
                  </a:lnTo>
                  <a:lnTo>
                    <a:pt x="67411" y="213983"/>
                  </a:lnTo>
                  <a:lnTo>
                    <a:pt x="72294" y="216631"/>
                  </a:lnTo>
                  <a:lnTo>
                    <a:pt x="113647" y="243799"/>
                  </a:lnTo>
                  <a:lnTo>
                    <a:pt x="137028" y="263789"/>
                  </a:lnTo>
                  <a:lnTo>
                    <a:pt x="172650" y="305537"/>
                  </a:lnTo>
                  <a:lnTo>
                    <a:pt x="207368" y="342908"/>
                  </a:lnTo>
                  <a:lnTo>
                    <a:pt x="228847" y="385795"/>
                  </a:lnTo>
                  <a:lnTo>
                    <a:pt x="244033" y="411543"/>
                  </a:lnTo>
                  <a:lnTo>
                    <a:pt x="263919" y="434143"/>
                  </a:lnTo>
                  <a:lnTo>
                    <a:pt x="267891" y="44615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28" name="SMARTInkShape-497">
              <a:extLst>
                <a:ext uri="{FF2B5EF4-FFF2-40B4-BE49-F238E27FC236}">
                  <a16:creationId xmlns:a16="http://schemas.microsoft.com/office/drawing/2014/main" id="{2CBC716E-C01A-4A87-98B0-5432CE198D17}"/>
                </a:ext>
              </a:extLst>
            </p:cNvPr>
            <p:cNvSpPr/>
            <p:nvPr/>
          </p:nvSpPr>
          <p:spPr bwMode="auto">
            <a:xfrm>
              <a:off x="1125141" y="2162626"/>
              <a:ext cx="256760" cy="379812"/>
            </a:xfrm>
            <a:custGeom>
              <a:avLst/>
              <a:gdLst/>
              <a:ahLst/>
              <a:cxnLst/>
              <a:rect l="0" t="0" r="0" b="0"/>
              <a:pathLst>
                <a:path w="256760" h="379812">
                  <a:moveTo>
                    <a:pt x="26789" y="25147"/>
                  </a:moveTo>
                  <a:lnTo>
                    <a:pt x="34477" y="17459"/>
                  </a:lnTo>
                  <a:lnTo>
                    <a:pt x="60467" y="3898"/>
                  </a:lnTo>
                  <a:lnTo>
                    <a:pt x="82408" y="0"/>
                  </a:lnTo>
                  <a:lnTo>
                    <a:pt x="126436" y="6191"/>
                  </a:lnTo>
                  <a:lnTo>
                    <a:pt x="152225" y="16444"/>
                  </a:lnTo>
                  <a:lnTo>
                    <a:pt x="193862" y="43428"/>
                  </a:lnTo>
                  <a:lnTo>
                    <a:pt x="219754" y="71643"/>
                  </a:lnTo>
                  <a:lnTo>
                    <a:pt x="240250" y="114688"/>
                  </a:lnTo>
                  <a:lnTo>
                    <a:pt x="254880" y="152988"/>
                  </a:lnTo>
                  <a:lnTo>
                    <a:pt x="256759" y="178781"/>
                  </a:lnTo>
                  <a:lnTo>
                    <a:pt x="249008" y="219904"/>
                  </a:lnTo>
                  <a:lnTo>
                    <a:pt x="238152" y="247887"/>
                  </a:lnTo>
                  <a:lnTo>
                    <a:pt x="226892" y="265033"/>
                  </a:lnTo>
                  <a:lnTo>
                    <a:pt x="186828" y="303179"/>
                  </a:lnTo>
                  <a:lnTo>
                    <a:pt x="142783" y="337062"/>
                  </a:lnTo>
                  <a:lnTo>
                    <a:pt x="98214" y="366378"/>
                  </a:lnTo>
                  <a:lnTo>
                    <a:pt x="65151" y="378889"/>
                  </a:lnTo>
                  <a:lnTo>
                    <a:pt x="51776" y="379811"/>
                  </a:lnTo>
                  <a:lnTo>
                    <a:pt x="34082" y="374752"/>
                  </a:lnTo>
                  <a:lnTo>
                    <a:pt x="15451" y="361284"/>
                  </a:lnTo>
                  <a:lnTo>
                    <a:pt x="0" y="34661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17429" name="SMARTInkShape-498">
              <a:extLst>
                <a:ext uri="{FF2B5EF4-FFF2-40B4-BE49-F238E27FC236}">
                  <a16:creationId xmlns:a16="http://schemas.microsoft.com/office/drawing/2014/main" id="{7E854061-3AA7-4B1C-9B3E-62AAD5525E09}"/>
                </a:ext>
              </a:extLst>
            </p:cNvPr>
            <p:cNvSpPr/>
            <p:nvPr/>
          </p:nvSpPr>
          <p:spPr bwMode="auto">
            <a:xfrm>
              <a:off x="1169901" y="2232422"/>
              <a:ext cx="44537" cy="410767"/>
            </a:xfrm>
            <a:custGeom>
              <a:avLst/>
              <a:gdLst/>
              <a:ahLst/>
              <a:cxnLst/>
              <a:rect l="0" t="0" r="0" b="0"/>
              <a:pathLst>
                <a:path w="44537" h="410767">
                  <a:moveTo>
                    <a:pt x="17747" y="0"/>
                  </a:moveTo>
                  <a:lnTo>
                    <a:pt x="9185" y="0"/>
                  </a:lnTo>
                  <a:lnTo>
                    <a:pt x="4186" y="4740"/>
                  </a:lnTo>
                  <a:lnTo>
                    <a:pt x="1798" y="12359"/>
                  </a:lnTo>
                  <a:lnTo>
                    <a:pt x="0" y="50802"/>
                  </a:lnTo>
                  <a:lnTo>
                    <a:pt x="6971" y="90107"/>
                  </a:lnTo>
                  <a:lnTo>
                    <a:pt x="8453" y="129916"/>
                  </a:lnTo>
                  <a:lnTo>
                    <a:pt x="8710" y="164281"/>
                  </a:lnTo>
                  <a:lnTo>
                    <a:pt x="14933" y="205311"/>
                  </a:lnTo>
                  <a:lnTo>
                    <a:pt x="16913" y="238985"/>
                  </a:lnTo>
                  <a:lnTo>
                    <a:pt x="17583" y="283274"/>
                  </a:lnTo>
                  <a:lnTo>
                    <a:pt x="17715" y="320980"/>
                  </a:lnTo>
                  <a:lnTo>
                    <a:pt x="24811" y="363407"/>
                  </a:lnTo>
                  <a:lnTo>
                    <a:pt x="27424" y="394533"/>
                  </a:lnTo>
                  <a:lnTo>
                    <a:pt x="34333" y="408432"/>
                  </a:lnTo>
                  <a:lnTo>
                    <a:pt x="35750" y="409210"/>
                  </a:lnTo>
                  <a:lnTo>
                    <a:pt x="44536" y="41076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4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92113" y="3357563"/>
            <a:ext cx="8301037" cy="3252787"/>
          </a:xfrm>
          <a:prstGeom prst="round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endParaRPr lang="en-US" sz="2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1056084"/>
            <a:ext cx="880963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2001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 dirty="0">
                <a:latin typeface="Arial" charset="0"/>
              </a:rPr>
              <a:t>Once the present value has been calculated the net present value can be obtained simply by subtracting the initial cost of the investment project</a:t>
            </a:r>
            <a:endParaRPr lang="en-GB" altLang="en-US" dirty="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dirty="0">
                <a:solidFill>
                  <a:schemeClr val="accent2"/>
                </a:solidFill>
                <a:latin typeface="Arial" charset="0"/>
              </a:rPr>
              <a:t>For example: 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altLang="en-US" sz="2000" dirty="0">
                <a:latin typeface="Arial" charset="0"/>
              </a:rPr>
              <a:t>The net present value of a £1000 investment which yielded the following returns over 3 years, with a required return of 10% would be: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Calculating The Net Present Value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1188" y="3592513"/>
          <a:ext cx="4968875" cy="272732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Return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Discount Factor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Present Value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(£1000)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(£1000)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£600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0.909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£545.40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£400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0.826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£330.40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0.751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£150.20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776788" y="3233738"/>
            <a:ext cx="4476750" cy="3454400"/>
            <a:chOff x="4858603" y="3248166"/>
            <a:chExt cx="4476466" cy="3453506"/>
          </a:xfrm>
        </p:grpSpPr>
        <p:pic>
          <p:nvPicPr>
            <p:cNvPr id="18475" name="Picture 31" descr="Small Piece of Paper Transpare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858603" y="3248166"/>
              <a:ext cx="4476466" cy="3453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5882475" y="3671918"/>
              <a:ext cx="2416022" cy="2529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800" dirty="0">
                  <a:solidFill>
                    <a:schemeClr val="accent2"/>
                  </a:solidFill>
                  <a:latin typeface="+mn-lt"/>
                </a:rPr>
                <a:t>This shows that the net present value of the return on this investment is just £26.  However, it would still be undertaken since the positive result shows that the required 10% return has been exceeded!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AD7F816-5C7B-422F-9465-75B35F9598DB}"/>
              </a:ext>
            </a:extLst>
          </p:cNvPr>
          <p:cNvSpPr/>
          <p:nvPr/>
        </p:nvSpPr>
        <p:spPr bwMode="auto">
          <a:xfrm>
            <a:off x="2681149" y="5523128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F52A04-5A32-422F-8F9E-EDB33C269800}"/>
              </a:ext>
            </a:extLst>
          </p:cNvPr>
          <p:cNvSpPr/>
          <p:nvPr/>
        </p:nvSpPr>
        <p:spPr bwMode="auto">
          <a:xfrm>
            <a:off x="2666883" y="5067092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77893-921B-4747-85A8-86F1005EEA45}"/>
              </a:ext>
            </a:extLst>
          </p:cNvPr>
          <p:cNvSpPr/>
          <p:nvPr/>
        </p:nvSpPr>
        <p:spPr bwMode="auto">
          <a:xfrm>
            <a:off x="2679434" y="4656005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496720-F38B-4813-9AA8-AB194D290AA6}"/>
              </a:ext>
            </a:extLst>
          </p:cNvPr>
          <p:cNvSpPr/>
          <p:nvPr/>
        </p:nvSpPr>
        <p:spPr bwMode="auto">
          <a:xfrm>
            <a:off x="2674257" y="4224088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9342AE-7FD2-411B-8BC7-AFEED2F68307}"/>
              </a:ext>
            </a:extLst>
          </p:cNvPr>
          <p:cNvSpPr/>
          <p:nvPr/>
        </p:nvSpPr>
        <p:spPr bwMode="auto">
          <a:xfrm>
            <a:off x="4339797" y="5074307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41ED94-8D69-44C0-A3D9-C0ED89B266D6}"/>
              </a:ext>
            </a:extLst>
          </p:cNvPr>
          <p:cNvSpPr/>
          <p:nvPr/>
        </p:nvSpPr>
        <p:spPr bwMode="auto">
          <a:xfrm>
            <a:off x="4332903" y="4612119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CD1B8-6429-40E1-91D2-0103C94EA33D}"/>
              </a:ext>
            </a:extLst>
          </p:cNvPr>
          <p:cNvSpPr/>
          <p:nvPr/>
        </p:nvSpPr>
        <p:spPr bwMode="auto">
          <a:xfrm>
            <a:off x="4332904" y="4220447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F285D2-28C1-473A-904B-A5B4D4315F22}"/>
              </a:ext>
            </a:extLst>
          </p:cNvPr>
          <p:cNvSpPr/>
          <p:nvPr/>
        </p:nvSpPr>
        <p:spPr bwMode="auto">
          <a:xfrm>
            <a:off x="4332578" y="5556327"/>
            <a:ext cx="990407" cy="3718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354460" y="4244880"/>
              <a:ext cx="175680" cy="98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2580" y="4232640"/>
                <a:ext cx="1994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2324580" y="4167840"/>
              <a:ext cx="228600" cy="122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12340" y="4155960"/>
                <a:ext cx="252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2270580" y="4716840"/>
              <a:ext cx="137520" cy="12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8700" y="4704960"/>
                <a:ext cx="1612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2218020" y="4625400"/>
              <a:ext cx="198000" cy="137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05780" y="4613520"/>
                <a:ext cx="222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2194260" y="5120760"/>
              <a:ext cx="198720" cy="190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82380" y="5108880"/>
                <a:ext cx="2224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2179140" y="5044440"/>
              <a:ext cx="168120" cy="168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67260" y="5032560"/>
                <a:ext cx="1918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2202180" y="5554920"/>
              <a:ext cx="289800" cy="2062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90300" y="5543040"/>
                <a:ext cx="3135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/>
              <p14:cNvContentPartPr/>
              <p14:nvPr/>
            </p14:nvContentPartPr>
            <p14:xfrm>
              <a:off x="2225580" y="5501280"/>
              <a:ext cx="174960" cy="1832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13340" y="5489400"/>
                <a:ext cx="199080" cy="207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BB7D867-0FE5-4BCB-A159-DE1861307384}"/>
              </a:ext>
            </a:extLst>
          </p:cNvPr>
          <p:cNvSpPr/>
          <p:nvPr/>
        </p:nvSpPr>
        <p:spPr bwMode="auto">
          <a:xfrm>
            <a:off x="4332577" y="5986894"/>
            <a:ext cx="990407" cy="3718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B3EC11-A81B-4D1D-9739-816C36A5A665}"/>
              </a:ext>
            </a:extLst>
          </p:cNvPr>
          <p:cNvSpPr/>
          <p:nvPr/>
        </p:nvSpPr>
        <p:spPr bwMode="auto">
          <a:xfrm>
            <a:off x="5817277" y="3666362"/>
            <a:ext cx="2620285" cy="28217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grpSp>
        <p:nvGrpSpPr>
          <p:cNvPr id="36" name="SMARTInkShape-Group91">
            <a:extLst>
              <a:ext uri="{FF2B5EF4-FFF2-40B4-BE49-F238E27FC236}">
                <a16:creationId xmlns:a16="http://schemas.microsoft.com/office/drawing/2014/main" id="{9175FEAA-69A7-4EE7-BF26-9836A094342D}"/>
              </a:ext>
            </a:extLst>
          </p:cNvPr>
          <p:cNvGrpSpPr/>
          <p:nvPr/>
        </p:nvGrpSpPr>
        <p:grpSpPr>
          <a:xfrm>
            <a:off x="3652243" y="5894262"/>
            <a:ext cx="759022" cy="365107"/>
            <a:chOff x="3652243" y="5894262"/>
            <a:chExt cx="759022" cy="365107"/>
          </a:xfrm>
        </p:grpSpPr>
        <p:sp>
          <p:nvSpPr>
            <p:cNvPr id="31" name="SMARTInkShape-504">
              <a:extLst>
                <a:ext uri="{FF2B5EF4-FFF2-40B4-BE49-F238E27FC236}">
                  <a16:creationId xmlns:a16="http://schemas.microsoft.com/office/drawing/2014/main" id="{6F6A3CEE-41C8-41E3-9DF3-3EDF83C214C0}"/>
                </a:ext>
              </a:extLst>
            </p:cNvPr>
            <p:cNvSpPr/>
            <p:nvPr/>
          </p:nvSpPr>
          <p:spPr bwMode="auto">
            <a:xfrm>
              <a:off x="4241601" y="6197276"/>
              <a:ext cx="169664" cy="8857"/>
            </a:xfrm>
            <a:custGeom>
              <a:avLst/>
              <a:gdLst/>
              <a:ahLst/>
              <a:cxnLst/>
              <a:rect l="0" t="0" r="0" b="0"/>
              <a:pathLst>
                <a:path w="169664" h="8857">
                  <a:moveTo>
                    <a:pt x="0" y="8856"/>
                  </a:moveTo>
                  <a:lnTo>
                    <a:pt x="42241" y="8856"/>
                  </a:lnTo>
                  <a:lnTo>
                    <a:pt x="85129" y="1169"/>
                  </a:lnTo>
                  <a:lnTo>
                    <a:pt x="127923" y="0"/>
                  </a:lnTo>
                  <a:lnTo>
                    <a:pt x="144839" y="941"/>
                  </a:lnTo>
                  <a:lnTo>
                    <a:pt x="169663" y="885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2" name="SMARTInkShape-505">
              <a:extLst>
                <a:ext uri="{FF2B5EF4-FFF2-40B4-BE49-F238E27FC236}">
                  <a16:creationId xmlns:a16="http://schemas.microsoft.com/office/drawing/2014/main" id="{DBE00584-1E8F-4B68-9D8B-DB709C3489C1}"/>
                </a:ext>
              </a:extLst>
            </p:cNvPr>
            <p:cNvSpPr/>
            <p:nvPr/>
          </p:nvSpPr>
          <p:spPr bwMode="auto">
            <a:xfrm>
              <a:off x="4304109" y="6045398"/>
              <a:ext cx="53579" cy="8931"/>
            </a:xfrm>
            <a:custGeom>
              <a:avLst/>
              <a:gdLst/>
              <a:ahLst/>
              <a:cxnLst/>
              <a:rect l="0" t="0" r="0" b="0"/>
              <a:pathLst>
                <a:path w="53579" h="8931">
                  <a:moveTo>
                    <a:pt x="0" y="8930"/>
                  </a:moveTo>
                  <a:lnTo>
                    <a:pt x="4740" y="8930"/>
                  </a:lnTo>
                  <a:lnTo>
                    <a:pt x="9713" y="6284"/>
                  </a:lnTo>
                  <a:lnTo>
                    <a:pt x="16250" y="1242"/>
                  </a:lnTo>
                  <a:lnTo>
                    <a:pt x="24671" y="244"/>
                  </a:lnTo>
                  <a:lnTo>
                    <a:pt x="53578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3" name="SMARTInkShape-506">
              <a:extLst>
                <a:ext uri="{FF2B5EF4-FFF2-40B4-BE49-F238E27FC236}">
                  <a16:creationId xmlns:a16="http://schemas.microsoft.com/office/drawing/2014/main" id="{737B4281-05B6-4765-B0DF-2BB9FC17AAE3}"/>
                </a:ext>
              </a:extLst>
            </p:cNvPr>
            <p:cNvSpPr/>
            <p:nvPr/>
          </p:nvSpPr>
          <p:spPr bwMode="auto">
            <a:xfrm>
              <a:off x="4089796" y="5938242"/>
              <a:ext cx="160736" cy="321127"/>
            </a:xfrm>
            <a:custGeom>
              <a:avLst/>
              <a:gdLst/>
              <a:ahLst/>
              <a:cxnLst/>
              <a:rect l="0" t="0" r="0" b="0"/>
              <a:pathLst>
                <a:path w="160736" h="321127">
                  <a:moveTo>
                    <a:pt x="0" y="35719"/>
                  </a:moveTo>
                  <a:lnTo>
                    <a:pt x="993" y="52935"/>
                  </a:lnTo>
                  <a:lnTo>
                    <a:pt x="7689" y="90387"/>
                  </a:lnTo>
                  <a:lnTo>
                    <a:pt x="8685" y="128207"/>
                  </a:lnTo>
                  <a:lnTo>
                    <a:pt x="8858" y="170279"/>
                  </a:lnTo>
                  <a:lnTo>
                    <a:pt x="8916" y="212671"/>
                  </a:lnTo>
                  <a:lnTo>
                    <a:pt x="8926" y="245906"/>
                  </a:lnTo>
                  <a:lnTo>
                    <a:pt x="8930" y="287361"/>
                  </a:lnTo>
                  <a:lnTo>
                    <a:pt x="8930" y="317559"/>
                  </a:lnTo>
                  <a:lnTo>
                    <a:pt x="9923" y="318863"/>
                  </a:lnTo>
                  <a:lnTo>
                    <a:pt x="16618" y="321126"/>
                  </a:lnTo>
                  <a:lnTo>
                    <a:pt x="17032" y="320247"/>
                  </a:lnTo>
                  <a:lnTo>
                    <a:pt x="17492" y="316627"/>
                  </a:lnTo>
                  <a:lnTo>
                    <a:pt x="20342" y="311710"/>
                  </a:lnTo>
                  <a:lnTo>
                    <a:pt x="22492" y="309009"/>
                  </a:lnTo>
                  <a:lnTo>
                    <a:pt x="24879" y="300717"/>
                  </a:lnTo>
                  <a:lnTo>
                    <a:pt x="28869" y="284893"/>
                  </a:lnTo>
                  <a:lnTo>
                    <a:pt x="39107" y="247547"/>
                  </a:lnTo>
                  <a:lnTo>
                    <a:pt x="50683" y="206656"/>
                  </a:lnTo>
                  <a:lnTo>
                    <a:pt x="65171" y="167269"/>
                  </a:lnTo>
                  <a:lnTo>
                    <a:pt x="82107" y="126307"/>
                  </a:lnTo>
                  <a:lnTo>
                    <a:pt x="105132" y="83184"/>
                  </a:lnTo>
                  <a:lnTo>
                    <a:pt x="130890" y="38989"/>
                  </a:lnTo>
                  <a:lnTo>
                    <a:pt x="150627" y="9392"/>
                  </a:lnTo>
                  <a:lnTo>
                    <a:pt x="151282" y="4836"/>
                  </a:lnTo>
                  <a:lnTo>
                    <a:pt x="152449" y="3224"/>
                  </a:lnTo>
                  <a:lnTo>
                    <a:pt x="154219" y="2149"/>
                  </a:lnTo>
                  <a:lnTo>
                    <a:pt x="160735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4" name="SMARTInkShape-507">
              <a:extLst>
                <a:ext uri="{FF2B5EF4-FFF2-40B4-BE49-F238E27FC236}">
                  <a16:creationId xmlns:a16="http://schemas.microsoft.com/office/drawing/2014/main" id="{481B68AE-8E21-4BE5-913E-4DEF7A4D1710}"/>
                </a:ext>
              </a:extLst>
            </p:cNvPr>
            <p:cNvSpPr/>
            <p:nvPr/>
          </p:nvSpPr>
          <p:spPr bwMode="auto">
            <a:xfrm>
              <a:off x="3884414" y="5894262"/>
              <a:ext cx="194435" cy="307538"/>
            </a:xfrm>
            <a:custGeom>
              <a:avLst/>
              <a:gdLst/>
              <a:ahLst/>
              <a:cxnLst/>
              <a:rect l="0" t="0" r="0" b="0"/>
              <a:pathLst>
                <a:path w="194435" h="307538">
                  <a:moveTo>
                    <a:pt x="53578" y="106488"/>
                  </a:moveTo>
                  <a:lnTo>
                    <a:pt x="42554" y="146627"/>
                  </a:lnTo>
                  <a:lnTo>
                    <a:pt x="35626" y="187437"/>
                  </a:lnTo>
                  <a:lnTo>
                    <a:pt x="28149" y="226839"/>
                  </a:lnTo>
                  <a:lnTo>
                    <a:pt x="17254" y="267784"/>
                  </a:lnTo>
                  <a:lnTo>
                    <a:pt x="9255" y="302082"/>
                  </a:lnTo>
                  <a:lnTo>
                    <a:pt x="9026" y="307537"/>
                  </a:lnTo>
                  <a:lnTo>
                    <a:pt x="9923" y="269548"/>
                  </a:lnTo>
                  <a:lnTo>
                    <a:pt x="15997" y="228031"/>
                  </a:lnTo>
                  <a:lnTo>
                    <a:pt x="18606" y="185405"/>
                  </a:lnTo>
                  <a:lnTo>
                    <a:pt x="27524" y="143978"/>
                  </a:lnTo>
                  <a:lnTo>
                    <a:pt x="40776" y="103928"/>
                  </a:lnTo>
                  <a:lnTo>
                    <a:pt x="46478" y="77948"/>
                  </a:lnTo>
                  <a:lnTo>
                    <a:pt x="72303" y="36742"/>
                  </a:lnTo>
                  <a:lnTo>
                    <a:pt x="105800" y="10738"/>
                  </a:lnTo>
                  <a:lnTo>
                    <a:pt x="121967" y="2710"/>
                  </a:lnTo>
                  <a:lnTo>
                    <a:pt x="141060" y="0"/>
                  </a:lnTo>
                  <a:lnTo>
                    <a:pt x="162842" y="9011"/>
                  </a:lnTo>
                  <a:lnTo>
                    <a:pt x="178667" y="19507"/>
                  </a:lnTo>
                  <a:lnTo>
                    <a:pt x="189640" y="43123"/>
                  </a:lnTo>
                  <a:lnTo>
                    <a:pt x="194434" y="65774"/>
                  </a:lnTo>
                  <a:lnTo>
                    <a:pt x="188925" y="103480"/>
                  </a:lnTo>
                  <a:lnTo>
                    <a:pt x="175410" y="138441"/>
                  </a:lnTo>
                  <a:lnTo>
                    <a:pt x="157145" y="156856"/>
                  </a:lnTo>
                  <a:lnTo>
                    <a:pt x="143926" y="163600"/>
                  </a:lnTo>
                  <a:lnTo>
                    <a:pt x="120035" y="167397"/>
                  </a:lnTo>
                  <a:lnTo>
                    <a:pt x="85887" y="168680"/>
                  </a:lnTo>
                  <a:lnTo>
                    <a:pt x="42423" y="154818"/>
                  </a:lnTo>
                  <a:lnTo>
                    <a:pt x="32745" y="151780"/>
                  </a:lnTo>
                  <a:lnTo>
                    <a:pt x="0" y="13327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  <p:sp>
          <p:nvSpPr>
            <p:cNvPr id="35" name="SMARTInkShape-508">
              <a:extLst>
                <a:ext uri="{FF2B5EF4-FFF2-40B4-BE49-F238E27FC236}">
                  <a16:creationId xmlns:a16="http://schemas.microsoft.com/office/drawing/2014/main" id="{3CC1E1DB-932C-464A-AE8B-62E650AE6489}"/>
                </a:ext>
              </a:extLst>
            </p:cNvPr>
            <p:cNvSpPr/>
            <p:nvPr/>
          </p:nvSpPr>
          <p:spPr bwMode="auto">
            <a:xfrm>
              <a:off x="3652243" y="5942805"/>
              <a:ext cx="250031" cy="307442"/>
            </a:xfrm>
            <a:custGeom>
              <a:avLst/>
              <a:gdLst/>
              <a:ahLst/>
              <a:cxnLst/>
              <a:rect l="0" t="0" r="0" b="0"/>
              <a:pathLst>
                <a:path w="250031" h="307442">
                  <a:moveTo>
                    <a:pt x="71436" y="66874"/>
                  </a:moveTo>
                  <a:lnTo>
                    <a:pt x="71436" y="79303"/>
                  </a:lnTo>
                  <a:lnTo>
                    <a:pt x="58134" y="123626"/>
                  </a:lnTo>
                  <a:lnTo>
                    <a:pt x="49236" y="161881"/>
                  </a:lnTo>
                  <a:lnTo>
                    <a:pt x="31116" y="205993"/>
                  </a:lnTo>
                  <a:lnTo>
                    <a:pt x="20229" y="244165"/>
                  </a:lnTo>
                  <a:lnTo>
                    <a:pt x="12718" y="259194"/>
                  </a:lnTo>
                  <a:lnTo>
                    <a:pt x="8269" y="286123"/>
                  </a:lnTo>
                  <a:lnTo>
                    <a:pt x="1927" y="298845"/>
                  </a:lnTo>
                  <a:lnTo>
                    <a:pt x="112" y="307441"/>
                  </a:lnTo>
                  <a:lnTo>
                    <a:pt x="0" y="270472"/>
                  </a:lnTo>
                  <a:lnTo>
                    <a:pt x="11023" y="227423"/>
                  </a:lnTo>
                  <a:lnTo>
                    <a:pt x="15833" y="209694"/>
                  </a:lnTo>
                  <a:lnTo>
                    <a:pt x="17950" y="198811"/>
                  </a:lnTo>
                  <a:lnTo>
                    <a:pt x="35897" y="159255"/>
                  </a:lnTo>
                  <a:lnTo>
                    <a:pt x="50624" y="119058"/>
                  </a:lnTo>
                  <a:lnTo>
                    <a:pt x="69454" y="80904"/>
                  </a:lnTo>
                  <a:lnTo>
                    <a:pt x="95414" y="38941"/>
                  </a:lnTo>
                  <a:lnTo>
                    <a:pt x="109078" y="26627"/>
                  </a:lnTo>
                  <a:lnTo>
                    <a:pt x="115162" y="15248"/>
                  </a:lnTo>
                  <a:lnTo>
                    <a:pt x="116462" y="15589"/>
                  </a:lnTo>
                  <a:lnTo>
                    <a:pt x="123692" y="21156"/>
                  </a:lnTo>
                  <a:lnTo>
                    <a:pt x="124427" y="24397"/>
                  </a:lnTo>
                  <a:lnTo>
                    <a:pt x="124963" y="64126"/>
                  </a:lnTo>
                  <a:lnTo>
                    <a:pt x="125008" y="102415"/>
                  </a:lnTo>
                  <a:lnTo>
                    <a:pt x="122367" y="131405"/>
                  </a:lnTo>
                  <a:lnTo>
                    <a:pt x="116913" y="168160"/>
                  </a:lnTo>
                  <a:lnTo>
                    <a:pt x="116248" y="206715"/>
                  </a:lnTo>
                  <a:lnTo>
                    <a:pt x="118779" y="241923"/>
                  </a:lnTo>
                  <a:lnTo>
                    <a:pt x="128524" y="280486"/>
                  </a:lnTo>
                  <a:lnTo>
                    <a:pt x="137079" y="298288"/>
                  </a:lnTo>
                  <a:lnTo>
                    <a:pt x="142944" y="303670"/>
                  </a:lnTo>
                  <a:lnTo>
                    <a:pt x="148858" y="306062"/>
                  </a:lnTo>
                  <a:lnTo>
                    <a:pt x="154794" y="307126"/>
                  </a:lnTo>
                  <a:lnTo>
                    <a:pt x="160739" y="304952"/>
                  </a:lnTo>
                  <a:lnTo>
                    <a:pt x="163714" y="302983"/>
                  </a:lnTo>
                  <a:lnTo>
                    <a:pt x="165697" y="299687"/>
                  </a:lnTo>
                  <a:lnTo>
                    <a:pt x="171526" y="282783"/>
                  </a:lnTo>
                  <a:lnTo>
                    <a:pt x="173881" y="279275"/>
                  </a:lnTo>
                  <a:lnTo>
                    <a:pt x="182919" y="238534"/>
                  </a:lnTo>
                  <a:lnTo>
                    <a:pt x="187605" y="201214"/>
                  </a:lnTo>
                  <a:lnTo>
                    <a:pt x="197057" y="165179"/>
                  </a:lnTo>
                  <a:lnTo>
                    <a:pt x="205278" y="126600"/>
                  </a:lnTo>
                  <a:lnTo>
                    <a:pt x="217667" y="84367"/>
                  </a:lnTo>
                  <a:lnTo>
                    <a:pt x="232221" y="47105"/>
                  </a:lnTo>
                  <a:lnTo>
                    <a:pt x="249248" y="3470"/>
                  </a:lnTo>
                  <a:lnTo>
                    <a:pt x="249682" y="0"/>
                  </a:lnTo>
                  <a:lnTo>
                    <a:pt x="250030" y="436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FD5D2DF-3789-484D-B956-232859891BB2}"/>
              </a:ext>
            </a:extLst>
          </p:cNvPr>
          <p:cNvSpPr/>
          <p:nvPr/>
        </p:nvSpPr>
        <p:spPr bwMode="auto">
          <a:xfrm>
            <a:off x="6263042" y="4290240"/>
            <a:ext cx="2590247" cy="202959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rPr>
              <a:t>ASK MATTHEW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1683" grpId="0" build="p" bldLvl="4" autoUpdateAnimBg="0"/>
      <p:bldP spid="3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3646488" y="79692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5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88" y="768350"/>
            <a:ext cx="6858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-420000">
            <a:off x="508000" y="2187575"/>
            <a:ext cx="306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 rot="-420000">
            <a:off x="319088" y="2909888"/>
            <a:ext cx="380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takes account of the value of money over time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 rot="-420000">
            <a:off x="388938" y="3797300"/>
            <a:ext cx="42513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The value of all expected cash inflows is accounted for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 rot="300000">
            <a:off x="5430838" y="2201863"/>
            <a:ext cx="3065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Disadvantages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 rot="300000">
            <a:off x="5100638" y="2989263"/>
            <a:ext cx="405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is much more complex to calculate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 rot="300000">
            <a:off x="4986338" y="3736975"/>
            <a:ext cx="397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requires more time to make a decision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 rot="-420000">
            <a:off x="493713" y="4691063"/>
            <a:ext cx="412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063" indent="-37306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The opportunity cost of the investment can be taken</a:t>
            </a:r>
            <a:b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into account 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42888"/>
            <a:ext cx="8658226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Advantages &amp; Disadvantages of NPV</a:t>
            </a:r>
            <a:endParaRPr lang="en-US" dirty="0"/>
          </a:p>
        </p:txBody>
      </p:sp>
      <p:pic>
        <p:nvPicPr>
          <p:cNvPr id="19468" name="Picture 17" descr="stick_figure_thumbs_up_400_cl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406525"/>
            <a:ext cx="1139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8" descr="figure_give_thumbs_down_400_cl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370013"/>
            <a:ext cx="11398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9" descr="backarrow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424613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 rot="300000">
            <a:off x="4887913" y="4524375"/>
            <a:ext cx="3979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063" indent="-37306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 typeface="Comic Sans MS" pitchFamily="66" charset="0"/>
              <a:buAutoNum type="arabicParenR" startAt="3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It’s accuracy depends on the choice of discount factor – which is usually an educated guess!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589359" y="1803797"/>
            <a:ext cx="133947" cy="44649"/>
          </a:xfrm>
          <a:custGeom>
            <a:avLst/>
            <a:gdLst/>
            <a:ahLst/>
            <a:cxnLst/>
            <a:rect l="0" t="0" r="0" b="0"/>
            <a:pathLst>
              <a:path w="133947" h="44649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8929"/>
                </a:lnTo>
                <a:lnTo>
                  <a:pt x="116086" y="892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33946" y="35718"/>
                </a:lnTo>
                <a:lnTo>
                  <a:pt x="125016" y="35718"/>
                </a:lnTo>
                <a:lnTo>
                  <a:pt x="12501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19695" y="1759148"/>
            <a:ext cx="375048" cy="383978"/>
          </a:xfrm>
          <a:custGeom>
            <a:avLst/>
            <a:gdLst/>
            <a:ahLst/>
            <a:cxnLst/>
            <a:rect l="0" t="0" r="0" b="0"/>
            <a:pathLst>
              <a:path w="375048" h="383978">
                <a:moveTo>
                  <a:pt x="250032" y="17860"/>
                </a:moveTo>
                <a:lnTo>
                  <a:pt x="241102" y="17860"/>
                </a:lnTo>
                <a:lnTo>
                  <a:pt x="241102" y="8930"/>
                </a:lnTo>
                <a:lnTo>
                  <a:pt x="241102" y="8930"/>
                </a:lnTo>
                <a:lnTo>
                  <a:pt x="232172" y="8930"/>
                </a:lnTo>
                <a:lnTo>
                  <a:pt x="241102" y="8930"/>
                </a:lnTo>
                <a:lnTo>
                  <a:pt x="232172" y="8930"/>
                </a:lnTo>
                <a:lnTo>
                  <a:pt x="232172" y="0"/>
                </a:lnTo>
                <a:lnTo>
                  <a:pt x="223243" y="0"/>
                </a:lnTo>
                <a:lnTo>
                  <a:pt x="214313" y="0"/>
                </a:lnTo>
                <a:lnTo>
                  <a:pt x="205383" y="8930"/>
                </a:lnTo>
                <a:lnTo>
                  <a:pt x="187524" y="8930"/>
                </a:lnTo>
                <a:lnTo>
                  <a:pt x="169664" y="17860"/>
                </a:lnTo>
                <a:lnTo>
                  <a:pt x="160735" y="26789"/>
                </a:lnTo>
                <a:lnTo>
                  <a:pt x="142875" y="35719"/>
                </a:lnTo>
                <a:lnTo>
                  <a:pt x="125016" y="44649"/>
                </a:lnTo>
                <a:lnTo>
                  <a:pt x="107157" y="62508"/>
                </a:lnTo>
                <a:lnTo>
                  <a:pt x="98227" y="80367"/>
                </a:lnTo>
                <a:lnTo>
                  <a:pt x="80368" y="98227"/>
                </a:lnTo>
                <a:lnTo>
                  <a:pt x="62508" y="116086"/>
                </a:lnTo>
                <a:lnTo>
                  <a:pt x="44649" y="133946"/>
                </a:lnTo>
                <a:lnTo>
                  <a:pt x="26789" y="151805"/>
                </a:lnTo>
                <a:lnTo>
                  <a:pt x="17860" y="17859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1"/>
                </a:lnTo>
                <a:lnTo>
                  <a:pt x="8930" y="285750"/>
                </a:lnTo>
                <a:lnTo>
                  <a:pt x="17860" y="303610"/>
                </a:lnTo>
                <a:lnTo>
                  <a:pt x="26789" y="321469"/>
                </a:lnTo>
                <a:lnTo>
                  <a:pt x="35719" y="339328"/>
                </a:lnTo>
                <a:lnTo>
                  <a:pt x="53579" y="348258"/>
                </a:lnTo>
                <a:lnTo>
                  <a:pt x="71438" y="357188"/>
                </a:lnTo>
                <a:lnTo>
                  <a:pt x="89297" y="366117"/>
                </a:lnTo>
                <a:lnTo>
                  <a:pt x="107157" y="375047"/>
                </a:lnTo>
                <a:lnTo>
                  <a:pt x="125016" y="375047"/>
                </a:lnTo>
                <a:lnTo>
                  <a:pt x="151805" y="383977"/>
                </a:lnTo>
                <a:lnTo>
                  <a:pt x="169664" y="375047"/>
                </a:lnTo>
                <a:lnTo>
                  <a:pt x="196454" y="375047"/>
                </a:lnTo>
                <a:lnTo>
                  <a:pt x="223243" y="366117"/>
                </a:lnTo>
                <a:lnTo>
                  <a:pt x="241102" y="357188"/>
                </a:lnTo>
                <a:lnTo>
                  <a:pt x="258961" y="357188"/>
                </a:lnTo>
                <a:lnTo>
                  <a:pt x="276821" y="339328"/>
                </a:lnTo>
                <a:lnTo>
                  <a:pt x="294680" y="330399"/>
                </a:lnTo>
                <a:lnTo>
                  <a:pt x="312539" y="321469"/>
                </a:lnTo>
                <a:lnTo>
                  <a:pt x="321469" y="303610"/>
                </a:lnTo>
                <a:lnTo>
                  <a:pt x="339329" y="285750"/>
                </a:lnTo>
                <a:lnTo>
                  <a:pt x="348258" y="276821"/>
                </a:lnTo>
                <a:lnTo>
                  <a:pt x="357188" y="258961"/>
                </a:lnTo>
                <a:lnTo>
                  <a:pt x="357188" y="241102"/>
                </a:lnTo>
                <a:lnTo>
                  <a:pt x="366118" y="223242"/>
                </a:lnTo>
                <a:lnTo>
                  <a:pt x="366118" y="205383"/>
                </a:lnTo>
                <a:lnTo>
                  <a:pt x="366118" y="187524"/>
                </a:lnTo>
                <a:lnTo>
                  <a:pt x="375047" y="169664"/>
                </a:lnTo>
                <a:lnTo>
                  <a:pt x="375047" y="151805"/>
                </a:lnTo>
                <a:lnTo>
                  <a:pt x="375047" y="133946"/>
                </a:lnTo>
                <a:lnTo>
                  <a:pt x="366118" y="116086"/>
                </a:lnTo>
                <a:lnTo>
                  <a:pt x="366118" y="107156"/>
                </a:lnTo>
                <a:lnTo>
                  <a:pt x="357188" y="89297"/>
                </a:lnTo>
                <a:lnTo>
                  <a:pt x="357188" y="80367"/>
                </a:lnTo>
                <a:lnTo>
                  <a:pt x="348258" y="62508"/>
                </a:lnTo>
                <a:lnTo>
                  <a:pt x="339329" y="53578"/>
                </a:lnTo>
                <a:lnTo>
                  <a:pt x="330399" y="44649"/>
                </a:lnTo>
                <a:lnTo>
                  <a:pt x="312539" y="35719"/>
                </a:lnTo>
                <a:lnTo>
                  <a:pt x="294680" y="35719"/>
                </a:lnTo>
                <a:lnTo>
                  <a:pt x="285750" y="26789"/>
                </a:lnTo>
                <a:lnTo>
                  <a:pt x="267891" y="26789"/>
                </a:lnTo>
                <a:lnTo>
                  <a:pt x="250032" y="26789"/>
                </a:lnTo>
                <a:lnTo>
                  <a:pt x="232172" y="26789"/>
                </a:lnTo>
                <a:lnTo>
                  <a:pt x="214313" y="35719"/>
                </a:lnTo>
                <a:lnTo>
                  <a:pt x="196454" y="35719"/>
                </a:lnTo>
                <a:lnTo>
                  <a:pt x="178594" y="44649"/>
                </a:lnTo>
                <a:lnTo>
                  <a:pt x="160735" y="53578"/>
                </a:lnTo>
                <a:lnTo>
                  <a:pt x="151805" y="53578"/>
                </a:lnTo>
                <a:lnTo>
                  <a:pt x="151805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937617" y="1884164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044774" y="1750219"/>
            <a:ext cx="294680" cy="330399"/>
          </a:xfrm>
          <a:custGeom>
            <a:avLst/>
            <a:gdLst/>
            <a:ahLst/>
            <a:cxnLst/>
            <a:rect l="0" t="0" r="0" b="0"/>
            <a:pathLst>
              <a:path w="294680" h="330399">
                <a:moveTo>
                  <a:pt x="80367" y="0"/>
                </a:moveTo>
                <a:lnTo>
                  <a:pt x="89296" y="0"/>
                </a:lnTo>
                <a:lnTo>
                  <a:pt x="98226" y="0"/>
                </a:lnTo>
                <a:lnTo>
                  <a:pt x="107156" y="0"/>
                </a:lnTo>
                <a:lnTo>
                  <a:pt x="133945" y="0"/>
                </a:lnTo>
                <a:lnTo>
                  <a:pt x="151804" y="0"/>
                </a:lnTo>
                <a:lnTo>
                  <a:pt x="178593" y="0"/>
                </a:lnTo>
                <a:lnTo>
                  <a:pt x="205382" y="0"/>
                </a:lnTo>
                <a:lnTo>
                  <a:pt x="223242" y="0"/>
                </a:lnTo>
                <a:lnTo>
                  <a:pt x="250031" y="0"/>
                </a:lnTo>
                <a:lnTo>
                  <a:pt x="258960" y="8929"/>
                </a:lnTo>
                <a:lnTo>
                  <a:pt x="276820" y="8929"/>
                </a:lnTo>
                <a:lnTo>
                  <a:pt x="285749" y="8929"/>
                </a:lnTo>
                <a:lnTo>
                  <a:pt x="294679" y="8929"/>
                </a:lnTo>
                <a:lnTo>
                  <a:pt x="294679" y="8929"/>
                </a:lnTo>
                <a:lnTo>
                  <a:pt x="294679" y="8929"/>
                </a:lnTo>
                <a:lnTo>
                  <a:pt x="294679" y="8929"/>
                </a:lnTo>
                <a:lnTo>
                  <a:pt x="285749" y="8929"/>
                </a:lnTo>
                <a:lnTo>
                  <a:pt x="267890" y="8929"/>
                </a:lnTo>
                <a:lnTo>
                  <a:pt x="250031" y="8929"/>
                </a:lnTo>
                <a:lnTo>
                  <a:pt x="223242" y="8929"/>
                </a:lnTo>
                <a:lnTo>
                  <a:pt x="205382" y="8929"/>
                </a:lnTo>
                <a:lnTo>
                  <a:pt x="169664" y="17859"/>
                </a:lnTo>
                <a:lnTo>
                  <a:pt x="142875" y="26789"/>
                </a:lnTo>
                <a:lnTo>
                  <a:pt x="107156" y="35718"/>
                </a:lnTo>
                <a:lnTo>
                  <a:pt x="80367" y="44648"/>
                </a:lnTo>
                <a:lnTo>
                  <a:pt x="53578" y="53578"/>
                </a:lnTo>
                <a:lnTo>
                  <a:pt x="35718" y="62507"/>
                </a:lnTo>
                <a:lnTo>
                  <a:pt x="26789" y="80367"/>
                </a:lnTo>
                <a:lnTo>
                  <a:pt x="26789" y="89296"/>
                </a:lnTo>
                <a:lnTo>
                  <a:pt x="35718" y="107156"/>
                </a:lnTo>
                <a:lnTo>
                  <a:pt x="44648" y="116085"/>
                </a:lnTo>
                <a:lnTo>
                  <a:pt x="62507" y="133945"/>
                </a:lnTo>
                <a:lnTo>
                  <a:pt x="80367" y="151804"/>
                </a:lnTo>
                <a:lnTo>
                  <a:pt x="107156" y="160734"/>
                </a:lnTo>
                <a:lnTo>
                  <a:pt x="133945" y="178593"/>
                </a:lnTo>
                <a:lnTo>
                  <a:pt x="169664" y="187523"/>
                </a:lnTo>
                <a:lnTo>
                  <a:pt x="187523" y="205382"/>
                </a:lnTo>
                <a:lnTo>
                  <a:pt x="214312" y="223242"/>
                </a:lnTo>
                <a:lnTo>
                  <a:pt x="232171" y="232171"/>
                </a:lnTo>
                <a:lnTo>
                  <a:pt x="250031" y="250031"/>
                </a:lnTo>
                <a:lnTo>
                  <a:pt x="267890" y="258960"/>
                </a:lnTo>
                <a:lnTo>
                  <a:pt x="276820" y="276820"/>
                </a:lnTo>
                <a:lnTo>
                  <a:pt x="276820" y="285750"/>
                </a:lnTo>
                <a:lnTo>
                  <a:pt x="276820" y="303609"/>
                </a:lnTo>
                <a:lnTo>
                  <a:pt x="276820" y="312539"/>
                </a:lnTo>
                <a:lnTo>
                  <a:pt x="267890" y="321468"/>
                </a:lnTo>
                <a:lnTo>
                  <a:pt x="241101" y="330398"/>
                </a:lnTo>
                <a:lnTo>
                  <a:pt x="223242" y="330398"/>
                </a:lnTo>
                <a:lnTo>
                  <a:pt x="196453" y="330398"/>
                </a:lnTo>
                <a:lnTo>
                  <a:pt x="169664" y="330398"/>
                </a:lnTo>
                <a:lnTo>
                  <a:pt x="142875" y="330398"/>
                </a:lnTo>
                <a:lnTo>
                  <a:pt x="116085" y="330398"/>
                </a:lnTo>
                <a:lnTo>
                  <a:pt x="89296" y="330398"/>
                </a:lnTo>
                <a:lnTo>
                  <a:pt x="62507" y="321468"/>
                </a:lnTo>
                <a:lnTo>
                  <a:pt x="44648" y="321468"/>
                </a:lnTo>
                <a:lnTo>
                  <a:pt x="26789" y="321468"/>
                </a:lnTo>
                <a:lnTo>
                  <a:pt x="17859" y="312539"/>
                </a:lnTo>
                <a:lnTo>
                  <a:pt x="8929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348383" y="1660922"/>
            <a:ext cx="205384" cy="116087"/>
          </a:xfrm>
          <a:custGeom>
            <a:avLst/>
            <a:gdLst/>
            <a:ahLst/>
            <a:cxnLst/>
            <a:rect l="0" t="0" r="0" b="0"/>
            <a:pathLst>
              <a:path w="205384" h="116087">
                <a:moveTo>
                  <a:pt x="107156" y="35718"/>
                </a:moveTo>
                <a:lnTo>
                  <a:pt x="107156" y="35718"/>
                </a:lnTo>
                <a:lnTo>
                  <a:pt x="98226" y="35718"/>
                </a:lnTo>
                <a:lnTo>
                  <a:pt x="98226" y="35718"/>
                </a:lnTo>
                <a:lnTo>
                  <a:pt x="89297" y="35718"/>
                </a:lnTo>
                <a:lnTo>
                  <a:pt x="80367" y="44648"/>
                </a:lnTo>
                <a:lnTo>
                  <a:pt x="71437" y="53578"/>
                </a:lnTo>
                <a:lnTo>
                  <a:pt x="53578" y="71437"/>
                </a:lnTo>
                <a:lnTo>
                  <a:pt x="44648" y="80367"/>
                </a:lnTo>
                <a:lnTo>
                  <a:pt x="35719" y="98226"/>
                </a:lnTo>
                <a:lnTo>
                  <a:pt x="44648" y="107156"/>
                </a:lnTo>
                <a:lnTo>
                  <a:pt x="44648" y="10715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80367" y="116086"/>
                </a:lnTo>
                <a:lnTo>
                  <a:pt x="98226" y="107156"/>
                </a:lnTo>
                <a:lnTo>
                  <a:pt x="116086" y="98226"/>
                </a:lnTo>
                <a:lnTo>
                  <a:pt x="133945" y="89297"/>
                </a:lnTo>
                <a:lnTo>
                  <a:pt x="160734" y="71437"/>
                </a:lnTo>
                <a:lnTo>
                  <a:pt x="178594" y="62507"/>
                </a:lnTo>
                <a:lnTo>
                  <a:pt x="187523" y="44648"/>
                </a:lnTo>
                <a:lnTo>
                  <a:pt x="196453" y="35718"/>
                </a:lnTo>
                <a:lnTo>
                  <a:pt x="205383" y="26789"/>
                </a:lnTo>
                <a:lnTo>
                  <a:pt x="205383" y="17859"/>
                </a:lnTo>
                <a:lnTo>
                  <a:pt x="196453" y="8929"/>
                </a:lnTo>
                <a:lnTo>
                  <a:pt x="187523" y="0"/>
                </a:lnTo>
                <a:lnTo>
                  <a:pt x="169664" y="0"/>
                </a:lnTo>
                <a:lnTo>
                  <a:pt x="151805" y="0"/>
                </a:lnTo>
                <a:lnTo>
                  <a:pt x="133945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62508" y="26789"/>
                </a:lnTo>
                <a:lnTo>
                  <a:pt x="44648" y="35718"/>
                </a:lnTo>
                <a:lnTo>
                  <a:pt x="26789" y="44648"/>
                </a:lnTo>
                <a:lnTo>
                  <a:pt x="17859" y="6250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10891" y="1660922"/>
            <a:ext cx="303610" cy="401837"/>
          </a:xfrm>
          <a:custGeom>
            <a:avLst/>
            <a:gdLst/>
            <a:ahLst/>
            <a:cxnLst/>
            <a:rect l="0" t="0" r="0" b="0"/>
            <a:pathLst>
              <a:path w="303610" h="401837">
                <a:moveTo>
                  <a:pt x="303609" y="0"/>
                </a:moveTo>
                <a:lnTo>
                  <a:pt x="294679" y="8929"/>
                </a:lnTo>
                <a:lnTo>
                  <a:pt x="294679" y="26789"/>
                </a:lnTo>
                <a:lnTo>
                  <a:pt x="276820" y="44648"/>
                </a:lnTo>
                <a:lnTo>
                  <a:pt x="258961" y="71437"/>
                </a:lnTo>
                <a:lnTo>
                  <a:pt x="241101" y="107156"/>
                </a:lnTo>
                <a:lnTo>
                  <a:pt x="205382" y="142875"/>
                </a:lnTo>
                <a:lnTo>
                  <a:pt x="178593" y="178593"/>
                </a:lnTo>
                <a:lnTo>
                  <a:pt x="151804" y="214312"/>
                </a:lnTo>
                <a:lnTo>
                  <a:pt x="125015" y="250031"/>
                </a:lnTo>
                <a:lnTo>
                  <a:pt x="98226" y="285750"/>
                </a:lnTo>
                <a:lnTo>
                  <a:pt x="71437" y="312539"/>
                </a:lnTo>
                <a:lnTo>
                  <a:pt x="44648" y="339328"/>
                </a:lnTo>
                <a:lnTo>
                  <a:pt x="26789" y="366117"/>
                </a:lnTo>
                <a:lnTo>
                  <a:pt x="17859" y="383976"/>
                </a:lnTo>
                <a:lnTo>
                  <a:pt x="8929" y="401836"/>
                </a:lnTo>
                <a:lnTo>
                  <a:pt x="0" y="401836"/>
                </a:lnTo>
                <a:lnTo>
                  <a:pt x="0" y="4018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589484" y="1893094"/>
            <a:ext cx="196455" cy="151805"/>
          </a:xfrm>
          <a:custGeom>
            <a:avLst/>
            <a:gdLst/>
            <a:ahLst/>
            <a:cxnLst/>
            <a:rect l="0" t="0" r="0" b="0"/>
            <a:pathLst>
              <a:path w="196455" h="151805">
                <a:moveTo>
                  <a:pt x="0" y="53578"/>
                </a:moveTo>
                <a:lnTo>
                  <a:pt x="8930" y="62507"/>
                </a:lnTo>
                <a:lnTo>
                  <a:pt x="8930" y="62507"/>
                </a:lnTo>
                <a:lnTo>
                  <a:pt x="17860" y="71437"/>
                </a:lnTo>
                <a:lnTo>
                  <a:pt x="17860" y="89296"/>
                </a:lnTo>
                <a:lnTo>
                  <a:pt x="17860" y="107156"/>
                </a:lnTo>
                <a:lnTo>
                  <a:pt x="17860" y="116085"/>
                </a:lnTo>
                <a:lnTo>
                  <a:pt x="1786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51804"/>
                </a:lnTo>
                <a:lnTo>
                  <a:pt x="62508" y="151804"/>
                </a:lnTo>
                <a:lnTo>
                  <a:pt x="80368" y="142875"/>
                </a:lnTo>
                <a:lnTo>
                  <a:pt x="98227" y="133945"/>
                </a:lnTo>
                <a:lnTo>
                  <a:pt x="116086" y="125015"/>
                </a:lnTo>
                <a:lnTo>
                  <a:pt x="133946" y="107156"/>
                </a:lnTo>
                <a:lnTo>
                  <a:pt x="151805" y="89296"/>
                </a:lnTo>
                <a:lnTo>
                  <a:pt x="169664" y="71437"/>
                </a:lnTo>
                <a:lnTo>
                  <a:pt x="178594" y="53578"/>
                </a:lnTo>
                <a:lnTo>
                  <a:pt x="196454" y="35718"/>
                </a:lnTo>
                <a:lnTo>
                  <a:pt x="196454" y="26789"/>
                </a:lnTo>
                <a:lnTo>
                  <a:pt x="196454" y="8929"/>
                </a:lnTo>
                <a:lnTo>
                  <a:pt x="187524" y="8929"/>
                </a:lnTo>
                <a:lnTo>
                  <a:pt x="178594" y="0"/>
                </a:lnTo>
                <a:lnTo>
                  <a:pt x="151805" y="0"/>
                </a:lnTo>
                <a:lnTo>
                  <a:pt x="133946" y="0"/>
                </a:lnTo>
                <a:lnTo>
                  <a:pt x="107157" y="8929"/>
                </a:lnTo>
                <a:lnTo>
                  <a:pt x="71438" y="17859"/>
                </a:lnTo>
                <a:lnTo>
                  <a:pt x="53579" y="26789"/>
                </a:lnTo>
                <a:lnTo>
                  <a:pt x="35719" y="35718"/>
                </a:lnTo>
                <a:lnTo>
                  <a:pt x="35719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03609" y="1268016"/>
            <a:ext cx="241103" cy="375047"/>
          </a:xfrm>
          <a:custGeom>
            <a:avLst/>
            <a:gdLst/>
            <a:ahLst/>
            <a:cxnLst/>
            <a:rect l="0" t="0" r="0" b="0"/>
            <a:pathLst>
              <a:path w="241103" h="375047">
                <a:moveTo>
                  <a:pt x="98227" y="17859"/>
                </a:moveTo>
                <a:lnTo>
                  <a:pt x="89297" y="17859"/>
                </a:lnTo>
                <a:lnTo>
                  <a:pt x="89297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9297" y="17859"/>
                </a:lnTo>
                <a:lnTo>
                  <a:pt x="98227" y="8929"/>
                </a:lnTo>
                <a:lnTo>
                  <a:pt x="116086" y="8929"/>
                </a:lnTo>
                <a:lnTo>
                  <a:pt x="133946" y="8929"/>
                </a:lnTo>
                <a:lnTo>
                  <a:pt x="151805" y="0"/>
                </a:lnTo>
                <a:lnTo>
                  <a:pt x="169665" y="8929"/>
                </a:lnTo>
                <a:lnTo>
                  <a:pt x="187524" y="8929"/>
                </a:lnTo>
                <a:lnTo>
                  <a:pt x="196454" y="17859"/>
                </a:lnTo>
                <a:lnTo>
                  <a:pt x="205383" y="35718"/>
                </a:lnTo>
                <a:lnTo>
                  <a:pt x="214313" y="53578"/>
                </a:lnTo>
                <a:lnTo>
                  <a:pt x="223243" y="71437"/>
                </a:lnTo>
                <a:lnTo>
                  <a:pt x="223243" y="89297"/>
                </a:lnTo>
                <a:lnTo>
                  <a:pt x="223243" y="116086"/>
                </a:lnTo>
                <a:lnTo>
                  <a:pt x="214313" y="133945"/>
                </a:lnTo>
                <a:lnTo>
                  <a:pt x="205383" y="160734"/>
                </a:lnTo>
                <a:lnTo>
                  <a:pt x="187524" y="187523"/>
                </a:lnTo>
                <a:lnTo>
                  <a:pt x="169665" y="214312"/>
                </a:lnTo>
                <a:lnTo>
                  <a:pt x="151805" y="232171"/>
                </a:lnTo>
                <a:lnTo>
                  <a:pt x="125016" y="258960"/>
                </a:lnTo>
                <a:lnTo>
                  <a:pt x="98227" y="276820"/>
                </a:lnTo>
                <a:lnTo>
                  <a:pt x="71438" y="294679"/>
                </a:lnTo>
                <a:lnTo>
                  <a:pt x="44649" y="312538"/>
                </a:lnTo>
                <a:lnTo>
                  <a:pt x="26790" y="321468"/>
                </a:lnTo>
                <a:lnTo>
                  <a:pt x="8930" y="330398"/>
                </a:lnTo>
                <a:lnTo>
                  <a:pt x="0" y="330398"/>
                </a:lnTo>
                <a:lnTo>
                  <a:pt x="0" y="321468"/>
                </a:lnTo>
                <a:lnTo>
                  <a:pt x="0" y="321468"/>
                </a:lnTo>
                <a:lnTo>
                  <a:pt x="0" y="312538"/>
                </a:lnTo>
                <a:lnTo>
                  <a:pt x="8930" y="303609"/>
                </a:lnTo>
                <a:lnTo>
                  <a:pt x="17860" y="294679"/>
                </a:lnTo>
                <a:lnTo>
                  <a:pt x="35719" y="285749"/>
                </a:lnTo>
                <a:lnTo>
                  <a:pt x="53579" y="285749"/>
                </a:lnTo>
                <a:lnTo>
                  <a:pt x="80368" y="285749"/>
                </a:lnTo>
                <a:lnTo>
                  <a:pt x="98227" y="285749"/>
                </a:lnTo>
                <a:lnTo>
                  <a:pt x="116086" y="294679"/>
                </a:lnTo>
                <a:lnTo>
                  <a:pt x="142875" y="303609"/>
                </a:lnTo>
                <a:lnTo>
                  <a:pt x="160735" y="312538"/>
                </a:lnTo>
                <a:lnTo>
                  <a:pt x="178594" y="330398"/>
                </a:lnTo>
                <a:lnTo>
                  <a:pt x="196454" y="339328"/>
                </a:lnTo>
                <a:lnTo>
                  <a:pt x="205383" y="348257"/>
                </a:lnTo>
                <a:lnTo>
                  <a:pt x="214313" y="357187"/>
                </a:lnTo>
                <a:lnTo>
                  <a:pt x="232172" y="366117"/>
                </a:lnTo>
                <a:lnTo>
                  <a:pt x="241102" y="375046"/>
                </a:lnTo>
                <a:lnTo>
                  <a:pt x="241102" y="375046"/>
                </a:lnTo>
                <a:lnTo>
                  <a:pt x="241102" y="3750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41164" y="147339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901899" y="1259086"/>
            <a:ext cx="250032" cy="330399"/>
          </a:xfrm>
          <a:custGeom>
            <a:avLst/>
            <a:gdLst/>
            <a:ahLst/>
            <a:cxnLst/>
            <a:rect l="0" t="0" r="0" b="0"/>
            <a:pathLst>
              <a:path w="250032" h="330399">
                <a:moveTo>
                  <a:pt x="178593" y="35719"/>
                </a:moveTo>
                <a:lnTo>
                  <a:pt x="178593" y="35719"/>
                </a:lnTo>
                <a:lnTo>
                  <a:pt x="187523" y="26789"/>
                </a:lnTo>
                <a:lnTo>
                  <a:pt x="205382" y="26789"/>
                </a:lnTo>
                <a:lnTo>
                  <a:pt x="214312" y="17859"/>
                </a:lnTo>
                <a:lnTo>
                  <a:pt x="22324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205382" y="0"/>
                </a:lnTo>
                <a:lnTo>
                  <a:pt x="178593" y="8930"/>
                </a:lnTo>
                <a:lnTo>
                  <a:pt x="151804" y="8930"/>
                </a:lnTo>
                <a:lnTo>
                  <a:pt x="116085" y="26789"/>
                </a:lnTo>
                <a:lnTo>
                  <a:pt x="80367" y="35719"/>
                </a:lnTo>
                <a:lnTo>
                  <a:pt x="44648" y="53578"/>
                </a:lnTo>
                <a:lnTo>
                  <a:pt x="17859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29" y="125016"/>
                </a:lnTo>
                <a:lnTo>
                  <a:pt x="26789" y="142875"/>
                </a:lnTo>
                <a:lnTo>
                  <a:pt x="53578" y="160734"/>
                </a:lnTo>
                <a:lnTo>
                  <a:pt x="98226" y="169664"/>
                </a:lnTo>
                <a:lnTo>
                  <a:pt x="133945" y="187523"/>
                </a:lnTo>
                <a:lnTo>
                  <a:pt x="169664" y="205383"/>
                </a:lnTo>
                <a:lnTo>
                  <a:pt x="196453" y="214312"/>
                </a:lnTo>
                <a:lnTo>
                  <a:pt x="223242" y="232172"/>
                </a:lnTo>
                <a:lnTo>
                  <a:pt x="241101" y="241101"/>
                </a:lnTo>
                <a:lnTo>
                  <a:pt x="250031" y="258961"/>
                </a:lnTo>
                <a:lnTo>
                  <a:pt x="250031" y="267890"/>
                </a:lnTo>
                <a:lnTo>
                  <a:pt x="232171" y="285750"/>
                </a:lnTo>
                <a:lnTo>
                  <a:pt x="214312" y="294679"/>
                </a:lnTo>
                <a:lnTo>
                  <a:pt x="187523" y="303609"/>
                </a:lnTo>
                <a:lnTo>
                  <a:pt x="151804" y="312539"/>
                </a:lnTo>
                <a:lnTo>
                  <a:pt x="125015" y="321468"/>
                </a:lnTo>
                <a:lnTo>
                  <a:pt x="89296" y="321468"/>
                </a:lnTo>
                <a:lnTo>
                  <a:pt x="53578" y="330398"/>
                </a:lnTo>
                <a:lnTo>
                  <a:pt x="35718" y="330398"/>
                </a:lnTo>
                <a:lnTo>
                  <a:pt x="17859" y="330398"/>
                </a:lnTo>
                <a:lnTo>
                  <a:pt x="8929" y="321468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259086" y="1178719"/>
            <a:ext cx="214313" cy="125016"/>
          </a:xfrm>
          <a:custGeom>
            <a:avLst/>
            <a:gdLst/>
            <a:ahLst/>
            <a:cxnLst/>
            <a:rect l="0" t="0" r="0" b="0"/>
            <a:pathLst>
              <a:path w="214313" h="125016">
                <a:moveTo>
                  <a:pt x="178594" y="8929"/>
                </a:moveTo>
                <a:lnTo>
                  <a:pt x="178594" y="8929"/>
                </a:lnTo>
                <a:lnTo>
                  <a:pt x="169664" y="8929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8929"/>
                </a:lnTo>
                <a:lnTo>
                  <a:pt x="107156" y="17859"/>
                </a:lnTo>
                <a:lnTo>
                  <a:pt x="80367" y="35718"/>
                </a:lnTo>
                <a:lnTo>
                  <a:pt x="53578" y="53578"/>
                </a:lnTo>
                <a:lnTo>
                  <a:pt x="35719" y="71437"/>
                </a:lnTo>
                <a:lnTo>
                  <a:pt x="17859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16086"/>
                </a:lnTo>
                <a:lnTo>
                  <a:pt x="26789" y="125015"/>
                </a:lnTo>
                <a:lnTo>
                  <a:pt x="44648" y="125015"/>
                </a:lnTo>
                <a:lnTo>
                  <a:pt x="62508" y="116086"/>
                </a:lnTo>
                <a:lnTo>
                  <a:pt x="89297" y="107156"/>
                </a:lnTo>
                <a:lnTo>
                  <a:pt x="116086" y="98226"/>
                </a:lnTo>
                <a:lnTo>
                  <a:pt x="142875" y="80367"/>
                </a:lnTo>
                <a:lnTo>
                  <a:pt x="169664" y="71437"/>
                </a:lnTo>
                <a:lnTo>
                  <a:pt x="187523" y="53578"/>
                </a:lnTo>
                <a:lnTo>
                  <a:pt x="205383" y="35718"/>
                </a:lnTo>
                <a:lnTo>
                  <a:pt x="205383" y="17859"/>
                </a:lnTo>
                <a:lnTo>
                  <a:pt x="214312" y="8929"/>
                </a:lnTo>
                <a:lnTo>
                  <a:pt x="205383" y="8929"/>
                </a:lnTo>
                <a:lnTo>
                  <a:pt x="187523" y="8929"/>
                </a:lnTo>
                <a:lnTo>
                  <a:pt x="169664" y="8929"/>
                </a:lnTo>
                <a:lnTo>
                  <a:pt x="142875" y="26789"/>
                </a:lnTo>
                <a:lnTo>
                  <a:pt x="107156" y="35718"/>
                </a:lnTo>
                <a:lnTo>
                  <a:pt x="71437" y="53578"/>
                </a:lnTo>
                <a:lnTo>
                  <a:pt x="44648" y="71437"/>
                </a:lnTo>
                <a:lnTo>
                  <a:pt x="26789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375172" y="1160859"/>
            <a:ext cx="250032" cy="312540"/>
          </a:xfrm>
          <a:custGeom>
            <a:avLst/>
            <a:gdLst/>
            <a:ahLst/>
            <a:cxnLst/>
            <a:rect l="0" t="0" r="0" b="0"/>
            <a:pathLst>
              <a:path w="250032" h="312540">
                <a:moveTo>
                  <a:pt x="250031" y="0"/>
                </a:moveTo>
                <a:lnTo>
                  <a:pt x="250031" y="0"/>
                </a:lnTo>
                <a:lnTo>
                  <a:pt x="250031" y="8930"/>
                </a:lnTo>
                <a:lnTo>
                  <a:pt x="241101" y="26789"/>
                </a:lnTo>
                <a:lnTo>
                  <a:pt x="223242" y="53578"/>
                </a:lnTo>
                <a:lnTo>
                  <a:pt x="205383" y="89297"/>
                </a:lnTo>
                <a:lnTo>
                  <a:pt x="178594" y="116086"/>
                </a:lnTo>
                <a:lnTo>
                  <a:pt x="151805" y="151805"/>
                </a:lnTo>
                <a:lnTo>
                  <a:pt x="125016" y="187524"/>
                </a:lnTo>
                <a:lnTo>
                  <a:pt x="89297" y="214313"/>
                </a:lnTo>
                <a:lnTo>
                  <a:pt x="62508" y="250031"/>
                </a:lnTo>
                <a:lnTo>
                  <a:pt x="35719" y="276820"/>
                </a:lnTo>
                <a:lnTo>
                  <a:pt x="17859" y="294680"/>
                </a:lnTo>
                <a:lnTo>
                  <a:pt x="893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509117" y="1366242"/>
            <a:ext cx="187525" cy="107157"/>
          </a:xfrm>
          <a:custGeom>
            <a:avLst/>
            <a:gdLst/>
            <a:ahLst/>
            <a:cxnLst/>
            <a:rect l="0" t="0" r="0" b="0"/>
            <a:pathLst>
              <a:path w="187525" h="107157">
                <a:moveTo>
                  <a:pt x="17860" y="53578"/>
                </a:moveTo>
                <a:lnTo>
                  <a:pt x="1786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26789" y="107156"/>
                </a:lnTo>
                <a:lnTo>
                  <a:pt x="53578" y="107156"/>
                </a:lnTo>
                <a:lnTo>
                  <a:pt x="80367" y="98227"/>
                </a:lnTo>
                <a:lnTo>
                  <a:pt x="98227" y="80367"/>
                </a:lnTo>
                <a:lnTo>
                  <a:pt x="125016" y="62508"/>
                </a:lnTo>
                <a:lnTo>
                  <a:pt x="151805" y="53578"/>
                </a:lnTo>
                <a:lnTo>
                  <a:pt x="169664" y="35719"/>
                </a:lnTo>
                <a:lnTo>
                  <a:pt x="178594" y="26789"/>
                </a:lnTo>
                <a:lnTo>
                  <a:pt x="187524" y="17860"/>
                </a:lnTo>
                <a:lnTo>
                  <a:pt x="178594" y="8930"/>
                </a:lnTo>
                <a:lnTo>
                  <a:pt x="169664" y="0"/>
                </a:lnTo>
                <a:lnTo>
                  <a:pt x="142875" y="0"/>
                </a:lnTo>
                <a:lnTo>
                  <a:pt x="116086" y="0"/>
                </a:lnTo>
                <a:lnTo>
                  <a:pt x="89297" y="8930"/>
                </a:lnTo>
                <a:lnTo>
                  <a:pt x="53578" y="17860"/>
                </a:lnTo>
                <a:lnTo>
                  <a:pt x="26789" y="2678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071813" y="1178719"/>
            <a:ext cx="339329" cy="160735"/>
          </a:xfrm>
          <a:custGeom>
            <a:avLst/>
            <a:gdLst/>
            <a:ahLst/>
            <a:cxnLst/>
            <a:rect l="0" t="0" r="0" b="0"/>
            <a:pathLst>
              <a:path w="339329" h="160735">
                <a:moveTo>
                  <a:pt x="26789" y="53578"/>
                </a:moveTo>
                <a:lnTo>
                  <a:pt x="26789" y="53578"/>
                </a:lnTo>
                <a:lnTo>
                  <a:pt x="26789" y="62508"/>
                </a:lnTo>
                <a:lnTo>
                  <a:pt x="1785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25015"/>
                </a:lnTo>
                <a:lnTo>
                  <a:pt x="8929" y="107156"/>
                </a:lnTo>
                <a:lnTo>
                  <a:pt x="8929" y="89297"/>
                </a:lnTo>
                <a:lnTo>
                  <a:pt x="17859" y="71437"/>
                </a:lnTo>
                <a:lnTo>
                  <a:pt x="26789" y="53578"/>
                </a:lnTo>
                <a:lnTo>
                  <a:pt x="35718" y="35718"/>
                </a:lnTo>
                <a:lnTo>
                  <a:pt x="53578" y="17859"/>
                </a:lnTo>
                <a:lnTo>
                  <a:pt x="62507" y="8929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0"/>
                </a:lnTo>
                <a:lnTo>
                  <a:pt x="133945" y="8929"/>
                </a:lnTo>
                <a:lnTo>
                  <a:pt x="142875" y="26789"/>
                </a:lnTo>
                <a:lnTo>
                  <a:pt x="151804" y="44648"/>
                </a:lnTo>
                <a:lnTo>
                  <a:pt x="151804" y="62508"/>
                </a:lnTo>
                <a:lnTo>
                  <a:pt x="151804" y="80367"/>
                </a:lnTo>
                <a:lnTo>
                  <a:pt x="151804" y="98226"/>
                </a:lnTo>
                <a:lnTo>
                  <a:pt x="151804" y="107156"/>
                </a:lnTo>
                <a:lnTo>
                  <a:pt x="151804" y="125015"/>
                </a:lnTo>
                <a:lnTo>
                  <a:pt x="151804" y="133945"/>
                </a:lnTo>
                <a:lnTo>
                  <a:pt x="151804" y="133945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51804" y="133945"/>
                </a:lnTo>
                <a:lnTo>
                  <a:pt x="160734" y="116086"/>
                </a:lnTo>
                <a:lnTo>
                  <a:pt x="160734" y="107156"/>
                </a:lnTo>
                <a:lnTo>
                  <a:pt x="169664" y="89297"/>
                </a:lnTo>
                <a:lnTo>
                  <a:pt x="178593" y="71437"/>
                </a:lnTo>
                <a:lnTo>
                  <a:pt x="187523" y="53578"/>
                </a:lnTo>
                <a:lnTo>
                  <a:pt x="196453" y="35718"/>
                </a:lnTo>
                <a:lnTo>
                  <a:pt x="214312" y="26789"/>
                </a:lnTo>
                <a:lnTo>
                  <a:pt x="232171" y="17859"/>
                </a:lnTo>
                <a:lnTo>
                  <a:pt x="241101" y="8929"/>
                </a:lnTo>
                <a:lnTo>
                  <a:pt x="267890" y="0"/>
                </a:lnTo>
                <a:lnTo>
                  <a:pt x="276820" y="0"/>
                </a:lnTo>
                <a:lnTo>
                  <a:pt x="294679" y="8929"/>
                </a:lnTo>
                <a:lnTo>
                  <a:pt x="303609" y="17859"/>
                </a:lnTo>
                <a:lnTo>
                  <a:pt x="312539" y="26789"/>
                </a:lnTo>
                <a:lnTo>
                  <a:pt x="321468" y="35718"/>
                </a:lnTo>
                <a:lnTo>
                  <a:pt x="330398" y="53578"/>
                </a:lnTo>
                <a:lnTo>
                  <a:pt x="330398" y="71437"/>
                </a:lnTo>
                <a:lnTo>
                  <a:pt x="330398" y="89297"/>
                </a:lnTo>
                <a:lnTo>
                  <a:pt x="330398" y="107156"/>
                </a:lnTo>
                <a:lnTo>
                  <a:pt x="330398" y="116086"/>
                </a:lnTo>
                <a:lnTo>
                  <a:pt x="330398" y="133945"/>
                </a:lnTo>
                <a:lnTo>
                  <a:pt x="330398" y="133945"/>
                </a:lnTo>
                <a:lnTo>
                  <a:pt x="330398" y="142875"/>
                </a:lnTo>
                <a:lnTo>
                  <a:pt x="339328" y="151804"/>
                </a:lnTo>
                <a:lnTo>
                  <a:pt x="339328" y="151804"/>
                </a:lnTo>
                <a:lnTo>
                  <a:pt x="339328" y="160734"/>
                </a:lnTo>
                <a:lnTo>
                  <a:pt x="339328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509367" y="1169789"/>
            <a:ext cx="276822" cy="151806"/>
          </a:xfrm>
          <a:custGeom>
            <a:avLst/>
            <a:gdLst/>
            <a:ahLst/>
            <a:cxnLst/>
            <a:rect l="0" t="0" r="0" b="0"/>
            <a:pathLst>
              <a:path w="276822" h="151806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53578" y="116086"/>
                </a:lnTo>
                <a:lnTo>
                  <a:pt x="71438" y="107156"/>
                </a:lnTo>
                <a:lnTo>
                  <a:pt x="89297" y="89297"/>
                </a:lnTo>
                <a:lnTo>
                  <a:pt x="107156" y="80367"/>
                </a:lnTo>
                <a:lnTo>
                  <a:pt x="125016" y="62508"/>
                </a:lnTo>
                <a:lnTo>
                  <a:pt x="142875" y="44648"/>
                </a:lnTo>
                <a:lnTo>
                  <a:pt x="160735" y="26789"/>
                </a:lnTo>
                <a:lnTo>
                  <a:pt x="178594" y="17859"/>
                </a:lnTo>
                <a:lnTo>
                  <a:pt x="187524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14313" y="8930"/>
                </a:lnTo>
                <a:lnTo>
                  <a:pt x="232172" y="17859"/>
                </a:lnTo>
                <a:lnTo>
                  <a:pt x="241102" y="17859"/>
                </a:lnTo>
                <a:lnTo>
                  <a:pt x="250031" y="35719"/>
                </a:lnTo>
                <a:lnTo>
                  <a:pt x="250031" y="44648"/>
                </a:lnTo>
                <a:lnTo>
                  <a:pt x="258961" y="62508"/>
                </a:lnTo>
                <a:lnTo>
                  <a:pt x="258961" y="71438"/>
                </a:lnTo>
                <a:lnTo>
                  <a:pt x="258961" y="89297"/>
                </a:lnTo>
                <a:lnTo>
                  <a:pt x="258961" y="98227"/>
                </a:lnTo>
                <a:lnTo>
                  <a:pt x="258961" y="116086"/>
                </a:lnTo>
                <a:lnTo>
                  <a:pt x="258961" y="125016"/>
                </a:lnTo>
                <a:lnTo>
                  <a:pt x="267891" y="133945"/>
                </a:lnTo>
                <a:lnTo>
                  <a:pt x="267891" y="142875"/>
                </a:lnTo>
                <a:lnTo>
                  <a:pt x="267891" y="142875"/>
                </a:lnTo>
                <a:lnTo>
                  <a:pt x="276821" y="151805"/>
                </a:lnTo>
                <a:lnTo>
                  <a:pt x="276821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161234" y="1116211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107656" y="1053703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44649" y="8930"/>
                </a:move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107157" y="8930"/>
                </a:lnTo>
                <a:lnTo>
                  <a:pt x="133946" y="17859"/>
                </a:lnTo>
                <a:lnTo>
                  <a:pt x="160735" y="26789"/>
                </a:lnTo>
                <a:lnTo>
                  <a:pt x="178594" y="44648"/>
                </a:lnTo>
                <a:lnTo>
                  <a:pt x="205383" y="62508"/>
                </a:lnTo>
                <a:lnTo>
                  <a:pt x="214313" y="80367"/>
                </a:lnTo>
                <a:lnTo>
                  <a:pt x="223242" y="107156"/>
                </a:lnTo>
                <a:lnTo>
                  <a:pt x="223242" y="125016"/>
                </a:lnTo>
                <a:lnTo>
                  <a:pt x="214313" y="142875"/>
                </a:lnTo>
                <a:lnTo>
                  <a:pt x="205383" y="169664"/>
                </a:lnTo>
                <a:lnTo>
                  <a:pt x="196453" y="178594"/>
                </a:lnTo>
                <a:lnTo>
                  <a:pt x="178594" y="196453"/>
                </a:lnTo>
                <a:lnTo>
                  <a:pt x="160735" y="214313"/>
                </a:lnTo>
                <a:lnTo>
                  <a:pt x="133946" y="223242"/>
                </a:lnTo>
                <a:lnTo>
                  <a:pt x="107157" y="232172"/>
                </a:lnTo>
                <a:lnTo>
                  <a:pt x="80367" y="241102"/>
                </a:lnTo>
                <a:lnTo>
                  <a:pt x="53578" y="241102"/>
                </a:lnTo>
                <a:lnTo>
                  <a:pt x="35719" y="250031"/>
                </a:lnTo>
                <a:lnTo>
                  <a:pt x="17860" y="250031"/>
                </a:lnTo>
                <a:lnTo>
                  <a:pt x="8930" y="24110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375547" y="1044773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17859" y="169664"/>
                </a:moveTo>
                <a:lnTo>
                  <a:pt x="8930" y="178594"/>
                </a:lnTo>
                <a:lnTo>
                  <a:pt x="8930" y="187524"/>
                </a:lnTo>
                <a:lnTo>
                  <a:pt x="8930" y="196454"/>
                </a:lnTo>
                <a:lnTo>
                  <a:pt x="8930" y="205383"/>
                </a:lnTo>
                <a:lnTo>
                  <a:pt x="8930" y="223243"/>
                </a:lnTo>
                <a:lnTo>
                  <a:pt x="8930" y="223243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3"/>
                </a:lnTo>
                <a:lnTo>
                  <a:pt x="0" y="214313"/>
                </a:lnTo>
                <a:lnTo>
                  <a:pt x="0" y="205383"/>
                </a:lnTo>
                <a:lnTo>
                  <a:pt x="0" y="187524"/>
                </a:lnTo>
                <a:lnTo>
                  <a:pt x="8930" y="160735"/>
                </a:lnTo>
                <a:lnTo>
                  <a:pt x="17859" y="142875"/>
                </a:lnTo>
                <a:lnTo>
                  <a:pt x="26789" y="116086"/>
                </a:lnTo>
                <a:lnTo>
                  <a:pt x="35719" y="89297"/>
                </a:lnTo>
                <a:lnTo>
                  <a:pt x="53578" y="71438"/>
                </a:lnTo>
                <a:lnTo>
                  <a:pt x="71437" y="53578"/>
                </a:lnTo>
                <a:lnTo>
                  <a:pt x="89297" y="26789"/>
                </a:lnTo>
                <a:lnTo>
                  <a:pt x="107156" y="1786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8930"/>
                </a:lnTo>
                <a:lnTo>
                  <a:pt x="196453" y="17860"/>
                </a:lnTo>
                <a:lnTo>
                  <a:pt x="187523" y="35719"/>
                </a:lnTo>
                <a:lnTo>
                  <a:pt x="178594" y="53578"/>
                </a:lnTo>
                <a:lnTo>
                  <a:pt x="160734" y="62508"/>
                </a:lnTo>
                <a:lnTo>
                  <a:pt x="142875" y="80368"/>
                </a:lnTo>
                <a:lnTo>
                  <a:pt x="125016" y="89297"/>
                </a:lnTo>
                <a:lnTo>
                  <a:pt x="107156" y="98227"/>
                </a:lnTo>
                <a:lnTo>
                  <a:pt x="89297" y="107157"/>
                </a:lnTo>
                <a:lnTo>
                  <a:pt x="80367" y="116086"/>
                </a:lnTo>
                <a:lnTo>
                  <a:pt x="62508" y="125016"/>
                </a:lnTo>
                <a:lnTo>
                  <a:pt x="53578" y="133946"/>
                </a:lnTo>
                <a:lnTo>
                  <a:pt x="53578" y="142875"/>
                </a:lnTo>
                <a:lnTo>
                  <a:pt x="44648" y="151805"/>
                </a:lnTo>
                <a:lnTo>
                  <a:pt x="44648" y="160735"/>
                </a:lnTo>
                <a:lnTo>
                  <a:pt x="44648" y="160735"/>
                </a:lnTo>
                <a:lnTo>
                  <a:pt x="44648" y="169664"/>
                </a:lnTo>
                <a:lnTo>
                  <a:pt x="53578" y="178594"/>
                </a:lnTo>
                <a:lnTo>
                  <a:pt x="62508" y="187524"/>
                </a:lnTo>
                <a:lnTo>
                  <a:pt x="80367" y="196454"/>
                </a:lnTo>
                <a:lnTo>
                  <a:pt x="89297" y="196454"/>
                </a:lnTo>
                <a:lnTo>
                  <a:pt x="107156" y="205383"/>
                </a:lnTo>
                <a:lnTo>
                  <a:pt x="125016" y="205383"/>
                </a:lnTo>
                <a:lnTo>
                  <a:pt x="133945" y="205383"/>
                </a:lnTo>
                <a:lnTo>
                  <a:pt x="151805" y="205383"/>
                </a:lnTo>
                <a:lnTo>
                  <a:pt x="160734" y="205383"/>
                </a:lnTo>
                <a:lnTo>
                  <a:pt x="169664" y="205383"/>
                </a:lnTo>
                <a:lnTo>
                  <a:pt x="178594" y="205383"/>
                </a:lnTo>
                <a:lnTo>
                  <a:pt x="187523" y="196454"/>
                </a:lnTo>
                <a:lnTo>
                  <a:pt x="196453" y="187524"/>
                </a:lnTo>
                <a:lnTo>
                  <a:pt x="196453" y="187524"/>
                </a:lnTo>
                <a:lnTo>
                  <a:pt x="196453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714875" y="1107281"/>
            <a:ext cx="196454" cy="8931"/>
          </a:xfrm>
          <a:custGeom>
            <a:avLst/>
            <a:gdLst/>
            <a:ahLst/>
            <a:cxnLst/>
            <a:rect l="0" t="0" r="0" b="0"/>
            <a:pathLst>
              <a:path w="196454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71438" y="0"/>
                </a:lnTo>
                <a:lnTo>
                  <a:pt x="98227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786313" y="1241227"/>
            <a:ext cx="196454" cy="8930"/>
          </a:xfrm>
          <a:custGeom>
            <a:avLst/>
            <a:gdLst/>
            <a:ahLst/>
            <a:cxnLst/>
            <a:rect l="0" t="0" r="0" b="0"/>
            <a:pathLst>
              <a:path w="196454" h="893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26789" y="8929"/>
                </a:lnTo>
                <a:lnTo>
                  <a:pt x="62507" y="8929"/>
                </a:lnTo>
                <a:lnTo>
                  <a:pt x="98226" y="8929"/>
                </a:lnTo>
                <a:lnTo>
                  <a:pt x="125015" y="8929"/>
                </a:lnTo>
                <a:lnTo>
                  <a:pt x="160734" y="8929"/>
                </a:lnTo>
                <a:lnTo>
                  <a:pt x="187523" y="8929"/>
                </a:lnTo>
                <a:lnTo>
                  <a:pt x="196453" y="8929"/>
                </a:lnTo>
                <a:lnTo>
                  <a:pt x="196453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339953" y="1062633"/>
            <a:ext cx="250032" cy="294681"/>
          </a:xfrm>
          <a:custGeom>
            <a:avLst/>
            <a:gdLst/>
            <a:ahLst/>
            <a:cxnLst/>
            <a:rect l="0" t="0" r="0" b="0"/>
            <a:pathLst>
              <a:path w="250032" h="294681">
                <a:moveTo>
                  <a:pt x="89297" y="8929"/>
                </a:moveTo>
                <a:lnTo>
                  <a:pt x="8929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8929"/>
                </a:lnTo>
                <a:lnTo>
                  <a:pt x="196453" y="8929"/>
                </a:lnTo>
                <a:lnTo>
                  <a:pt x="214313" y="17859"/>
                </a:lnTo>
                <a:lnTo>
                  <a:pt x="232172" y="26789"/>
                </a:lnTo>
                <a:lnTo>
                  <a:pt x="241102" y="35718"/>
                </a:lnTo>
                <a:lnTo>
                  <a:pt x="250031" y="53578"/>
                </a:lnTo>
                <a:lnTo>
                  <a:pt x="241102" y="62508"/>
                </a:lnTo>
                <a:lnTo>
                  <a:pt x="241102" y="71437"/>
                </a:lnTo>
                <a:lnTo>
                  <a:pt x="223242" y="80367"/>
                </a:lnTo>
                <a:lnTo>
                  <a:pt x="205383" y="89297"/>
                </a:lnTo>
                <a:lnTo>
                  <a:pt x="178594" y="98226"/>
                </a:lnTo>
                <a:lnTo>
                  <a:pt x="151805" y="107156"/>
                </a:lnTo>
                <a:lnTo>
                  <a:pt x="125016" y="116086"/>
                </a:lnTo>
                <a:lnTo>
                  <a:pt x="107156" y="116086"/>
                </a:lnTo>
                <a:lnTo>
                  <a:pt x="89297" y="125015"/>
                </a:lnTo>
                <a:lnTo>
                  <a:pt x="80367" y="125015"/>
                </a:lnTo>
                <a:lnTo>
                  <a:pt x="80367" y="13394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25016" y="151804"/>
                </a:lnTo>
                <a:lnTo>
                  <a:pt x="151805" y="160734"/>
                </a:lnTo>
                <a:lnTo>
                  <a:pt x="178594" y="169664"/>
                </a:lnTo>
                <a:lnTo>
                  <a:pt x="205383" y="187523"/>
                </a:lnTo>
                <a:lnTo>
                  <a:pt x="223242" y="196453"/>
                </a:lnTo>
                <a:lnTo>
                  <a:pt x="232172" y="205383"/>
                </a:lnTo>
                <a:lnTo>
                  <a:pt x="241102" y="214312"/>
                </a:lnTo>
                <a:lnTo>
                  <a:pt x="250031" y="223242"/>
                </a:lnTo>
                <a:lnTo>
                  <a:pt x="250031" y="232172"/>
                </a:lnTo>
                <a:lnTo>
                  <a:pt x="241102" y="250031"/>
                </a:lnTo>
                <a:lnTo>
                  <a:pt x="232172" y="258961"/>
                </a:lnTo>
                <a:lnTo>
                  <a:pt x="223242" y="267890"/>
                </a:lnTo>
                <a:lnTo>
                  <a:pt x="205383" y="276820"/>
                </a:lnTo>
                <a:lnTo>
                  <a:pt x="178594" y="276820"/>
                </a:lnTo>
                <a:lnTo>
                  <a:pt x="160735" y="285750"/>
                </a:lnTo>
                <a:lnTo>
                  <a:pt x="133945" y="294680"/>
                </a:lnTo>
                <a:lnTo>
                  <a:pt x="107156" y="294680"/>
                </a:lnTo>
                <a:lnTo>
                  <a:pt x="80367" y="294680"/>
                </a:lnTo>
                <a:lnTo>
                  <a:pt x="62508" y="294680"/>
                </a:lnTo>
                <a:lnTo>
                  <a:pt x="44649" y="285750"/>
                </a:lnTo>
                <a:lnTo>
                  <a:pt x="26789" y="285750"/>
                </a:lnTo>
                <a:lnTo>
                  <a:pt x="17860" y="276820"/>
                </a:lnTo>
                <a:lnTo>
                  <a:pt x="8930" y="267890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768578" y="1062633"/>
            <a:ext cx="232173" cy="107157"/>
          </a:xfrm>
          <a:custGeom>
            <a:avLst/>
            <a:gdLst/>
            <a:ahLst/>
            <a:cxnLst/>
            <a:rect l="0" t="0" r="0" b="0"/>
            <a:pathLst>
              <a:path w="232173" h="107157">
                <a:moveTo>
                  <a:pt x="133945" y="0"/>
                </a:moveTo>
                <a:lnTo>
                  <a:pt x="133945" y="0"/>
                </a:lnTo>
                <a:lnTo>
                  <a:pt x="125016" y="8929"/>
                </a:lnTo>
                <a:lnTo>
                  <a:pt x="107156" y="8929"/>
                </a:lnTo>
                <a:lnTo>
                  <a:pt x="89297" y="26789"/>
                </a:lnTo>
                <a:lnTo>
                  <a:pt x="71438" y="35718"/>
                </a:lnTo>
                <a:lnTo>
                  <a:pt x="53578" y="53578"/>
                </a:lnTo>
                <a:lnTo>
                  <a:pt x="44649" y="62508"/>
                </a:lnTo>
                <a:lnTo>
                  <a:pt x="44649" y="80367"/>
                </a:lnTo>
                <a:lnTo>
                  <a:pt x="44649" y="89297"/>
                </a:lnTo>
                <a:lnTo>
                  <a:pt x="53578" y="98226"/>
                </a:lnTo>
                <a:lnTo>
                  <a:pt x="71438" y="107156"/>
                </a:lnTo>
                <a:lnTo>
                  <a:pt x="89297" y="107156"/>
                </a:lnTo>
                <a:lnTo>
                  <a:pt x="107156" y="107156"/>
                </a:lnTo>
                <a:lnTo>
                  <a:pt x="125016" y="107156"/>
                </a:lnTo>
                <a:lnTo>
                  <a:pt x="142875" y="98226"/>
                </a:lnTo>
                <a:lnTo>
                  <a:pt x="169664" y="89297"/>
                </a:lnTo>
                <a:lnTo>
                  <a:pt x="187524" y="80367"/>
                </a:lnTo>
                <a:lnTo>
                  <a:pt x="205383" y="62508"/>
                </a:lnTo>
                <a:lnTo>
                  <a:pt x="223242" y="53578"/>
                </a:lnTo>
                <a:lnTo>
                  <a:pt x="232172" y="35718"/>
                </a:lnTo>
                <a:lnTo>
                  <a:pt x="232172" y="26789"/>
                </a:lnTo>
                <a:lnTo>
                  <a:pt x="232172" y="17859"/>
                </a:lnTo>
                <a:lnTo>
                  <a:pt x="223242" y="8929"/>
                </a:lnTo>
                <a:lnTo>
                  <a:pt x="205383" y="8929"/>
                </a:lnTo>
                <a:lnTo>
                  <a:pt x="187524" y="0"/>
                </a:lnTo>
                <a:lnTo>
                  <a:pt x="160735" y="0"/>
                </a:lnTo>
                <a:lnTo>
                  <a:pt x="133945" y="8929"/>
                </a:lnTo>
                <a:lnTo>
                  <a:pt x="107156" y="8929"/>
                </a:lnTo>
                <a:lnTo>
                  <a:pt x="89297" y="17859"/>
                </a:lnTo>
                <a:lnTo>
                  <a:pt x="62508" y="26789"/>
                </a:lnTo>
                <a:lnTo>
                  <a:pt x="44649" y="35718"/>
                </a:lnTo>
                <a:lnTo>
                  <a:pt x="26789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777508" y="1062633"/>
            <a:ext cx="330399" cy="258962"/>
          </a:xfrm>
          <a:custGeom>
            <a:avLst/>
            <a:gdLst/>
            <a:ahLst/>
            <a:cxnLst/>
            <a:rect l="0" t="0" r="0" b="0"/>
            <a:pathLst>
              <a:path w="330399" h="258962">
                <a:moveTo>
                  <a:pt x="330398" y="0"/>
                </a:moveTo>
                <a:lnTo>
                  <a:pt x="330398" y="0"/>
                </a:lnTo>
                <a:lnTo>
                  <a:pt x="321469" y="8929"/>
                </a:lnTo>
                <a:lnTo>
                  <a:pt x="303609" y="17859"/>
                </a:lnTo>
                <a:lnTo>
                  <a:pt x="285750" y="35718"/>
                </a:lnTo>
                <a:lnTo>
                  <a:pt x="250031" y="62508"/>
                </a:lnTo>
                <a:lnTo>
                  <a:pt x="214312" y="89297"/>
                </a:lnTo>
                <a:lnTo>
                  <a:pt x="178594" y="116086"/>
                </a:lnTo>
                <a:lnTo>
                  <a:pt x="142875" y="142875"/>
                </a:lnTo>
                <a:lnTo>
                  <a:pt x="107156" y="169664"/>
                </a:lnTo>
                <a:lnTo>
                  <a:pt x="80367" y="187523"/>
                </a:lnTo>
                <a:lnTo>
                  <a:pt x="53578" y="214312"/>
                </a:lnTo>
                <a:lnTo>
                  <a:pt x="26789" y="232172"/>
                </a:lnTo>
                <a:lnTo>
                  <a:pt x="8930" y="25003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929313" y="1214437"/>
            <a:ext cx="205383" cy="116087"/>
          </a:xfrm>
          <a:custGeom>
            <a:avLst/>
            <a:gdLst/>
            <a:ahLst/>
            <a:cxnLst/>
            <a:rect l="0" t="0" r="0" b="0"/>
            <a:pathLst>
              <a:path w="205383" h="116087">
                <a:moveTo>
                  <a:pt x="17859" y="35719"/>
                </a:moveTo>
                <a:lnTo>
                  <a:pt x="17859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0" y="80368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7" y="116086"/>
                </a:lnTo>
                <a:lnTo>
                  <a:pt x="89296" y="107157"/>
                </a:lnTo>
                <a:lnTo>
                  <a:pt x="107156" y="107157"/>
                </a:lnTo>
                <a:lnTo>
                  <a:pt x="125015" y="98227"/>
                </a:lnTo>
                <a:lnTo>
                  <a:pt x="151804" y="80368"/>
                </a:lnTo>
                <a:lnTo>
                  <a:pt x="169664" y="71438"/>
                </a:lnTo>
                <a:lnTo>
                  <a:pt x="187523" y="53579"/>
                </a:lnTo>
                <a:lnTo>
                  <a:pt x="196453" y="44649"/>
                </a:lnTo>
                <a:lnTo>
                  <a:pt x="205382" y="44649"/>
                </a:lnTo>
                <a:lnTo>
                  <a:pt x="205382" y="35719"/>
                </a:lnTo>
                <a:lnTo>
                  <a:pt x="196453" y="26790"/>
                </a:lnTo>
                <a:lnTo>
                  <a:pt x="187523" y="17860"/>
                </a:lnTo>
                <a:lnTo>
                  <a:pt x="169664" y="8930"/>
                </a:lnTo>
                <a:lnTo>
                  <a:pt x="151804" y="8930"/>
                </a:lnTo>
                <a:lnTo>
                  <a:pt x="125015" y="0"/>
                </a:lnTo>
                <a:lnTo>
                  <a:pt x="98226" y="0"/>
                </a:lnTo>
                <a:lnTo>
                  <a:pt x="71437" y="893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545086" y="1009055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17859" y="17859"/>
                </a:moveTo>
                <a:lnTo>
                  <a:pt x="1785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768703" y="1116211"/>
            <a:ext cx="241103" cy="339329"/>
          </a:xfrm>
          <a:custGeom>
            <a:avLst/>
            <a:gdLst/>
            <a:ahLst/>
            <a:cxnLst/>
            <a:rect l="0" t="0" r="0" b="0"/>
            <a:pathLst>
              <a:path w="241103" h="339329">
                <a:moveTo>
                  <a:pt x="35719" y="187523"/>
                </a:moveTo>
                <a:lnTo>
                  <a:pt x="35719" y="187523"/>
                </a:lnTo>
                <a:lnTo>
                  <a:pt x="35719" y="196453"/>
                </a:lnTo>
                <a:lnTo>
                  <a:pt x="35719" y="196453"/>
                </a:lnTo>
                <a:lnTo>
                  <a:pt x="26789" y="214312"/>
                </a:lnTo>
                <a:lnTo>
                  <a:pt x="35719" y="232172"/>
                </a:lnTo>
                <a:lnTo>
                  <a:pt x="35719" y="250031"/>
                </a:lnTo>
                <a:lnTo>
                  <a:pt x="35719" y="267891"/>
                </a:lnTo>
                <a:lnTo>
                  <a:pt x="35719" y="276820"/>
                </a:lnTo>
                <a:lnTo>
                  <a:pt x="35719" y="285750"/>
                </a:lnTo>
                <a:lnTo>
                  <a:pt x="35719" y="294679"/>
                </a:lnTo>
                <a:lnTo>
                  <a:pt x="35719" y="294679"/>
                </a:lnTo>
                <a:lnTo>
                  <a:pt x="35719" y="294679"/>
                </a:lnTo>
                <a:lnTo>
                  <a:pt x="35719" y="294679"/>
                </a:lnTo>
                <a:lnTo>
                  <a:pt x="35719" y="285750"/>
                </a:lnTo>
                <a:lnTo>
                  <a:pt x="35719" y="276820"/>
                </a:lnTo>
                <a:lnTo>
                  <a:pt x="44649" y="267891"/>
                </a:lnTo>
                <a:lnTo>
                  <a:pt x="44649" y="250031"/>
                </a:lnTo>
                <a:lnTo>
                  <a:pt x="53578" y="223242"/>
                </a:lnTo>
                <a:lnTo>
                  <a:pt x="53578" y="196453"/>
                </a:lnTo>
                <a:lnTo>
                  <a:pt x="53578" y="169664"/>
                </a:lnTo>
                <a:lnTo>
                  <a:pt x="53578" y="133945"/>
                </a:lnTo>
                <a:lnTo>
                  <a:pt x="62508" y="107156"/>
                </a:lnTo>
                <a:lnTo>
                  <a:pt x="71438" y="80367"/>
                </a:lnTo>
                <a:lnTo>
                  <a:pt x="80367" y="53578"/>
                </a:lnTo>
                <a:lnTo>
                  <a:pt x="89297" y="35719"/>
                </a:lnTo>
                <a:lnTo>
                  <a:pt x="107156" y="17859"/>
                </a:lnTo>
                <a:lnTo>
                  <a:pt x="133945" y="8930"/>
                </a:lnTo>
                <a:lnTo>
                  <a:pt x="151805" y="0"/>
                </a:lnTo>
                <a:lnTo>
                  <a:pt x="187524" y="0"/>
                </a:lnTo>
                <a:lnTo>
                  <a:pt x="205383" y="8930"/>
                </a:lnTo>
                <a:lnTo>
                  <a:pt x="223242" y="17859"/>
                </a:lnTo>
                <a:lnTo>
                  <a:pt x="241102" y="26789"/>
                </a:lnTo>
                <a:lnTo>
                  <a:pt x="241102" y="44648"/>
                </a:lnTo>
                <a:lnTo>
                  <a:pt x="232172" y="62508"/>
                </a:lnTo>
                <a:lnTo>
                  <a:pt x="214313" y="71437"/>
                </a:lnTo>
                <a:lnTo>
                  <a:pt x="196453" y="89297"/>
                </a:lnTo>
                <a:lnTo>
                  <a:pt x="169664" y="107156"/>
                </a:lnTo>
                <a:lnTo>
                  <a:pt x="151805" y="125016"/>
                </a:lnTo>
                <a:lnTo>
                  <a:pt x="133945" y="142875"/>
                </a:lnTo>
                <a:lnTo>
                  <a:pt x="125016" y="151805"/>
                </a:lnTo>
                <a:lnTo>
                  <a:pt x="125016" y="169664"/>
                </a:lnTo>
                <a:lnTo>
                  <a:pt x="133945" y="187523"/>
                </a:lnTo>
                <a:lnTo>
                  <a:pt x="151805" y="196453"/>
                </a:lnTo>
                <a:lnTo>
                  <a:pt x="169664" y="214312"/>
                </a:lnTo>
                <a:lnTo>
                  <a:pt x="196453" y="223242"/>
                </a:lnTo>
                <a:lnTo>
                  <a:pt x="214313" y="241102"/>
                </a:lnTo>
                <a:lnTo>
                  <a:pt x="232172" y="250031"/>
                </a:lnTo>
                <a:lnTo>
                  <a:pt x="241102" y="258961"/>
                </a:lnTo>
                <a:lnTo>
                  <a:pt x="241102" y="276820"/>
                </a:lnTo>
                <a:lnTo>
                  <a:pt x="232172" y="285750"/>
                </a:lnTo>
                <a:lnTo>
                  <a:pt x="223242" y="294679"/>
                </a:lnTo>
                <a:lnTo>
                  <a:pt x="196453" y="303609"/>
                </a:lnTo>
                <a:lnTo>
                  <a:pt x="160735" y="312539"/>
                </a:lnTo>
                <a:lnTo>
                  <a:pt x="125016" y="321468"/>
                </a:lnTo>
                <a:lnTo>
                  <a:pt x="98227" y="330398"/>
                </a:lnTo>
                <a:lnTo>
                  <a:pt x="62508" y="330398"/>
                </a:lnTo>
                <a:lnTo>
                  <a:pt x="44649" y="339328"/>
                </a:lnTo>
                <a:lnTo>
                  <a:pt x="26789" y="339328"/>
                </a:lnTo>
                <a:lnTo>
                  <a:pt x="8930" y="330398"/>
                </a:lnTo>
                <a:lnTo>
                  <a:pt x="8930" y="330398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009805" y="1303734"/>
            <a:ext cx="232173" cy="133946"/>
          </a:xfrm>
          <a:custGeom>
            <a:avLst/>
            <a:gdLst/>
            <a:ahLst/>
            <a:cxnLst/>
            <a:rect l="0" t="0" r="0" b="0"/>
            <a:pathLst>
              <a:path w="232173" h="133946">
                <a:moveTo>
                  <a:pt x="62508" y="80368"/>
                </a:moveTo>
                <a:lnTo>
                  <a:pt x="62508" y="89297"/>
                </a:lnTo>
                <a:lnTo>
                  <a:pt x="62508" y="98227"/>
                </a:lnTo>
                <a:lnTo>
                  <a:pt x="62508" y="107156"/>
                </a:lnTo>
                <a:lnTo>
                  <a:pt x="71437" y="116086"/>
                </a:lnTo>
                <a:lnTo>
                  <a:pt x="80367" y="125016"/>
                </a:lnTo>
                <a:lnTo>
                  <a:pt x="98226" y="125016"/>
                </a:lnTo>
                <a:lnTo>
                  <a:pt x="116086" y="133945"/>
                </a:lnTo>
                <a:lnTo>
                  <a:pt x="133945" y="125016"/>
                </a:lnTo>
                <a:lnTo>
                  <a:pt x="160734" y="116086"/>
                </a:lnTo>
                <a:lnTo>
                  <a:pt x="178593" y="107156"/>
                </a:lnTo>
                <a:lnTo>
                  <a:pt x="196453" y="89297"/>
                </a:lnTo>
                <a:lnTo>
                  <a:pt x="214312" y="71438"/>
                </a:lnTo>
                <a:lnTo>
                  <a:pt x="223242" y="53579"/>
                </a:lnTo>
                <a:lnTo>
                  <a:pt x="232172" y="35719"/>
                </a:lnTo>
                <a:lnTo>
                  <a:pt x="232172" y="17860"/>
                </a:lnTo>
                <a:lnTo>
                  <a:pt x="223242" y="8930"/>
                </a:lnTo>
                <a:lnTo>
                  <a:pt x="205383" y="8930"/>
                </a:lnTo>
                <a:lnTo>
                  <a:pt x="178593" y="0"/>
                </a:lnTo>
                <a:lnTo>
                  <a:pt x="142875" y="8930"/>
                </a:lnTo>
                <a:lnTo>
                  <a:pt x="107156" y="17860"/>
                </a:lnTo>
                <a:lnTo>
                  <a:pt x="71437" y="26789"/>
                </a:lnTo>
                <a:lnTo>
                  <a:pt x="35718" y="44649"/>
                </a:lnTo>
                <a:lnTo>
                  <a:pt x="17859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286625" y="1125141"/>
            <a:ext cx="232173" cy="383977"/>
          </a:xfrm>
          <a:custGeom>
            <a:avLst/>
            <a:gdLst/>
            <a:ahLst/>
            <a:cxnLst/>
            <a:rect l="0" t="0" r="0" b="0"/>
            <a:pathLst>
              <a:path w="232173" h="383977">
                <a:moveTo>
                  <a:pt x="232172" y="0"/>
                </a:move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205383" y="0"/>
                </a:lnTo>
                <a:lnTo>
                  <a:pt x="187523" y="8929"/>
                </a:lnTo>
                <a:lnTo>
                  <a:pt x="160734" y="26789"/>
                </a:lnTo>
                <a:lnTo>
                  <a:pt x="133945" y="53578"/>
                </a:lnTo>
                <a:lnTo>
                  <a:pt x="107156" y="89296"/>
                </a:lnTo>
                <a:lnTo>
                  <a:pt x="80367" y="125015"/>
                </a:lnTo>
                <a:lnTo>
                  <a:pt x="53578" y="160734"/>
                </a:lnTo>
                <a:lnTo>
                  <a:pt x="35719" y="196453"/>
                </a:lnTo>
                <a:lnTo>
                  <a:pt x="17859" y="232172"/>
                </a:lnTo>
                <a:lnTo>
                  <a:pt x="8930" y="267890"/>
                </a:lnTo>
                <a:lnTo>
                  <a:pt x="8930" y="294679"/>
                </a:lnTo>
                <a:lnTo>
                  <a:pt x="0" y="321468"/>
                </a:lnTo>
                <a:lnTo>
                  <a:pt x="0" y="348257"/>
                </a:lnTo>
                <a:lnTo>
                  <a:pt x="0" y="366117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277695" y="1285875"/>
            <a:ext cx="151806" cy="8931"/>
          </a:xfrm>
          <a:custGeom>
            <a:avLst/>
            <a:gdLst/>
            <a:ahLst/>
            <a:cxnLst/>
            <a:rect l="0" t="0" r="0" b="0"/>
            <a:pathLst>
              <a:path w="151806" h="8931">
                <a:moveTo>
                  <a:pt x="0" y="8930"/>
                </a:move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8930"/>
                </a:lnTo>
                <a:lnTo>
                  <a:pt x="107157" y="8930"/>
                </a:lnTo>
                <a:lnTo>
                  <a:pt x="133946" y="8930"/>
                </a:lnTo>
                <a:lnTo>
                  <a:pt x="151805" y="8930"/>
                </a:lnTo>
                <a:lnTo>
                  <a:pt x="151805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0" name="Freeform 87039"/>
          <p:cNvSpPr/>
          <p:nvPr/>
        </p:nvSpPr>
        <p:spPr bwMode="auto">
          <a:xfrm>
            <a:off x="7670602" y="1169789"/>
            <a:ext cx="375047" cy="321470"/>
          </a:xfrm>
          <a:custGeom>
            <a:avLst/>
            <a:gdLst/>
            <a:ahLst/>
            <a:cxnLst/>
            <a:rect l="0" t="0" r="0" b="0"/>
            <a:pathLst>
              <a:path w="375047" h="321470">
                <a:moveTo>
                  <a:pt x="312539" y="35719"/>
                </a:moveTo>
                <a:lnTo>
                  <a:pt x="312539" y="26789"/>
                </a:lnTo>
                <a:lnTo>
                  <a:pt x="321468" y="26789"/>
                </a:lnTo>
                <a:lnTo>
                  <a:pt x="339328" y="26789"/>
                </a:lnTo>
                <a:lnTo>
                  <a:pt x="357187" y="17859"/>
                </a:lnTo>
                <a:lnTo>
                  <a:pt x="375046" y="17859"/>
                </a:lnTo>
                <a:lnTo>
                  <a:pt x="375046" y="8930"/>
                </a:lnTo>
                <a:lnTo>
                  <a:pt x="375046" y="8930"/>
                </a:lnTo>
                <a:lnTo>
                  <a:pt x="366117" y="8930"/>
                </a:lnTo>
                <a:lnTo>
                  <a:pt x="357187" y="0"/>
                </a:lnTo>
                <a:lnTo>
                  <a:pt x="330398" y="8930"/>
                </a:lnTo>
                <a:lnTo>
                  <a:pt x="294679" y="8930"/>
                </a:lnTo>
                <a:lnTo>
                  <a:pt x="250031" y="26789"/>
                </a:lnTo>
                <a:lnTo>
                  <a:pt x="205382" y="44648"/>
                </a:lnTo>
                <a:lnTo>
                  <a:pt x="160734" y="71438"/>
                </a:lnTo>
                <a:lnTo>
                  <a:pt x="116086" y="98227"/>
                </a:lnTo>
                <a:lnTo>
                  <a:pt x="80367" y="125016"/>
                </a:lnTo>
                <a:lnTo>
                  <a:pt x="44648" y="151805"/>
                </a:lnTo>
                <a:lnTo>
                  <a:pt x="17859" y="187524"/>
                </a:lnTo>
                <a:lnTo>
                  <a:pt x="8929" y="214313"/>
                </a:lnTo>
                <a:lnTo>
                  <a:pt x="0" y="241101"/>
                </a:lnTo>
                <a:lnTo>
                  <a:pt x="8929" y="267890"/>
                </a:lnTo>
                <a:lnTo>
                  <a:pt x="17859" y="285750"/>
                </a:lnTo>
                <a:lnTo>
                  <a:pt x="44648" y="303609"/>
                </a:lnTo>
                <a:lnTo>
                  <a:pt x="71437" y="312539"/>
                </a:lnTo>
                <a:lnTo>
                  <a:pt x="107156" y="321469"/>
                </a:lnTo>
                <a:lnTo>
                  <a:pt x="142875" y="321469"/>
                </a:lnTo>
                <a:lnTo>
                  <a:pt x="178593" y="312539"/>
                </a:lnTo>
                <a:lnTo>
                  <a:pt x="205382" y="312539"/>
                </a:lnTo>
                <a:lnTo>
                  <a:pt x="223242" y="303609"/>
                </a:lnTo>
                <a:lnTo>
                  <a:pt x="223242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1" name="Freeform 87040"/>
          <p:cNvSpPr/>
          <p:nvPr/>
        </p:nvSpPr>
        <p:spPr bwMode="auto">
          <a:xfrm>
            <a:off x="7724180" y="1330523"/>
            <a:ext cx="276821" cy="17861"/>
          </a:xfrm>
          <a:custGeom>
            <a:avLst/>
            <a:gdLst/>
            <a:ahLst/>
            <a:cxnLst/>
            <a:rect l="0" t="0" r="0" b="0"/>
            <a:pathLst>
              <a:path w="276821" h="17861">
                <a:moveTo>
                  <a:pt x="2678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35718" y="17860"/>
                </a:lnTo>
                <a:lnTo>
                  <a:pt x="71437" y="8930"/>
                </a:lnTo>
                <a:lnTo>
                  <a:pt x="116086" y="8930"/>
                </a:lnTo>
                <a:lnTo>
                  <a:pt x="169664" y="8930"/>
                </a:lnTo>
                <a:lnTo>
                  <a:pt x="223242" y="893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2" name="Freeform 87041"/>
          <p:cNvSpPr/>
          <p:nvPr/>
        </p:nvSpPr>
        <p:spPr bwMode="auto">
          <a:xfrm>
            <a:off x="8295679" y="1250156"/>
            <a:ext cx="223243" cy="285751"/>
          </a:xfrm>
          <a:custGeom>
            <a:avLst/>
            <a:gdLst/>
            <a:ahLst/>
            <a:cxnLst/>
            <a:rect l="0" t="0" r="0" b="0"/>
            <a:pathLst>
              <a:path w="223243" h="285751">
                <a:moveTo>
                  <a:pt x="107156" y="17860"/>
                </a:moveTo>
                <a:lnTo>
                  <a:pt x="10715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25016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205383" y="0"/>
                </a:lnTo>
                <a:lnTo>
                  <a:pt x="223242" y="0"/>
                </a:lnTo>
                <a:lnTo>
                  <a:pt x="223242" y="8930"/>
                </a:lnTo>
                <a:lnTo>
                  <a:pt x="223242" y="17860"/>
                </a:lnTo>
                <a:lnTo>
                  <a:pt x="214312" y="26789"/>
                </a:lnTo>
                <a:lnTo>
                  <a:pt x="196453" y="35719"/>
                </a:lnTo>
                <a:lnTo>
                  <a:pt x="178594" y="53578"/>
                </a:lnTo>
                <a:lnTo>
                  <a:pt x="160734" y="62508"/>
                </a:lnTo>
                <a:lnTo>
                  <a:pt x="151805" y="80367"/>
                </a:lnTo>
                <a:lnTo>
                  <a:pt x="142875" y="89297"/>
                </a:lnTo>
                <a:lnTo>
                  <a:pt x="151805" y="107157"/>
                </a:lnTo>
                <a:lnTo>
                  <a:pt x="160734" y="125016"/>
                </a:lnTo>
                <a:lnTo>
                  <a:pt x="178594" y="151805"/>
                </a:lnTo>
                <a:lnTo>
                  <a:pt x="196453" y="169664"/>
                </a:lnTo>
                <a:lnTo>
                  <a:pt x="205383" y="187523"/>
                </a:lnTo>
                <a:lnTo>
                  <a:pt x="205383" y="205383"/>
                </a:lnTo>
                <a:lnTo>
                  <a:pt x="205383" y="223242"/>
                </a:lnTo>
                <a:lnTo>
                  <a:pt x="196453" y="232172"/>
                </a:lnTo>
                <a:lnTo>
                  <a:pt x="187523" y="250031"/>
                </a:lnTo>
                <a:lnTo>
                  <a:pt x="169664" y="258961"/>
                </a:lnTo>
                <a:lnTo>
                  <a:pt x="142875" y="267891"/>
                </a:lnTo>
                <a:lnTo>
                  <a:pt x="116086" y="276820"/>
                </a:lnTo>
                <a:lnTo>
                  <a:pt x="89297" y="276820"/>
                </a:lnTo>
                <a:lnTo>
                  <a:pt x="62508" y="285750"/>
                </a:lnTo>
                <a:lnTo>
                  <a:pt x="44648" y="285750"/>
                </a:lnTo>
                <a:lnTo>
                  <a:pt x="26789" y="28575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3" name="Freeform 87042"/>
          <p:cNvSpPr/>
          <p:nvPr/>
        </p:nvSpPr>
        <p:spPr bwMode="auto">
          <a:xfrm>
            <a:off x="8617148" y="1250156"/>
            <a:ext cx="223243" cy="80368"/>
          </a:xfrm>
          <a:custGeom>
            <a:avLst/>
            <a:gdLst/>
            <a:ahLst/>
            <a:cxnLst/>
            <a:rect l="0" t="0" r="0" b="0"/>
            <a:pathLst>
              <a:path w="223243" h="80368">
                <a:moveTo>
                  <a:pt x="98226" y="44649"/>
                </a:moveTo>
                <a:lnTo>
                  <a:pt x="98226" y="44649"/>
                </a:lnTo>
                <a:lnTo>
                  <a:pt x="98226" y="44649"/>
                </a:lnTo>
                <a:lnTo>
                  <a:pt x="98226" y="53578"/>
                </a:lnTo>
                <a:lnTo>
                  <a:pt x="98226" y="62508"/>
                </a:lnTo>
                <a:lnTo>
                  <a:pt x="89297" y="62508"/>
                </a:lnTo>
                <a:lnTo>
                  <a:pt x="89297" y="71438"/>
                </a:lnTo>
                <a:lnTo>
                  <a:pt x="98226" y="8036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33945" y="71438"/>
                </a:lnTo>
                <a:lnTo>
                  <a:pt x="151804" y="71438"/>
                </a:lnTo>
                <a:lnTo>
                  <a:pt x="169664" y="62508"/>
                </a:lnTo>
                <a:lnTo>
                  <a:pt x="178593" y="53578"/>
                </a:lnTo>
                <a:lnTo>
                  <a:pt x="196453" y="44649"/>
                </a:lnTo>
                <a:lnTo>
                  <a:pt x="214312" y="26789"/>
                </a:lnTo>
                <a:lnTo>
                  <a:pt x="223242" y="17860"/>
                </a:lnTo>
                <a:lnTo>
                  <a:pt x="223242" y="8930"/>
                </a:lnTo>
                <a:lnTo>
                  <a:pt x="223242" y="0"/>
                </a:lnTo>
                <a:lnTo>
                  <a:pt x="214312" y="0"/>
                </a:lnTo>
                <a:lnTo>
                  <a:pt x="187523" y="0"/>
                </a:lnTo>
                <a:lnTo>
                  <a:pt x="160734" y="0"/>
                </a:lnTo>
                <a:lnTo>
                  <a:pt x="125015" y="8930"/>
                </a:lnTo>
                <a:lnTo>
                  <a:pt x="89297" y="17860"/>
                </a:lnTo>
                <a:lnTo>
                  <a:pt x="53578" y="26789"/>
                </a:lnTo>
                <a:lnTo>
                  <a:pt x="35718" y="35719"/>
                </a:lnTo>
                <a:lnTo>
                  <a:pt x="17859" y="44649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4" name="Freeform 87043"/>
          <p:cNvSpPr/>
          <p:nvPr/>
        </p:nvSpPr>
        <p:spPr bwMode="auto">
          <a:xfrm>
            <a:off x="8697515" y="1241227"/>
            <a:ext cx="276821" cy="241102"/>
          </a:xfrm>
          <a:custGeom>
            <a:avLst/>
            <a:gdLst/>
            <a:ahLst/>
            <a:cxnLst/>
            <a:rect l="0" t="0" r="0" b="0"/>
            <a:pathLst>
              <a:path w="276821" h="241102">
                <a:moveTo>
                  <a:pt x="276820" y="0"/>
                </a:moveTo>
                <a:lnTo>
                  <a:pt x="267890" y="8929"/>
                </a:lnTo>
                <a:lnTo>
                  <a:pt x="258961" y="17859"/>
                </a:lnTo>
                <a:lnTo>
                  <a:pt x="250031" y="35718"/>
                </a:lnTo>
                <a:lnTo>
                  <a:pt x="223242" y="53578"/>
                </a:lnTo>
                <a:lnTo>
                  <a:pt x="196453" y="80367"/>
                </a:lnTo>
                <a:lnTo>
                  <a:pt x="169664" y="107156"/>
                </a:lnTo>
                <a:lnTo>
                  <a:pt x="142875" y="133945"/>
                </a:lnTo>
                <a:lnTo>
                  <a:pt x="107156" y="151804"/>
                </a:lnTo>
                <a:lnTo>
                  <a:pt x="80367" y="178593"/>
                </a:lnTo>
                <a:lnTo>
                  <a:pt x="53578" y="196452"/>
                </a:lnTo>
                <a:lnTo>
                  <a:pt x="35719" y="214312"/>
                </a:lnTo>
                <a:lnTo>
                  <a:pt x="17859" y="232171"/>
                </a:lnTo>
                <a:lnTo>
                  <a:pt x="893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7" name="Freeform 87046"/>
          <p:cNvSpPr/>
          <p:nvPr/>
        </p:nvSpPr>
        <p:spPr bwMode="auto">
          <a:xfrm>
            <a:off x="8777882" y="1419820"/>
            <a:ext cx="187524" cy="98228"/>
          </a:xfrm>
          <a:custGeom>
            <a:avLst/>
            <a:gdLst/>
            <a:ahLst/>
            <a:cxnLst/>
            <a:rect l="0" t="0" r="0" b="0"/>
            <a:pathLst>
              <a:path w="187524" h="98228">
                <a:moveTo>
                  <a:pt x="17859" y="35719"/>
                </a:moveTo>
                <a:lnTo>
                  <a:pt x="17859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26789" y="89297"/>
                </a:lnTo>
                <a:lnTo>
                  <a:pt x="44648" y="98227"/>
                </a:lnTo>
                <a:lnTo>
                  <a:pt x="71438" y="98227"/>
                </a:lnTo>
                <a:lnTo>
                  <a:pt x="98227" y="89297"/>
                </a:lnTo>
                <a:lnTo>
                  <a:pt x="125016" y="80367"/>
                </a:lnTo>
                <a:lnTo>
                  <a:pt x="142875" y="71438"/>
                </a:lnTo>
                <a:lnTo>
                  <a:pt x="160734" y="62508"/>
                </a:lnTo>
                <a:lnTo>
                  <a:pt x="178594" y="53578"/>
                </a:lnTo>
                <a:lnTo>
                  <a:pt x="187523" y="44649"/>
                </a:lnTo>
                <a:lnTo>
                  <a:pt x="187523" y="35719"/>
                </a:lnTo>
                <a:lnTo>
                  <a:pt x="187523" y="26789"/>
                </a:lnTo>
                <a:lnTo>
                  <a:pt x="169664" y="17859"/>
                </a:lnTo>
                <a:lnTo>
                  <a:pt x="151805" y="8930"/>
                </a:lnTo>
                <a:lnTo>
                  <a:pt x="133945" y="8930"/>
                </a:lnTo>
                <a:lnTo>
                  <a:pt x="107156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8" name="Freeform 87047"/>
          <p:cNvSpPr/>
          <p:nvPr/>
        </p:nvSpPr>
        <p:spPr bwMode="auto">
          <a:xfrm>
            <a:off x="6429375" y="1946672"/>
            <a:ext cx="294681" cy="330399"/>
          </a:xfrm>
          <a:custGeom>
            <a:avLst/>
            <a:gdLst/>
            <a:ahLst/>
            <a:cxnLst/>
            <a:rect l="0" t="0" r="0" b="0"/>
            <a:pathLst>
              <a:path w="294681" h="330399">
                <a:moveTo>
                  <a:pt x="26789" y="178593"/>
                </a:moveTo>
                <a:lnTo>
                  <a:pt x="26789" y="187523"/>
                </a:lnTo>
                <a:lnTo>
                  <a:pt x="26789" y="196453"/>
                </a:lnTo>
                <a:lnTo>
                  <a:pt x="17859" y="205382"/>
                </a:lnTo>
                <a:lnTo>
                  <a:pt x="17859" y="22324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67890"/>
                </a:lnTo>
                <a:lnTo>
                  <a:pt x="8930" y="285750"/>
                </a:lnTo>
                <a:lnTo>
                  <a:pt x="8930" y="303609"/>
                </a:lnTo>
                <a:lnTo>
                  <a:pt x="8930" y="312539"/>
                </a:lnTo>
                <a:lnTo>
                  <a:pt x="8930" y="321468"/>
                </a:lnTo>
                <a:lnTo>
                  <a:pt x="17859" y="321468"/>
                </a:lnTo>
                <a:lnTo>
                  <a:pt x="17859" y="321468"/>
                </a:lnTo>
                <a:lnTo>
                  <a:pt x="17859" y="330398"/>
                </a:lnTo>
                <a:lnTo>
                  <a:pt x="17859" y="321468"/>
                </a:lnTo>
                <a:lnTo>
                  <a:pt x="17859" y="321468"/>
                </a:lnTo>
                <a:lnTo>
                  <a:pt x="17859" y="312539"/>
                </a:lnTo>
                <a:lnTo>
                  <a:pt x="8930" y="303609"/>
                </a:lnTo>
                <a:lnTo>
                  <a:pt x="8930" y="285750"/>
                </a:lnTo>
                <a:lnTo>
                  <a:pt x="8930" y="267890"/>
                </a:lnTo>
                <a:lnTo>
                  <a:pt x="0" y="250031"/>
                </a:lnTo>
                <a:lnTo>
                  <a:pt x="0" y="223242"/>
                </a:lnTo>
                <a:lnTo>
                  <a:pt x="0" y="205382"/>
                </a:lnTo>
                <a:lnTo>
                  <a:pt x="8930" y="178593"/>
                </a:lnTo>
                <a:lnTo>
                  <a:pt x="17859" y="151804"/>
                </a:lnTo>
                <a:lnTo>
                  <a:pt x="26789" y="125015"/>
                </a:lnTo>
                <a:lnTo>
                  <a:pt x="44648" y="98226"/>
                </a:lnTo>
                <a:lnTo>
                  <a:pt x="62508" y="71437"/>
                </a:lnTo>
                <a:lnTo>
                  <a:pt x="89297" y="44648"/>
                </a:lnTo>
                <a:lnTo>
                  <a:pt x="116086" y="26789"/>
                </a:lnTo>
                <a:lnTo>
                  <a:pt x="133945" y="8929"/>
                </a:lnTo>
                <a:lnTo>
                  <a:pt x="160734" y="0"/>
                </a:lnTo>
                <a:lnTo>
                  <a:pt x="187523" y="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8929"/>
                </a:lnTo>
                <a:lnTo>
                  <a:pt x="214313" y="26789"/>
                </a:lnTo>
                <a:lnTo>
                  <a:pt x="205383" y="35718"/>
                </a:lnTo>
                <a:lnTo>
                  <a:pt x="187523" y="53578"/>
                </a:lnTo>
                <a:lnTo>
                  <a:pt x="178594" y="71437"/>
                </a:lnTo>
                <a:lnTo>
                  <a:pt x="169664" y="89297"/>
                </a:lnTo>
                <a:lnTo>
                  <a:pt x="160734" y="98226"/>
                </a:lnTo>
                <a:lnTo>
                  <a:pt x="160734" y="107156"/>
                </a:lnTo>
                <a:lnTo>
                  <a:pt x="160734" y="125015"/>
                </a:lnTo>
                <a:lnTo>
                  <a:pt x="169664" y="133945"/>
                </a:lnTo>
                <a:lnTo>
                  <a:pt x="187523" y="142875"/>
                </a:lnTo>
                <a:lnTo>
                  <a:pt x="214313" y="160734"/>
                </a:lnTo>
                <a:lnTo>
                  <a:pt x="232172" y="169664"/>
                </a:lnTo>
                <a:lnTo>
                  <a:pt x="258961" y="187523"/>
                </a:lnTo>
                <a:lnTo>
                  <a:pt x="276820" y="196453"/>
                </a:lnTo>
                <a:lnTo>
                  <a:pt x="285750" y="214312"/>
                </a:lnTo>
                <a:lnTo>
                  <a:pt x="294680" y="223242"/>
                </a:lnTo>
                <a:lnTo>
                  <a:pt x="294680" y="241101"/>
                </a:lnTo>
                <a:lnTo>
                  <a:pt x="285750" y="250031"/>
                </a:lnTo>
                <a:lnTo>
                  <a:pt x="276820" y="258961"/>
                </a:lnTo>
                <a:lnTo>
                  <a:pt x="258961" y="267890"/>
                </a:lnTo>
                <a:lnTo>
                  <a:pt x="232172" y="276820"/>
                </a:lnTo>
                <a:lnTo>
                  <a:pt x="205383" y="285750"/>
                </a:lnTo>
                <a:lnTo>
                  <a:pt x="169664" y="294679"/>
                </a:lnTo>
                <a:lnTo>
                  <a:pt x="142875" y="294679"/>
                </a:lnTo>
                <a:lnTo>
                  <a:pt x="116086" y="294679"/>
                </a:lnTo>
                <a:lnTo>
                  <a:pt x="89297" y="294679"/>
                </a:lnTo>
                <a:lnTo>
                  <a:pt x="71438" y="294679"/>
                </a:lnTo>
                <a:lnTo>
                  <a:pt x="62508" y="294679"/>
                </a:lnTo>
                <a:lnTo>
                  <a:pt x="53578" y="285750"/>
                </a:lnTo>
                <a:lnTo>
                  <a:pt x="44648" y="285750"/>
                </a:lnTo>
                <a:lnTo>
                  <a:pt x="44648" y="276820"/>
                </a:lnTo>
                <a:lnTo>
                  <a:pt x="44648" y="276820"/>
                </a:lnTo>
                <a:lnTo>
                  <a:pt x="44648" y="267890"/>
                </a:lnTo>
                <a:lnTo>
                  <a:pt x="44648" y="2678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9" name="Freeform 87048"/>
          <p:cNvSpPr/>
          <p:nvPr/>
        </p:nvSpPr>
        <p:spPr bwMode="auto">
          <a:xfrm>
            <a:off x="6929438" y="2178844"/>
            <a:ext cx="196454" cy="133946"/>
          </a:xfrm>
          <a:custGeom>
            <a:avLst/>
            <a:gdLst/>
            <a:ahLst/>
            <a:cxnLst/>
            <a:rect l="0" t="0" r="0" b="0"/>
            <a:pathLst>
              <a:path w="196454" h="133946">
                <a:moveTo>
                  <a:pt x="26789" y="53578"/>
                </a:moveTo>
                <a:lnTo>
                  <a:pt x="17859" y="62507"/>
                </a:lnTo>
                <a:lnTo>
                  <a:pt x="17859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17859" y="116085"/>
                </a:lnTo>
                <a:lnTo>
                  <a:pt x="35718" y="125015"/>
                </a:lnTo>
                <a:lnTo>
                  <a:pt x="44648" y="133945"/>
                </a:lnTo>
                <a:lnTo>
                  <a:pt x="62507" y="133945"/>
                </a:lnTo>
                <a:lnTo>
                  <a:pt x="89296" y="133945"/>
                </a:lnTo>
                <a:lnTo>
                  <a:pt x="107156" y="125015"/>
                </a:lnTo>
                <a:lnTo>
                  <a:pt x="125015" y="116085"/>
                </a:lnTo>
                <a:lnTo>
                  <a:pt x="142875" y="107156"/>
                </a:lnTo>
                <a:lnTo>
                  <a:pt x="160734" y="89296"/>
                </a:lnTo>
                <a:lnTo>
                  <a:pt x="178593" y="71437"/>
                </a:lnTo>
                <a:lnTo>
                  <a:pt x="196453" y="53578"/>
                </a:lnTo>
                <a:lnTo>
                  <a:pt x="196453" y="35718"/>
                </a:lnTo>
                <a:lnTo>
                  <a:pt x="196453" y="17859"/>
                </a:lnTo>
                <a:lnTo>
                  <a:pt x="187523" y="8929"/>
                </a:lnTo>
                <a:lnTo>
                  <a:pt x="160734" y="0"/>
                </a:lnTo>
                <a:lnTo>
                  <a:pt x="133945" y="0"/>
                </a:lnTo>
                <a:lnTo>
                  <a:pt x="107156" y="0"/>
                </a:lnTo>
                <a:lnTo>
                  <a:pt x="80367" y="0"/>
                </a:lnTo>
                <a:lnTo>
                  <a:pt x="53578" y="8929"/>
                </a:lnTo>
                <a:lnTo>
                  <a:pt x="26789" y="17859"/>
                </a:lnTo>
                <a:lnTo>
                  <a:pt x="8929" y="2678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0" name="Freeform 87049"/>
          <p:cNvSpPr/>
          <p:nvPr/>
        </p:nvSpPr>
        <p:spPr bwMode="auto">
          <a:xfrm>
            <a:off x="7179469" y="2044898"/>
            <a:ext cx="223243" cy="348259"/>
          </a:xfrm>
          <a:custGeom>
            <a:avLst/>
            <a:gdLst/>
            <a:ahLst/>
            <a:cxnLst/>
            <a:rect l="0" t="0" r="0" b="0"/>
            <a:pathLst>
              <a:path w="223243" h="348259">
                <a:moveTo>
                  <a:pt x="223242" y="0"/>
                </a:moveTo>
                <a:lnTo>
                  <a:pt x="223242" y="0"/>
                </a:lnTo>
                <a:lnTo>
                  <a:pt x="214312" y="0"/>
                </a:lnTo>
                <a:lnTo>
                  <a:pt x="205383" y="0"/>
                </a:lnTo>
                <a:lnTo>
                  <a:pt x="187523" y="8930"/>
                </a:lnTo>
                <a:lnTo>
                  <a:pt x="169664" y="17860"/>
                </a:lnTo>
                <a:lnTo>
                  <a:pt x="142875" y="35719"/>
                </a:lnTo>
                <a:lnTo>
                  <a:pt x="116086" y="62508"/>
                </a:lnTo>
                <a:lnTo>
                  <a:pt x="98226" y="89297"/>
                </a:lnTo>
                <a:lnTo>
                  <a:pt x="71437" y="125016"/>
                </a:lnTo>
                <a:lnTo>
                  <a:pt x="53578" y="160735"/>
                </a:lnTo>
                <a:lnTo>
                  <a:pt x="35719" y="196453"/>
                </a:lnTo>
                <a:lnTo>
                  <a:pt x="26789" y="232172"/>
                </a:lnTo>
                <a:lnTo>
                  <a:pt x="17859" y="258961"/>
                </a:lnTo>
                <a:lnTo>
                  <a:pt x="8929" y="285750"/>
                </a:lnTo>
                <a:lnTo>
                  <a:pt x="8929" y="312539"/>
                </a:lnTo>
                <a:lnTo>
                  <a:pt x="0" y="330399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3" name="Freeform 87052"/>
          <p:cNvSpPr/>
          <p:nvPr/>
        </p:nvSpPr>
        <p:spPr bwMode="auto">
          <a:xfrm>
            <a:off x="7134820" y="2152054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35719" y="8930"/>
                </a:lnTo>
                <a:lnTo>
                  <a:pt x="62508" y="8930"/>
                </a:lnTo>
                <a:lnTo>
                  <a:pt x="98227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6" name="Freeform 87055"/>
          <p:cNvSpPr/>
          <p:nvPr/>
        </p:nvSpPr>
        <p:spPr bwMode="auto">
          <a:xfrm>
            <a:off x="7527727" y="2035969"/>
            <a:ext cx="330399" cy="285751"/>
          </a:xfrm>
          <a:custGeom>
            <a:avLst/>
            <a:gdLst/>
            <a:ahLst/>
            <a:cxnLst/>
            <a:rect l="0" t="0" r="0" b="0"/>
            <a:pathLst>
              <a:path w="330399" h="285751">
                <a:moveTo>
                  <a:pt x="35718" y="35718"/>
                </a:moveTo>
                <a:lnTo>
                  <a:pt x="35718" y="35718"/>
                </a:lnTo>
                <a:lnTo>
                  <a:pt x="44648" y="26789"/>
                </a:lnTo>
                <a:lnTo>
                  <a:pt x="53578" y="26789"/>
                </a:lnTo>
                <a:lnTo>
                  <a:pt x="80367" y="17859"/>
                </a:lnTo>
                <a:lnTo>
                  <a:pt x="98226" y="8929"/>
                </a:lnTo>
                <a:lnTo>
                  <a:pt x="133945" y="8929"/>
                </a:lnTo>
                <a:lnTo>
                  <a:pt x="169664" y="0"/>
                </a:lnTo>
                <a:lnTo>
                  <a:pt x="205382" y="0"/>
                </a:lnTo>
                <a:lnTo>
                  <a:pt x="232171" y="8929"/>
                </a:lnTo>
                <a:lnTo>
                  <a:pt x="250031" y="8929"/>
                </a:lnTo>
                <a:lnTo>
                  <a:pt x="267890" y="8929"/>
                </a:lnTo>
                <a:lnTo>
                  <a:pt x="276820" y="17859"/>
                </a:lnTo>
                <a:lnTo>
                  <a:pt x="267890" y="26789"/>
                </a:lnTo>
                <a:lnTo>
                  <a:pt x="267890" y="44648"/>
                </a:lnTo>
                <a:lnTo>
                  <a:pt x="250031" y="62507"/>
                </a:lnTo>
                <a:lnTo>
                  <a:pt x="232171" y="80367"/>
                </a:lnTo>
                <a:lnTo>
                  <a:pt x="214312" y="98226"/>
                </a:lnTo>
                <a:lnTo>
                  <a:pt x="187523" y="116085"/>
                </a:lnTo>
                <a:lnTo>
                  <a:pt x="160734" y="133945"/>
                </a:lnTo>
                <a:lnTo>
                  <a:pt x="133945" y="160734"/>
                </a:lnTo>
                <a:lnTo>
                  <a:pt x="107156" y="178593"/>
                </a:lnTo>
                <a:lnTo>
                  <a:pt x="80367" y="196453"/>
                </a:lnTo>
                <a:lnTo>
                  <a:pt x="62507" y="214312"/>
                </a:lnTo>
                <a:lnTo>
                  <a:pt x="35718" y="223242"/>
                </a:lnTo>
                <a:lnTo>
                  <a:pt x="17859" y="241101"/>
                </a:lnTo>
                <a:lnTo>
                  <a:pt x="8929" y="250031"/>
                </a:lnTo>
                <a:lnTo>
                  <a:pt x="0" y="267890"/>
                </a:lnTo>
                <a:lnTo>
                  <a:pt x="0" y="267890"/>
                </a:lnTo>
                <a:lnTo>
                  <a:pt x="0" y="276820"/>
                </a:lnTo>
                <a:lnTo>
                  <a:pt x="8929" y="285750"/>
                </a:lnTo>
                <a:lnTo>
                  <a:pt x="26789" y="285750"/>
                </a:lnTo>
                <a:lnTo>
                  <a:pt x="53578" y="285750"/>
                </a:lnTo>
                <a:lnTo>
                  <a:pt x="80367" y="285750"/>
                </a:lnTo>
                <a:lnTo>
                  <a:pt x="116086" y="285750"/>
                </a:lnTo>
                <a:lnTo>
                  <a:pt x="160734" y="285750"/>
                </a:lnTo>
                <a:lnTo>
                  <a:pt x="196453" y="285750"/>
                </a:lnTo>
                <a:lnTo>
                  <a:pt x="223242" y="285750"/>
                </a:lnTo>
                <a:lnTo>
                  <a:pt x="258961" y="276820"/>
                </a:lnTo>
                <a:lnTo>
                  <a:pt x="285750" y="276820"/>
                </a:lnTo>
                <a:lnTo>
                  <a:pt x="303609" y="276820"/>
                </a:lnTo>
                <a:lnTo>
                  <a:pt x="321468" y="276820"/>
                </a:lnTo>
                <a:lnTo>
                  <a:pt x="321468" y="276820"/>
                </a:lnTo>
                <a:lnTo>
                  <a:pt x="330398" y="276820"/>
                </a:lnTo>
                <a:lnTo>
                  <a:pt x="330398" y="285750"/>
                </a:lnTo>
                <a:lnTo>
                  <a:pt x="330398" y="285750"/>
                </a:lnTo>
                <a:lnTo>
                  <a:pt x="330398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7" name="Freeform 87056"/>
          <p:cNvSpPr/>
          <p:nvPr/>
        </p:nvSpPr>
        <p:spPr bwMode="auto">
          <a:xfrm>
            <a:off x="8188523" y="1964531"/>
            <a:ext cx="116087" cy="392907"/>
          </a:xfrm>
          <a:custGeom>
            <a:avLst/>
            <a:gdLst/>
            <a:ahLst/>
            <a:cxnLst/>
            <a:rect l="0" t="0" r="0" b="0"/>
            <a:pathLst>
              <a:path w="116087" h="392907">
                <a:moveTo>
                  <a:pt x="116086" y="0"/>
                </a:moveTo>
                <a:lnTo>
                  <a:pt x="107156" y="0"/>
                </a:lnTo>
                <a:lnTo>
                  <a:pt x="107156" y="8930"/>
                </a:lnTo>
                <a:lnTo>
                  <a:pt x="107156" y="17859"/>
                </a:lnTo>
                <a:lnTo>
                  <a:pt x="98226" y="44648"/>
                </a:lnTo>
                <a:lnTo>
                  <a:pt x="98226" y="62508"/>
                </a:lnTo>
                <a:lnTo>
                  <a:pt x="80367" y="98227"/>
                </a:lnTo>
                <a:lnTo>
                  <a:pt x="71437" y="125016"/>
                </a:lnTo>
                <a:lnTo>
                  <a:pt x="62507" y="151805"/>
                </a:lnTo>
                <a:lnTo>
                  <a:pt x="53578" y="187523"/>
                </a:lnTo>
                <a:lnTo>
                  <a:pt x="44648" y="214313"/>
                </a:lnTo>
                <a:lnTo>
                  <a:pt x="35718" y="250031"/>
                </a:lnTo>
                <a:lnTo>
                  <a:pt x="26789" y="276820"/>
                </a:lnTo>
                <a:lnTo>
                  <a:pt x="17859" y="294680"/>
                </a:lnTo>
                <a:lnTo>
                  <a:pt x="17859" y="321469"/>
                </a:lnTo>
                <a:lnTo>
                  <a:pt x="8929" y="339328"/>
                </a:lnTo>
                <a:lnTo>
                  <a:pt x="0" y="357188"/>
                </a:lnTo>
                <a:lnTo>
                  <a:pt x="0" y="375047"/>
                </a:lnTo>
                <a:lnTo>
                  <a:pt x="0" y="383977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8" name="Freeform 87057"/>
          <p:cNvSpPr/>
          <p:nvPr/>
        </p:nvSpPr>
        <p:spPr bwMode="auto">
          <a:xfrm>
            <a:off x="8304609" y="2027039"/>
            <a:ext cx="258962" cy="276821"/>
          </a:xfrm>
          <a:custGeom>
            <a:avLst/>
            <a:gdLst/>
            <a:ahLst/>
            <a:cxnLst/>
            <a:rect l="0" t="0" r="0" b="0"/>
            <a:pathLst>
              <a:path w="258962" h="276821">
                <a:moveTo>
                  <a:pt x="160734" y="8930"/>
                </a:moveTo>
                <a:lnTo>
                  <a:pt x="151804" y="8930"/>
                </a:lnTo>
                <a:lnTo>
                  <a:pt x="151804" y="8930"/>
                </a:lnTo>
                <a:lnTo>
                  <a:pt x="151804" y="17859"/>
                </a:lnTo>
                <a:lnTo>
                  <a:pt x="142875" y="26789"/>
                </a:lnTo>
                <a:lnTo>
                  <a:pt x="133945" y="44648"/>
                </a:lnTo>
                <a:lnTo>
                  <a:pt x="116086" y="62508"/>
                </a:lnTo>
                <a:lnTo>
                  <a:pt x="98226" y="80367"/>
                </a:lnTo>
                <a:lnTo>
                  <a:pt x="80367" y="116086"/>
                </a:lnTo>
                <a:lnTo>
                  <a:pt x="62507" y="142875"/>
                </a:lnTo>
                <a:lnTo>
                  <a:pt x="44648" y="169664"/>
                </a:lnTo>
                <a:lnTo>
                  <a:pt x="26789" y="196453"/>
                </a:lnTo>
                <a:lnTo>
                  <a:pt x="17859" y="223242"/>
                </a:lnTo>
                <a:lnTo>
                  <a:pt x="8929" y="241101"/>
                </a:lnTo>
                <a:lnTo>
                  <a:pt x="8929" y="250031"/>
                </a:lnTo>
                <a:lnTo>
                  <a:pt x="8929" y="267890"/>
                </a:lnTo>
                <a:lnTo>
                  <a:pt x="17859" y="276820"/>
                </a:lnTo>
                <a:lnTo>
                  <a:pt x="26789" y="276820"/>
                </a:lnTo>
                <a:lnTo>
                  <a:pt x="53578" y="276820"/>
                </a:lnTo>
                <a:lnTo>
                  <a:pt x="71437" y="267890"/>
                </a:lnTo>
                <a:lnTo>
                  <a:pt x="89296" y="250031"/>
                </a:lnTo>
                <a:lnTo>
                  <a:pt x="125015" y="223242"/>
                </a:lnTo>
                <a:lnTo>
                  <a:pt x="151804" y="205383"/>
                </a:lnTo>
                <a:lnTo>
                  <a:pt x="187523" y="169664"/>
                </a:lnTo>
                <a:lnTo>
                  <a:pt x="214312" y="142875"/>
                </a:lnTo>
                <a:lnTo>
                  <a:pt x="232171" y="116086"/>
                </a:lnTo>
                <a:lnTo>
                  <a:pt x="250031" y="89297"/>
                </a:lnTo>
                <a:lnTo>
                  <a:pt x="258961" y="62508"/>
                </a:lnTo>
                <a:lnTo>
                  <a:pt x="258961" y="44648"/>
                </a:lnTo>
                <a:lnTo>
                  <a:pt x="250031" y="26789"/>
                </a:lnTo>
                <a:lnTo>
                  <a:pt x="232171" y="8930"/>
                </a:lnTo>
                <a:lnTo>
                  <a:pt x="205382" y="0"/>
                </a:lnTo>
                <a:lnTo>
                  <a:pt x="178593" y="0"/>
                </a:lnTo>
                <a:lnTo>
                  <a:pt x="151804" y="0"/>
                </a:lnTo>
                <a:lnTo>
                  <a:pt x="116086" y="8930"/>
                </a:lnTo>
                <a:lnTo>
                  <a:pt x="89296" y="26789"/>
                </a:lnTo>
                <a:lnTo>
                  <a:pt x="62507" y="44648"/>
                </a:lnTo>
                <a:lnTo>
                  <a:pt x="35718" y="62508"/>
                </a:lnTo>
                <a:lnTo>
                  <a:pt x="17859" y="89297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9" name="Freeform 87058"/>
          <p:cNvSpPr/>
          <p:nvPr/>
        </p:nvSpPr>
        <p:spPr bwMode="auto">
          <a:xfrm>
            <a:off x="8545710" y="2027039"/>
            <a:ext cx="321470" cy="303610"/>
          </a:xfrm>
          <a:custGeom>
            <a:avLst/>
            <a:gdLst/>
            <a:ahLst/>
            <a:cxnLst/>
            <a:rect l="0" t="0" r="0" b="0"/>
            <a:pathLst>
              <a:path w="321470" h="303610">
                <a:moveTo>
                  <a:pt x="107156" y="71437"/>
                </a:moveTo>
                <a:lnTo>
                  <a:pt x="107156" y="80367"/>
                </a:lnTo>
                <a:lnTo>
                  <a:pt x="98227" y="89297"/>
                </a:lnTo>
                <a:lnTo>
                  <a:pt x="80367" y="107156"/>
                </a:lnTo>
                <a:lnTo>
                  <a:pt x="71438" y="133945"/>
                </a:lnTo>
                <a:lnTo>
                  <a:pt x="53578" y="169664"/>
                </a:lnTo>
                <a:lnTo>
                  <a:pt x="35719" y="196453"/>
                </a:lnTo>
                <a:lnTo>
                  <a:pt x="26789" y="223242"/>
                </a:lnTo>
                <a:lnTo>
                  <a:pt x="26789" y="250031"/>
                </a:lnTo>
                <a:lnTo>
                  <a:pt x="26789" y="267890"/>
                </a:lnTo>
                <a:lnTo>
                  <a:pt x="35719" y="285750"/>
                </a:lnTo>
                <a:lnTo>
                  <a:pt x="44649" y="294680"/>
                </a:lnTo>
                <a:lnTo>
                  <a:pt x="62508" y="303609"/>
                </a:lnTo>
                <a:lnTo>
                  <a:pt x="89297" y="303609"/>
                </a:lnTo>
                <a:lnTo>
                  <a:pt x="116086" y="303609"/>
                </a:lnTo>
                <a:lnTo>
                  <a:pt x="142875" y="294680"/>
                </a:lnTo>
                <a:lnTo>
                  <a:pt x="169664" y="276820"/>
                </a:lnTo>
                <a:lnTo>
                  <a:pt x="196453" y="250031"/>
                </a:lnTo>
                <a:lnTo>
                  <a:pt x="232172" y="223242"/>
                </a:lnTo>
                <a:lnTo>
                  <a:pt x="258961" y="196453"/>
                </a:lnTo>
                <a:lnTo>
                  <a:pt x="285750" y="169664"/>
                </a:lnTo>
                <a:lnTo>
                  <a:pt x="303610" y="133945"/>
                </a:lnTo>
                <a:lnTo>
                  <a:pt x="312539" y="107156"/>
                </a:lnTo>
                <a:lnTo>
                  <a:pt x="321469" y="80367"/>
                </a:lnTo>
                <a:lnTo>
                  <a:pt x="312539" y="62508"/>
                </a:lnTo>
                <a:lnTo>
                  <a:pt x="294680" y="35719"/>
                </a:lnTo>
                <a:lnTo>
                  <a:pt x="276820" y="17859"/>
                </a:lnTo>
                <a:lnTo>
                  <a:pt x="250031" y="8930"/>
                </a:lnTo>
                <a:lnTo>
                  <a:pt x="214313" y="0"/>
                </a:lnTo>
                <a:lnTo>
                  <a:pt x="178594" y="0"/>
                </a:lnTo>
                <a:lnTo>
                  <a:pt x="142875" y="0"/>
                </a:lnTo>
                <a:lnTo>
                  <a:pt x="107156" y="8930"/>
                </a:lnTo>
                <a:lnTo>
                  <a:pt x="71438" y="26789"/>
                </a:lnTo>
                <a:lnTo>
                  <a:pt x="44649" y="53578"/>
                </a:lnTo>
                <a:lnTo>
                  <a:pt x="1786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60" name="Freeform 87059"/>
          <p:cNvSpPr/>
          <p:nvPr/>
        </p:nvSpPr>
        <p:spPr bwMode="auto">
          <a:xfrm>
            <a:off x="8768952" y="1910953"/>
            <a:ext cx="285751" cy="169665"/>
          </a:xfrm>
          <a:custGeom>
            <a:avLst/>
            <a:gdLst/>
            <a:ahLst/>
            <a:cxnLst/>
            <a:rect l="0" t="0" r="0" b="0"/>
            <a:pathLst>
              <a:path w="285751" h="169665">
                <a:moveTo>
                  <a:pt x="169664" y="80367"/>
                </a:moveTo>
                <a:lnTo>
                  <a:pt x="169664" y="80367"/>
                </a:lnTo>
                <a:lnTo>
                  <a:pt x="160735" y="80367"/>
                </a:lnTo>
                <a:lnTo>
                  <a:pt x="151805" y="89297"/>
                </a:lnTo>
                <a:lnTo>
                  <a:pt x="142875" y="98226"/>
                </a:lnTo>
                <a:lnTo>
                  <a:pt x="133946" y="107156"/>
                </a:lnTo>
                <a:lnTo>
                  <a:pt x="133946" y="116086"/>
                </a:lnTo>
                <a:lnTo>
                  <a:pt x="142875" y="116086"/>
                </a:lnTo>
                <a:lnTo>
                  <a:pt x="151805" y="125016"/>
                </a:lnTo>
                <a:lnTo>
                  <a:pt x="169664" y="125016"/>
                </a:lnTo>
                <a:lnTo>
                  <a:pt x="187524" y="116086"/>
                </a:lnTo>
                <a:lnTo>
                  <a:pt x="205383" y="107156"/>
                </a:lnTo>
                <a:lnTo>
                  <a:pt x="232172" y="98226"/>
                </a:lnTo>
                <a:lnTo>
                  <a:pt x="250032" y="80367"/>
                </a:lnTo>
                <a:lnTo>
                  <a:pt x="267891" y="71437"/>
                </a:lnTo>
                <a:lnTo>
                  <a:pt x="276821" y="53578"/>
                </a:lnTo>
                <a:lnTo>
                  <a:pt x="285750" y="35719"/>
                </a:lnTo>
                <a:lnTo>
                  <a:pt x="285750" y="17859"/>
                </a:lnTo>
                <a:lnTo>
                  <a:pt x="285750" y="8930"/>
                </a:lnTo>
                <a:lnTo>
                  <a:pt x="267891" y="0"/>
                </a:lnTo>
                <a:lnTo>
                  <a:pt x="241102" y="0"/>
                </a:lnTo>
                <a:lnTo>
                  <a:pt x="214313" y="0"/>
                </a:lnTo>
                <a:lnTo>
                  <a:pt x="178594" y="17859"/>
                </a:lnTo>
                <a:lnTo>
                  <a:pt x="142875" y="35719"/>
                </a:lnTo>
                <a:lnTo>
                  <a:pt x="98227" y="53578"/>
                </a:lnTo>
                <a:lnTo>
                  <a:pt x="62508" y="80367"/>
                </a:lnTo>
                <a:lnTo>
                  <a:pt x="35719" y="98226"/>
                </a:lnTo>
                <a:lnTo>
                  <a:pt x="1786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61" name="Freeform 87060"/>
          <p:cNvSpPr/>
          <p:nvPr/>
        </p:nvSpPr>
        <p:spPr bwMode="auto">
          <a:xfrm>
            <a:off x="8679655" y="2000250"/>
            <a:ext cx="428626" cy="375048"/>
          </a:xfrm>
          <a:custGeom>
            <a:avLst/>
            <a:gdLst/>
            <a:ahLst/>
            <a:cxnLst/>
            <a:rect l="0" t="0" r="0" b="0"/>
            <a:pathLst>
              <a:path w="428626" h="375048">
                <a:moveTo>
                  <a:pt x="428625" y="0"/>
                </a:moveTo>
                <a:lnTo>
                  <a:pt x="428625" y="8929"/>
                </a:lnTo>
                <a:lnTo>
                  <a:pt x="410766" y="26789"/>
                </a:lnTo>
                <a:lnTo>
                  <a:pt x="392907" y="53578"/>
                </a:lnTo>
                <a:lnTo>
                  <a:pt x="366118" y="89297"/>
                </a:lnTo>
                <a:lnTo>
                  <a:pt x="321469" y="125015"/>
                </a:lnTo>
                <a:lnTo>
                  <a:pt x="285750" y="160734"/>
                </a:lnTo>
                <a:lnTo>
                  <a:pt x="241102" y="196453"/>
                </a:lnTo>
                <a:lnTo>
                  <a:pt x="187524" y="232172"/>
                </a:lnTo>
                <a:lnTo>
                  <a:pt x="142875" y="258961"/>
                </a:lnTo>
                <a:lnTo>
                  <a:pt x="98227" y="294679"/>
                </a:lnTo>
                <a:lnTo>
                  <a:pt x="62508" y="321469"/>
                </a:lnTo>
                <a:lnTo>
                  <a:pt x="26790" y="348258"/>
                </a:lnTo>
                <a:lnTo>
                  <a:pt x="8930" y="366117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62" name="Freeform 87061"/>
          <p:cNvSpPr/>
          <p:nvPr/>
        </p:nvSpPr>
        <p:spPr bwMode="auto">
          <a:xfrm>
            <a:off x="8777882" y="2312789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98227" y="0"/>
                </a:moveTo>
                <a:lnTo>
                  <a:pt x="89297" y="8930"/>
                </a:lnTo>
                <a:lnTo>
                  <a:pt x="71438" y="17859"/>
                </a:lnTo>
                <a:lnTo>
                  <a:pt x="53578" y="35719"/>
                </a:lnTo>
                <a:lnTo>
                  <a:pt x="26789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63" name="Freeform 87062"/>
          <p:cNvSpPr/>
          <p:nvPr/>
        </p:nvSpPr>
        <p:spPr bwMode="auto">
          <a:xfrm>
            <a:off x="8804671" y="2294929"/>
            <a:ext cx="178595" cy="107158"/>
          </a:xfrm>
          <a:custGeom>
            <a:avLst/>
            <a:gdLst/>
            <a:ahLst/>
            <a:cxnLst/>
            <a:rect l="0" t="0" r="0" b="0"/>
            <a:pathLst>
              <a:path w="178595" h="107158">
                <a:moveTo>
                  <a:pt x="98227" y="17860"/>
                </a:moveTo>
                <a:lnTo>
                  <a:pt x="98227" y="17860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80367" y="17860"/>
                </a:lnTo>
                <a:lnTo>
                  <a:pt x="71438" y="26790"/>
                </a:lnTo>
                <a:lnTo>
                  <a:pt x="44649" y="35719"/>
                </a:lnTo>
                <a:lnTo>
                  <a:pt x="26789" y="53579"/>
                </a:lnTo>
                <a:lnTo>
                  <a:pt x="893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17859" y="107157"/>
                </a:lnTo>
                <a:lnTo>
                  <a:pt x="26789" y="107157"/>
                </a:lnTo>
                <a:lnTo>
                  <a:pt x="53578" y="107157"/>
                </a:lnTo>
                <a:lnTo>
                  <a:pt x="71438" y="98227"/>
                </a:lnTo>
                <a:lnTo>
                  <a:pt x="98227" y="80368"/>
                </a:lnTo>
                <a:lnTo>
                  <a:pt x="133945" y="71438"/>
                </a:lnTo>
                <a:lnTo>
                  <a:pt x="151805" y="53579"/>
                </a:lnTo>
                <a:lnTo>
                  <a:pt x="169664" y="35719"/>
                </a:lnTo>
                <a:lnTo>
                  <a:pt x="178594" y="17860"/>
                </a:lnTo>
                <a:lnTo>
                  <a:pt x="169664" y="8930"/>
                </a:lnTo>
                <a:lnTo>
                  <a:pt x="160734" y="8930"/>
                </a:lnTo>
                <a:lnTo>
                  <a:pt x="142875" y="0"/>
                </a:lnTo>
                <a:lnTo>
                  <a:pt x="107156" y="8930"/>
                </a:lnTo>
                <a:lnTo>
                  <a:pt x="80367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51" grpId="0"/>
      <p:bldP spid="87052" grpId="0"/>
      <p:bldP spid="8705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Starter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489" y="1412874"/>
            <a:ext cx="8206423" cy="467931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 altLang="en-US" sz="3200" dirty="0"/>
              <a:t>You have been promised £100 in two years time, in settlement of a debt.</a:t>
            </a:r>
          </a:p>
          <a:p>
            <a:pPr marL="990600" lvl="1" indent="-533400"/>
            <a:r>
              <a:rPr lang="en-GB" altLang="en-US" sz="3200" dirty="0"/>
              <a:t>How much would you accept in settlement today?</a:t>
            </a:r>
          </a:p>
          <a:p>
            <a:pPr marL="1847850" lvl="3" indent="-533400"/>
            <a:r>
              <a:rPr lang="en-GB" altLang="en-US" sz="2800" dirty="0"/>
              <a:t>Names?</a:t>
            </a:r>
          </a:p>
          <a:p>
            <a:pPr marL="990600" lvl="1" indent="-533400"/>
            <a:r>
              <a:rPr lang="en-GB" altLang="en-US" sz="3200" dirty="0"/>
              <a:t>What would influence your decision?</a:t>
            </a:r>
          </a:p>
          <a:p>
            <a:pPr marL="609600" indent="-609600">
              <a:buFont typeface="Wingdings" pitchFamily="2" charset="2"/>
              <a:buNone/>
            </a:pPr>
            <a:endParaRPr lang="en-GB" altLang="en-US" sz="3200" dirty="0"/>
          </a:p>
          <a:p>
            <a:pPr marL="609600" indent="-609600"/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11485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187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6AC2C-F104-4683-AC18-087FB15D1864}"/>
              </a:ext>
            </a:extLst>
          </p:cNvPr>
          <p:cNvSpPr/>
          <p:nvPr/>
        </p:nvSpPr>
        <p:spPr>
          <a:xfrm>
            <a:off x="7733595" y="1289470"/>
            <a:ext cx="202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DF = </a:t>
            </a:r>
            <a:r>
              <a:rPr lang="en-GB" sz="2000" b="1" u="sng" dirty="0"/>
              <a:t>	  A       </a:t>
            </a:r>
            <a:r>
              <a:rPr lang="en-GB" sz="2000" b="1" dirty="0"/>
              <a:t>	</a:t>
            </a:r>
          </a:p>
          <a:p>
            <a:pPr marL="0" indent="0">
              <a:buNone/>
            </a:pPr>
            <a:r>
              <a:rPr lang="en-GB" sz="2800" b="1" dirty="0"/>
              <a:t>         (1+r) </a:t>
            </a:r>
            <a:r>
              <a:rPr lang="en-GB" sz="3600" b="1" baseline="30000" dirty="0"/>
              <a:t>n</a:t>
            </a:r>
            <a:endParaRPr lang="en-GB" sz="2800" b="1" baseline="30000" dirty="0"/>
          </a:p>
        </p:txBody>
      </p:sp>
      <p:sp>
        <p:nvSpPr>
          <p:cNvPr id="3" name="Freeform 2"/>
          <p:cNvSpPr/>
          <p:nvPr/>
        </p:nvSpPr>
        <p:spPr bwMode="auto">
          <a:xfrm>
            <a:off x="571500" y="705445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26789" y="893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1608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5180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8930" y="267891"/>
                </a:lnTo>
                <a:lnTo>
                  <a:pt x="17859" y="267891"/>
                </a:lnTo>
                <a:lnTo>
                  <a:pt x="8930" y="267891"/>
                </a:lnTo>
                <a:lnTo>
                  <a:pt x="8930" y="276821"/>
                </a:lnTo>
                <a:lnTo>
                  <a:pt x="8930" y="28575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94680" y="1035844"/>
            <a:ext cx="562571" cy="26790"/>
          </a:xfrm>
          <a:custGeom>
            <a:avLst/>
            <a:gdLst/>
            <a:ahLst/>
            <a:cxnLst/>
            <a:rect l="0" t="0" r="0" b="0"/>
            <a:pathLst>
              <a:path w="562571" h="26790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80367" y="17859"/>
                </a:lnTo>
                <a:lnTo>
                  <a:pt x="116086" y="17859"/>
                </a:lnTo>
                <a:lnTo>
                  <a:pt x="151804" y="17859"/>
                </a:lnTo>
                <a:lnTo>
                  <a:pt x="187523" y="17859"/>
                </a:lnTo>
                <a:lnTo>
                  <a:pt x="223242" y="17859"/>
                </a:lnTo>
                <a:lnTo>
                  <a:pt x="258961" y="8929"/>
                </a:lnTo>
                <a:lnTo>
                  <a:pt x="294679" y="8929"/>
                </a:lnTo>
                <a:lnTo>
                  <a:pt x="330398" y="8929"/>
                </a:lnTo>
                <a:lnTo>
                  <a:pt x="366117" y="8929"/>
                </a:lnTo>
                <a:lnTo>
                  <a:pt x="401836" y="0"/>
                </a:lnTo>
                <a:lnTo>
                  <a:pt x="437554" y="0"/>
                </a:lnTo>
                <a:lnTo>
                  <a:pt x="464344" y="0"/>
                </a:lnTo>
                <a:lnTo>
                  <a:pt x="482203" y="0"/>
                </a:lnTo>
                <a:lnTo>
                  <a:pt x="508992" y="0"/>
                </a:lnTo>
                <a:lnTo>
                  <a:pt x="526851" y="0"/>
                </a:lnTo>
                <a:lnTo>
                  <a:pt x="544711" y="0"/>
                </a:lnTo>
                <a:lnTo>
                  <a:pt x="553640" y="0"/>
                </a:lnTo>
                <a:lnTo>
                  <a:pt x="562570" y="0"/>
                </a:lnTo>
                <a:lnTo>
                  <a:pt x="562570" y="0"/>
                </a:lnTo>
                <a:lnTo>
                  <a:pt x="56257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48258" y="1151930"/>
            <a:ext cx="8931" cy="241102"/>
          </a:xfrm>
          <a:custGeom>
            <a:avLst/>
            <a:gdLst/>
            <a:ahLst/>
            <a:cxnLst/>
            <a:rect l="0" t="0" r="0" b="0"/>
            <a:pathLst>
              <a:path w="8931" h="24110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23242"/>
                </a:lnTo>
                <a:lnTo>
                  <a:pt x="0" y="232172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35781" y="1169789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1786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46484" y="1196578"/>
            <a:ext cx="151806" cy="44650"/>
          </a:xfrm>
          <a:custGeom>
            <a:avLst/>
            <a:gdLst/>
            <a:ahLst/>
            <a:cxnLst/>
            <a:rect l="0" t="0" r="0" b="0"/>
            <a:pathLst>
              <a:path w="151806" h="44650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35719" y="26789"/>
                </a:lnTo>
                <a:lnTo>
                  <a:pt x="62508" y="26789"/>
                </a:lnTo>
                <a:lnTo>
                  <a:pt x="89297" y="17859"/>
                </a:lnTo>
                <a:lnTo>
                  <a:pt x="107157" y="17859"/>
                </a:lnTo>
                <a:lnTo>
                  <a:pt x="133946" y="8930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51867" y="1160859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26789" y="2678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71438"/>
                </a:lnTo>
                <a:lnTo>
                  <a:pt x="17860" y="89297"/>
                </a:lnTo>
                <a:lnTo>
                  <a:pt x="1786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7"/>
                </a:lnTo>
                <a:lnTo>
                  <a:pt x="0" y="89297"/>
                </a:lnTo>
                <a:lnTo>
                  <a:pt x="8930" y="71438"/>
                </a:lnTo>
                <a:lnTo>
                  <a:pt x="8930" y="62508"/>
                </a:lnTo>
                <a:lnTo>
                  <a:pt x="8930" y="44649"/>
                </a:lnTo>
                <a:lnTo>
                  <a:pt x="17860" y="35719"/>
                </a:lnTo>
                <a:lnTo>
                  <a:pt x="17860" y="26789"/>
                </a:lnTo>
                <a:lnTo>
                  <a:pt x="17860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8930"/>
                </a:lnTo>
                <a:lnTo>
                  <a:pt x="133946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23305" y="1035844"/>
            <a:ext cx="196454" cy="321470"/>
          </a:xfrm>
          <a:custGeom>
            <a:avLst/>
            <a:gdLst/>
            <a:ahLst/>
            <a:cxnLst/>
            <a:rect l="0" t="0" r="0" b="0"/>
            <a:pathLst>
              <a:path w="196454" h="321470">
                <a:moveTo>
                  <a:pt x="107156" y="0"/>
                </a:moveTo>
                <a:lnTo>
                  <a:pt x="107156" y="0"/>
                </a:lnTo>
                <a:lnTo>
                  <a:pt x="116086" y="8929"/>
                </a:lnTo>
                <a:lnTo>
                  <a:pt x="125015" y="8929"/>
                </a:lnTo>
                <a:lnTo>
                  <a:pt x="142875" y="26789"/>
                </a:lnTo>
                <a:lnTo>
                  <a:pt x="160734" y="44648"/>
                </a:lnTo>
                <a:lnTo>
                  <a:pt x="178594" y="62507"/>
                </a:lnTo>
                <a:lnTo>
                  <a:pt x="187523" y="98226"/>
                </a:lnTo>
                <a:lnTo>
                  <a:pt x="196453" y="116086"/>
                </a:lnTo>
                <a:lnTo>
                  <a:pt x="196453" y="151804"/>
                </a:lnTo>
                <a:lnTo>
                  <a:pt x="178594" y="178593"/>
                </a:lnTo>
                <a:lnTo>
                  <a:pt x="160734" y="205383"/>
                </a:lnTo>
                <a:lnTo>
                  <a:pt x="142875" y="223242"/>
                </a:lnTo>
                <a:lnTo>
                  <a:pt x="125015" y="250031"/>
                </a:lnTo>
                <a:lnTo>
                  <a:pt x="107156" y="267890"/>
                </a:lnTo>
                <a:lnTo>
                  <a:pt x="80367" y="276820"/>
                </a:lnTo>
                <a:lnTo>
                  <a:pt x="62508" y="294679"/>
                </a:lnTo>
                <a:lnTo>
                  <a:pt x="35719" y="303609"/>
                </a:lnTo>
                <a:lnTo>
                  <a:pt x="8929" y="31253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60734" y="1044773"/>
            <a:ext cx="160736" cy="357189"/>
          </a:xfrm>
          <a:custGeom>
            <a:avLst/>
            <a:gdLst/>
            <a:ahLst/>
            <a:cxnLst/>
            <a:rect l="0" t="0" r="0" b="0"/>
            <a:pathLst>
              <a:path w="160736" h="357189">
                <a:moveTo>
                  <a:pt x="151805" y="0"/>
                </a:moveTo>
                <a:lnTo>
                  <a:pt x="151805" y="0"/>
                </a:lnTo>
                <a:lnTo>
                  <a:pt x="142875" y="8930"/>
                </a:lnTo>
                <a:lnTo>
                  <a:pt x="133946" y="17860"/>
                </a:lnTo>
                <a:lnTo>
                  <a:pt x="116086" y="35719"/>
                </a:lnTo>
                <a:lnTo>
                  <a:pt x="98227" y="62508"/>
                </a:lnTo>
                <a:lnTo>
                  <a:pt x="71438" y="89297"/>
                </a:lnTo>
                <a:lnTo>
                  <a:pt x="53579" y="116086"/>
                </a:lnTo>
                <a:lnTo>
                  <a:pt x="26790" y="151805"/>
                </a:lnTo>
                <a:lnTo>
                  <a:pt x="8930" y="187524"/>
                </a:lnTo>
                <a:lnTo>
                  <a:pt x="0" y="223243"/>
                </a:lnTo>
                <a:lnTo>
                  <a:pt x="0" y="250032"/>
                </a:lnTo>
                <a:lnTo>
                  <a:pt x="8930" y="276821"/>
                </a:lnTo>
                <a:lnTo>
                  <a:pt x="17860" y="303610"/>
                </a:lnTo>
                <a:lnTo>
                  <a:pt x="44649" y="321469"/>
                </a:lnTo>
                <a:lnTo>
                  <a:pt x="71438" y="339329"/>
                </a:lnTo>
                <a:lnTo>
                  <a:pt x="107157" y="348258"/>
                </a:lnTo>
                <a:lnTo>
                  <a:pt x="133946" y="348258"/>
                </a:lnTo>
                <a:lnTo>
                  <a:pt x="160735" y="357188"/>
                </a:lnTo>
                <a:lnTo>
                  <a:pt x="160735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035844" y="982266"/>
            <a:ext cx="160735" cy="107157"/>
          </a:xfrm>
          <a:custGeom>
            <a:avLst/>
            <a:gdLst/>
            <a:ahLst/>
            <a:cxnLst/>
            <a:rect l="0" t="0" r="0" b="0"/>
            <a:pathLst>
              <a:path w="160735" h="107157">
                <a:moveTo>
                  <a:pt x="26789" y="26789"/>
                </a:moveTo>
                <a:lnTo>
                  <a:pt x="17859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8930" y="89296"/>
                </a:lnTo>
                <a:lnTo>
                  <a:pt x="8930" y="71437"/>
                </a:lnTo>
                <a:lnTo>
                  <a:pt x="17859" y="62507"/>
                </a:lnTo>
                <a:lnTo>
                  <a:pt x="35719" y="44648"/>
                </a:lnTo>
                <a:lnTo>
                  <a:pt x="44648" y="26789"/>
                </a:lnTo>
                <a:lnTo>
                  <a:pt x="62508" y="17859"/>
                </a:lnTo>
                <a:lnTo>
                  <a:pt x="80367" y="8929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42875" y="44648"/>
                </a:lnTo>
                <a:lnTo>
                  <a:pt x="151805" y="53578"/>
                </a:lnTo>
                <a:lnTo>
                  <a:pt x="151805" y="62507"/>
                </a:lnTo>
                <a:lnTo>
                  <a:pt x="160734" y="80367"/>
                </a:lnTo>
                <a:lnTo>
                  <a:pt x="160734" y="89296"/>
                </a:lnTo>
                <a:lnTo>
                  <a:pt x="160734" y="98226"/>
                </a:lnTo>
                <a:lnTo>
                  <a:pt x="160734" y="98226"/>
                </a:lnTo>
                <a:lnTo>
                  <a:pt x="160734" y="107156"/>
                </a:lnTo>
                <a:lnTo>
                  <a:pt x="160734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741289" y="1205508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500188" y="1419820"/>
            <a:ext cx="473274" cy="8931"/>
          </a:xfrm>
          <a:custGeom>
            <a:avLst/>
            <a:gdLst/>
            <a:ahLst/>
            <a:cxnLst/>
            <a:rect l="0" t="0" r="0" b="0"/>
            <a:pathLst>
              <a:path w="473274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62507" y="8930"/>
                </a:lnTo>
                <a:lnTo>
                  <a:pt x="89296" y="8930"/>
                </a:lnTo>
                <a:lnTo>
                  <a:pt x="125015" y="8930"/>
                </a:lnTo>
                <a:lnTo>
                  <a:pt x="160734" y="8930"/>
                </a:lnTo>
                <a:lnTo>
                  <a:pt x="196453" y="8930"/>
                </a:lnTo>
                <a:lnTo>
                  <a:pt x="232171" y="8930"/>
                </a:lnTo>
                <a:lnTo>
                  <a:pt x="267890" y="8930"/>
                </a:lnTo>
                <a:lnTo>
                  <a:pt x="303609" y="8930"/>
                </a:lnTo>
                <a:lnTo>
                  <a:pt x="339328" y="8930"/>
                </a:lnTo>
                <a:lnTo>
                  <a:pt x="366117" y="8930"/>
                </a:lnTo>
                <a:lnTo>
                  <a:pt x="392906" y="8930"/>
                </a:lnTo>
                <a:lnTo>
                  <a:pt x="419695" y="8930"/>
                </a:lnTo>
                <a:lnTo>
                  <a:pt x="437554" y="8930"/>
                </a:lnTo>
                <a:lnTo>
                  <a:pt x="446484" y="8930"/>
                </a:lnTo>
                <a:lnTo>
                  <a:pt x="455414" y="8930"/>
                </a:lnTo>
                <a:lnTo>
                  <a:pt x="473273" y="8930"/>
                </a:lnTo>
                <a:lnTo>
                  <a:pt x="473273" y="8930"/>
                </a:lnTo>
                <a:lnTo>
                  <a:pt x="473273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562695" y="1428750"/>
            <a:ext cx="26790" cy="196454"/>
          </a:xfrm>
          <a:custGeom>
            <a:avLst/>
            <a:gdLst/>
            <a:ahLst/>
            <a:cxnLst/>
            <a:rect l="0" t="0" r="0" b="0"/>
            <a:pathLst>
              <a:path w="26790" h="196454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0" y="1500187"/>
            <a:ext cx="267892" cy="285751"/>
          </a:xfrm>
          <a:custGeom>
            <a:avLst/>
            <a:gdLst/>
            <a:ahLst/>
            <a:cxnLst/>
            <a:rect l="0" t="0" r="0" b="0"/>
            <a:pathLst>
              <a:path w="267892" h="285751">
                <a:moveTo>
                  <a:pt x="125016" y="0"/>
                </a:moveTo>
                <a:lnTo>
                  <a:pt x="125016" y="0"/>
                </a:lnTo>
                <a:lnTo>
                  <a:pt x="125016" y="8930"/>
                </a:lnTo>
                <a:lnTo>
                  <a:pt x="133945" y="8930"/>
                </a:lnTo>
                <a:lnTo>
                  <a:pt x="142875" y="17860"/>
                </a:lnTo>
                <a:lnTo>
                  <a:pt x="160734" y="17860"/>
                </a:lnTo>
                <a:lnTo>
                  <a:pt x="178594" y="26789"/>
                </a:lnTo>
                <a:lnTo>
                  <a:pt x="196453" y="26789"/>
                </a:lnTo>
                <a:lnTo>
                  <a:pt x="214313" y="26789"/>
                </a:lnTo>
                <a:lnTo>
                  <a:pt x="232172" y="26789"/>
                </a:lnTo>
                <a:lnTo>
                  <a:pt x="250031" y="2678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67891" y="2678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41102" y="26789"/>
                </a:lnTo>
                <a:lnTo>
                  <a:pt x="214313" y="26789"/>
                </a:lnTo>
                <a:lnTo>
                  <a:pt x="187524" y="35719"/>
                </a:lnTo>
                <a:lnTo>
                  <a:pt x="151805" y="35719"/>
                </a:lnTo>
                <a:lnTo>
                  <a:pt x="125016" y="44649"/>
                </a:lnTo>
                <a:lnTo>
                  <a:pt x="98227" y="53578"/>
                </a:lnTo>
                <a:lnTo>
                  <a:pt x="71438" y="62508"/>
                </a:lnTo>
                <a:lnTo>
                  <a:pt x="53578" y="71438"/>
                </a:lnTo>
                <a:lnTo>
                  <a:pt x="44649" y="80367"/>
                </a:lnTo>
                <a:lnTo>
                  <a:pt x="44649" y="98227"/>
                </a:lnTo>
                <a:lnTo>
                  <a:pt x="44649" y="107157"/>
                </a:lnTo>
                <a:lnTo>
                  <a:pt x="44649" y="125016"/>
                </a:lnTo>
                <a:lnTo>
                  <a:pt x="62508" y="133946"/>
                </a:lnTo>
                <a:lnTo>
                  <a:pt x="71438" y="151805"/>
                </a:lnTo>
                <a:lnTo>
                  <a:pt x="89297" y="160735"/>
                </a:lnTo>
                <a:lnTo>
                  <a:pt x="116086" y="178594"/>
                </a:lnTo>
                <a:lnTo>
                  <a:pt x="133945" y="187524"/>
                </a:lnTo>
                <a:lnTo>
                  <a:pt x="151805" y="196453"/>
                </a:lnTo>
                <a:lnTo>
                  <a:pt x="160734" y="214313"/>
                </a:lnTo>
                <a:lnTo>
                  <a:pt x="169664" y="223242"/>
                </a:lnTo>
                <a:lnTo>
                  <a:pt x="169664" y="232172"/>
                </a:lnTo>
                <a:lnTo>
                  <a:pt x="178594" y="241102"/>
                </a:lnTo>
                <a:lnTo>
                  <a:pt x="169664" y="250032"/>
                </a:lnTo>
                <a:lnTo>
                  <a:pt x="151805" y="258961"/>
                </a:lnTo>
                <a:lnTo>
                  <a:pt x="142875" y="267891"/>
                </a:lnTo>
                <a:lnTo>
                  <a:pt x="125016" y="276821"/>
                </a:lnTo>
                <a:lnTo>
                  <a:pt x="98227" y="285750"/>
                </a:lnTo>
                <a:lnTo>
                  <a:pt x="71438" y="285750"/>
                </a:lnTo>
                <a:lnTo>
                  <a:pt x="53578" y="285750"/>
                </a:lnTo>
                <a:lnTo>
                  <a:pt x="35719" y="285750"/>
                </a:lnTo>
                <a:lnTo>
                  <a:pt x="17860" y="285750"/>
                </a:lnTo>
                <a:lnTo>
                  <a:pt x="8930" y="276821"/>
                </a:lnTo>
                <a:lnTo>
                  <a:pt x="0" y="276821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67891" y="1446609"/>
            <a:ext cx="223243" cy="142876"/>
          </a:xfrm>
          <a:custGeom>
            <a:avLst/>
            <a:gdLst/>
            <a:ahLst/>
            <a:cxnLst/>
            <a:rect l="0" t="0" r="0" b="0"/>
            <a:pathLst>
              <a:path w="223243" h="142876">
                <a:moveTo>
                  <a:pt x="89297" y="8930"/>
                </a:moveTo>
                <a:lnTo>
                  <a:pt x="8036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44649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80367"/>
                </a:lnTo>
                <a:lnTo>
                  <a:pt x="80367" y="89297"/>
                </a:lnTo>
                <a:lnTo>
                  <a:pt x="98226" y="98227"/>
                </a:lnTo>
                <a:lnTo>
                  <a:pt x="116086" y="98227"/>
                </a:lnTo>
                <a:lnTo>
                  <a:pt x="133945" y="98227"/>
                </a:lnTo>
                <a:lnTo>
                  <a:pt x="151804" y="89297"/>
                </a:lnTo>
                <a:lnTo>
                  <a:pt x="169664" y="80367"/>
                </a:lnTo>
                <a:lnTo>
                  <a:pt x="187523" y="71438"/>
                </a:lnTo>
                <a:lnTo>
                  <a:pt x="205383" y="53578"/>
                </a:lnTo>
                <a:lnTo>
                  <a:pt x="214312" y="35719"/>
                </a:lnTo>
                <a:lnTo>
                  <a:pt x="223242" y="26789"/>
                </a:lnTo>
                <a:lnTo>
                  <a:pt x="223242" y="17860"/>
                </a:lnTo>
                <a:lnTo>
                  <a:pt x="214312" y="8930"/>
                </a:lnTo>
                <a:lnTo>
                  <a:pt x="196453" y="0"/>
                </a:lnTo>
                <a:lnTo>
                  <a:pt x="178593" y="8930"/>
                </a:lnTo>
                <a:lnTo>
                  <a:pt x="151804" y="17860"/>
                </a:lnTo>
                <a:lnTo>
                  <a:pt x="125015" y="26789"/>
                </a:lnTo>
                <a:lnTo>
                  <a:pt x="89297" y="44649"/>
                </a:lnTo>
                <a:lnTo>
                  <a:pt x="62508" y="53578"/>
                </a:lnTo>
                <a:lnTo>
                  <a:pt x="35718" y="71438"/>
                </a:lnTo>
                <a:lnTo>
                  <a:pt x="17859" y="89297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21469" y="1446609"/>
            <a:ext cx="303610" cy="312540"/>
          </a:xfrm>
          <a:custGeom>
            <a:avLst/>
            <a:gdLst/>
            <a:ahLst/>
            <a:cxnLst/>
            <a:rect l="0" t="0" r="0" b="0"/>
            <a:pathLst>
              <a:path w="303610" h="312540">
                <a:moveTo>
                  <a:pt x="303609" y="0"/>
                </a:moveTo>
                <a:lnTo>
                  <a:pt x="294680" y="0"/>
                </a:lnTo>
                <a:lnTo>
                  <a:pt x="285750" y="17860"/>
                </a:lnTo>
                <a:lnTo>
                  <a:pt x="267890" y="35719"/>
                </a:lnTo>
                <a:lnTo>
                  <a:pt x="241101" y="71438"/>
                </a:lnTo>
                <a:lnTo>
                  <a:pt x="205383" y="116086"/>
                </a:lnTo>
                <a:lnTo>
                  <a:pt x="160734" y="151805"/>
                </a:lnTo>
                <a:lnTo>
                  <a:pt x="125015" y="187524"/>
                </a:lnTo>
                <a:lnTo>
                  <a:pt x="89297" y="223242"/>
                </a:lnTo>
                <a:lnTo>
                  <a:pt x="53578" y="258961"/>
                </a:lnTo>
                <a:lnTo>
                  <a:pt x="26789" y="285750"/>
                </a:lnTo>
                <a:lnTo>
                  <a:pt x="8930" y="303610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55414" y="1634133"/>
            <a:ext cx="187525" cy="133946"/>
          </a:xfrm>
          <a:custGeom>
            <a:avLst/>
            <a:gdLst/>
            <a:ahLst/>
            <a:cxnLst/>
            <a:rect l="0" t="0" r="0" b="0"/>
            <a:pathLst>
              <a:path w="187525" h="133946">
                <a:moveTo>
                  <a:pt x="26789" y="89296"/>
                </a:moveTo>
                <a:lnTo>
                  <a:pt x="17860" y="89296"/>
                </a:lnTo>
                <a:lnTo>
                  <a:pt x="17860" y="98226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25015"/>
                </a:lnTo>
                <a:lnTo>
                  <a:pt x="26789" y="133945"/>
                </a:lnTo>
                <a:lnTo>
                  <a:pt x="44649" y="125015"/>
                </a:lnTo>
                <a:lnTo>
                  <a:pt x="71438" y="125015"/>
                </a:lnTo>
                <a:lnTo>
                  <a:pt x="89297" y="107156"/>
                </a:lnTo>
                <a:lnTo>
                  <a:pt x="116086" y="98226"/>
                </a:lnTo>
                <a:lnTo>
                  <a:pt x="142875" y="80367"/>
                </a:lnTo>
                <a:lnTo>
                  <a:pt x="160735" y="53578"/>
                </a:lnTo>
                <a:lnTo>
                  <a:pt x="178594" y="35718"/>
                </a:lnTo>
                <a:lnTo>
                  <a:pt x="187524" y="26789"/>
                </a:lnTo>
                <a:lnTo>
                  <a:pt x="187524" y="8929"/>
                </a:lnTo>
                <a:lnTo>
                  <a:pt x="178594" y="0"/>
                </a:lnTo>
                <a:lnTo>
                  <a:pt x="160735" y="0"/>
                </a:lnTo>
                <a:lnTo>
                  <a:pt x="133945" y="0"/>
                </a:lnTo>
                <a:lnTo>
                  <a:pt x="98227" y="8929"/>
                </a:lnTo>
                <a:lnTo>
                  <a:pt x="53578" y="17859"/>
                </a:lnTo>
                <a:lnTo>
                  <a:pt x="26789" y="2678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696641" y="1509117"/>
            <a:ext cx="44649" cy="44649"/>
          </a:xfrm>
          <a:custGeom>
            <a:avLst/>
            <a:gdLst/>
            <a:ahLst/>
            <a:cxnLst/>
            <a:rect l="0" t="0" r="0" b="0"/>
            <a:pathLst>
              <a:path w="44649" h="44649">
                <a:moveTo>
                  <a:pt x="26789" y="17859"/>
                </a:moveTo>
                <a:lnTo>
                  <a:pt x="26789" y="17859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902023" y="1491258"/>
            <a:ext cx="151806" cy="89297"/>
          </a:xfrm>
          <a:custGeom>
            <a:avLst/>
            <a:gdLst/>
            <a:ahLst/>
            <a:cxnLst/>
            <a:rect l="0" t="0" r="0" b="0"/>
            <a:pathLst>
              <a:path w="151806" h="89297">
                <a:moveTo>
                  <a:pt x="62508" y="0"/>
                </a:moveTo>
                <a:lnTo>
                  <a:pt x="62508" y="0"/>
                </a:lnTo>
                <a:lnTo>
                  <a:pt x="53579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90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6"/>
                </a:lnTo>
                <a:lnTo>
                  <a:pt x="17860" y="89296"/>
                </a:lnTo>
                <a:lnTo>
                  <a:pt x="26790" y="89296"/>
                </a:lnTo>
                <a:lnTo>
                  <a:pt x="44649" y="89296"/>
                </a:lnTo>
                <a:lnTo>
                  <a:pt x="62508" y="89296"/>
                </a:lnTo>
                <a:lnTo>
                  <a:pt x="71438" y="80367"/>
                </a:lnTo>
                <a:lnTo>
                  <a:pt x="89297" y="80367"/>
                </a:lnTo>
                <a:lnTo>
                  <a:pt x="107157" y="71437"/>
                </a:lnTo>
                <a:lnTo>
                  <a:pt x="116086" y="62507"/>
                </a:lnTo>
                <a:lnTo>
                  <a:pt x="133946" y="53578"/>
                </a:lnTo>
                <a:lnTo>
                  <a:pt x="142875" y="44648"/>
                </a:lnTo>
                <a:lnTo>
                  <a:pt x="151805" y="44648"/>
                </a:lnTo>
                <a:lnTo>
                  <a:pt x="151805" y="35718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33946" y="17859"/>
                </a:lnTo>
                <a:lnTo>
                  <a:pt x="133946" y="8929"/>
                </a:lnTo>
                <a:lnTo>
                  <a:pt x="125016" y="8929"/>
                </a:lnTo>
                <a:lnTo>
                  <a:pt x="12501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187773" y="1410890"/>
            <a:ext cx="169666" cy="223244"/>
          </a:xfrm>
          <a:custGeom>
            <a:avLst/>
            <a:gdLst/>
            <a:ahLst/>
            <a:cxnLst/>
            <a:rect l="0" t="0" r="0" b="0"/>
            <a:pathLst>
              <a:path w="169666" h="22324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0735" y="8930"/>
                </a:lnTo>
                <a:lnTo>
                  <a:pt x="169665" y="8930"/>
                </a:lnTo>
                <a:lnTo>
                  <a:pt x="169665" y="8930"/>
                </a:lnTo>
                <a:lnTo>
                  <a:pt x="169665" y="8930"/>
                </a:lnTo>
                <a:lnTo>
                  <a:pt x="169665" y="8930"/>
                </a:lnTo>
                <a:lnTo>
                  <a:pt x="169665" y="8930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33946" y="8930"/>
                </a:lnTo>
                <a:lnTo>
                  <a:pt x="116086" y="8930"/>
                </a:lnTo>
                <a:lnTo>
                  <a:pt x="107157" y="8930"/>
                </a:lnTo>
                <a:lnTo>
                  <a:pt x="89297" y="8930"/>
                </a:lnTo>
                <a:lnTo>
                  <a:pt x="80368" y="17860"/>
                </a:lnTo>
                <a:lnTo>
                  <a:pt x="62508" y="17860"/>
                </a:lnTo>
                <a:lnTo>
                  <a:pt x="53579" y="26789"/>
                </a:lnTo>
                <a:lnTo>
                  <a:pt x="35719" y="35719"/>
                </a:lnTo>
                <a:lnTo>
                  <a:pt x="26790" y="35719"/>
                </a:lnTo>
                <a:lnTo>
                  <a:pt x="17860" y="44649"/>
                </a:lnTo>
                <a:lnTo>
                  <a:pt x="17860" y="53579"/>
                </a:lnTo>
                <a:lnTo>
                  <a:pt x="17860" y="53579"/>
                </a:lnTo>
                <a:lnTo>
                  <a:pt x="17860" y="62508"/>
                </a:lnTo>
                <a:lnTo>
                  <a:pt x="26790" y="71438"/>
                </a:lnTo>
                <a:lnTo>
                  <a:pt x="26790" y="89297"/>
                </a:lnTo>
                <a:lnTo>
                  <a:pt x="44649" y="98227"/>
                </a:lnTo>
                <a:lnTo>
                  <a:pt x="53579" y="107157"/>
                </a:lnTo>
                <a:lnTo>
                  <a:pt x="71438" y="116086"/>
                </a:lnTo>
                <a:lnTo>
                  <a:pt x="89297" y="125016"/>
                </a:lnTo>
                <a:lnTo>
                  <a:pt x="107157" y="133946"/>
                </a:lnTo>
                <a:lnTo>
                  <a:pt x="116086" y="142875"/>
                </a:lnTo>
                <a:lnTo>
                  <a:pt x="133946" y="151805"/>
                </a:lnTo>
                <a:lnTo>
                  <a:pt x="142875" y="160735"/>
                </a:lnTo>
                <a:lnTo>
                  <a:pt x="151805" y="169664"/>
                </a:lnTo>
                <a:lnTo>
                  <a:pt x="160735" y="178594"/>
                </a:lnTo>
                <a:lnTo>
                  <a:pt x="169665" y="187524"/>
                </a:lnTo>
                <a:lnTo>
                  <a:pt x="169665" y="187524"/>
                </a:lnTo>
                <a:lnTo>
                  <a:pt x="169665" y="196454"/>
                </a:lnTo>
                <a:lnTo>
                  <a:pt x="169665" y="196454"/>
                </a:lnTo>
                <a:lnTo>
                  <a:pt x="160735" y="205383"/>
                </a:lnTo>
                <a:lnTo>
                  <a:pt x="151805" y="214313"/>
                </a:lnTo>
                <a:lnTo>
                  <a:pt x="133946" y="214313"/>
                </a:lnTo>
                <a:lnTo>
                  <a:pt x="125016" y="223243"/>
                </a:lnTo>
                <a:lnTo>
                  <a:pt x="107157" y="223243"/>
                </a:lnTo>
                <a:lnTo>
                  <a:pt x="89297" y="223243"/>
                </a:lnTo>
                <a:lnTo>
                  <a:pt x="71438" y="223243"/>
                </a:lnTo>
                <a:lnTo>
                  <a:pt x="44649" y="223243"/>
                </a:lnTo>
                <a:lnTo>
                  <a:pt x="35719" y="214313"/>
                </a:lnTo>
                <a:lnTo>
                  <a:pt x="17860" y="214313"/>
                </a:lnTo>
                <a:lnTo>
                  <a:pt x="8930" y="20538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946672" y="133945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910953" y="1303734"/>
            <a:ext cx="321470" cy="35720"/>
          </a:xfrm>
          <a:custGeom>
            <a:avLst/>
            <a:gdLst/>
            <a:ahLst/>
            <a:cxnLst/>
            <a:rect l="0" t="0" r="0" b="0"/>
            <a:pathLst>
              <a:path w="321470" h="35720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35719"/>
                </a:lnTo>
                <a:lnTo>
                  <a:pt x="44649" y="35719"/>
                </a:lnTo>
                <a:lnTo>
                  <a:pt x="62508" y="35719"/>
                </a:lnTo>
                <a:lnTo>
                  <a:pt x="80367" y="26789"/>
                </a:lnTo>
                <a:lnTo>
                  <a:pt x="98227" y="26789"/>
                </a:lnTo>
                <a:lnTo>
                  <a:pt x="125016" y="26789"/>
                </a:lnTo>
                <a:lnTo>
                  <a:pt x="151805" y="17860"/>
                </a:lnTo>
                <a:lnTo>
                  <a:pt x="178594" y="17860"/>
                </a:lnTo>
                <a:lnTo>
                  <a:pt x="196453" y="17860"/>
                </a:lnTo>
                <a:lnTo>
                  <a:pt x="223242" y="8930"/>
                </a:lnTo>
                <a:lnTo>
                  <a:pt x="250031" y="8930"/>
                </a:lnTo>
                <a:lnTo>
                  <a:pt x="267891" y="8930"/>
                </a:lnTo>
                <a:lnTo>
                  <a:pt x="285750" y="0"/>
                </a:lnTo>
                <a:lnTo>
                  <a:pt x="303610" y="0"/>
                </a:lnTo>
                <a:lnTo>
                  <a:pt x="31253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312914" y="1205508"/>
            <a:ext cx="26790" cy="205383"/>
          </a:xfrm>
          <a:custGeom>
            <a:avLst/>
            <a:gdLst/>
            <a:ahLst/>
            <a:cxnLst/>
            <a:rect l="0" t="0" r="0" b="0"/>
            <a:pathLst>
              <a:path w="26790" h="205383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2053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045023" y="1473398"/>
            <a:ext cx="535783" cy="53579"/>
          </a:xfrm>
          <a:custGeom>
            <a:avLst/>
            <a:gdLst/>
            <a:ahLst/>
            <a:cxnLst/>
            <a:rect l="0" t="0" r="0" b="0"/>
            <a:pathLst>
              <a:path w="535783" h="53579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17860" y="53578"/>
                </a:lnTo>
                <a:lnTo>
                  <a:pt x="44649" y="53578"/>
                </a:lnTo>
                <a:lnTo>
                  <a:pt x="80368" y="44649"/>
                </a:lnTo>
                <a:lnTo>
                  <a:pt x="125016" y="35719"/>
                </a:lnTo>
                <a:lnTo>
                  <a:pt x="178594" y="35719"/>
                </a:lnTo>
                <a:lnTo>
                  <a:pt x="241102" y="26789"/>
                </a:lnTo>
                <a:lnTo>
                  <a:pt x="294680" y="17860"/>
                </a:lnTo>
                <a:lnTo>
                  <a:pt x="348258" y="8930"/>
                </a:lnTo>
                <a:lnTo>
                  <a:pt x="401836" y="8930"/>
                </a:lnTo>
                <a:lnTo>
                  <a:pt x="437555" y="0"/>
                </a:lnTo>
                <a:lnTo>
                  <a:pt x="482204" y="0"/>
                </a:lnTo>
                <a:lnTo>
                  <a:pt x="508993" y="0"/>
                </a:lnTo>
                <a:lnTo>
                  <a:pt x="517922" y="0"/>
                </a:lnTo>
                <a:lnTo>
                  <a:pt x="535782" y="0"/>
                </a:lnTo>
                <a:lnTo>
                  <a:pt x="53578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053953" y="1509117"/>
            <a:ext cx="17861" cy="196454"/>
          </a:xfrm>
          <a:custGeom>
            <a:avLst/>
            <a:gdLst/>
            <a:ahLst/>
            <a:cxnLst/>
            <a:rect l="0" t="0" r="0" b="0"/>
            <a:pathLst>
              <a:path w="17861" h="196454">
                <a:moveTo>
                  <a:pt x="17860" y="0"/>
                </a:move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23617" y="1589484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348633" y="1491258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44648" y="17859"/>
                </a:moveTo>
                <a:lnTo>
                  <a:pt x="44648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59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17859" y="133945"/>
                </a:lnTo>
                <a:lnTo>
                  <a:pt x="35719" y="133945"/>
                </a:lnTo>
                <a:lnTo>
                  <a:pt x="53578" y="142875"/>
                </a:lnTo>
                <a:lnTo>
                  <a:pt x="71437" y="142875"/>
                </a:lnTo>
                <a:lnTo>
                  <a:pt x="89297" y="133945"/>
                </a:lnTo>
                <a:lnTo>
                  <a:pt x="116086" y="125015"/>
                </a:lnTo>
                <a:lnTo>
                  <a:pt x="133945" y="116086"/>
                </a:lnTo>
                <a:lnTo>
                  <a:pt x="151805" y="98226"/>
                </a:lnTo>
                <a:lnTo>
                  <a:pt x="169664" y="80367"/>
                </a:lnTo>
                <a:lnTo>
                  <a:pt x="187523" y="62507"/>
                </a:lnTo>
                <a:lnTo>
                  <a:pt x="196453" y="44648"/>
                </a:lnTo>
                <a:lnTo>
                  <a:pt x="196453" y="35718"/>
                </a:lnTo>
                <a:lnTo>
                  <a:pt x="178594" y="17859"/>
                </a:lnTo>
                <a:lnTo>
                  <a:pt x="169664" y="8929"/>
                </a:lnTo>
                <a:lnTo>
                  <a:pt x="133945" y="8929"/>
                </a:lnTo>
                <a:lnTo>
                  <a:pt x="107156" y="0"/>
                </a:lnTo>
                <a:lnTo>
                  <a:pt x="80367" y="0"/>
                </a:lnTo>
                <a:lnTo>
                  <a:pt x="53578" y="8929"/>
                </a:lnTo>
                <a:lnTo>
                  <a:pt x="35719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580805" y="1446609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62508" y="8930"/>
                </a:moveTo>
                <a:lnTo>
                  <a:pt x="62508" y="8930"/>
                </a:lnTo>
                <a:lnTo>
                  <a:pt x="7143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5180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0"/>
                </a:lnTo>
                <a:lnTo>
                  <a:pt x="80367" y="8930"/>
                </a:lnTo>
                <a:lnTo>
                  <a:pt x="53578" y="17860"/>
                </a:lnTo>
                <a:lnTo>
                  <a:pt x="35718" y="26789"/>
                </a:lnTo>
                <a:lnTo>
                  <a:pt x="35718" y="35719"/>
                </a:lnTo>
                <a:lnTo>
                  <a:pt x="35718" y="44649"/>
                </a:lnTo>
                <a:lnTo>
                  <a:pt x="44648" y="62508"/>
                </a:lnTo>
                <a:lnTo>
                  <a:pt x="71437" y="71438"/>
                </a:lnTo>
                <a:lnTo>
                  <a:pt x="89297" y="89297"/>
                </a:lnTo>
                <a:lnTo>
                  <a:pt x="125015" y="107156"/>
                </a:lnTo>
                <a:lnTo>
                  <a:pt x="151804" y="116086"/>
                </a:lnTo>
                <a:lnTo>
                  <a:pt x="169664" y="133945"/>
                </a:lnTo>
                <a:lnTo>
                  <a:pt x="178593" y="133945"/>
                </a:lnTo>
                <a:lnTo>
                  <a:pt x="187523" y="142875"/>
                </a:lnTo>
                <a:lnTo>
                  <a:pt x="178593" y="151805"/>
                </a:lnTo>
                <a:lnTo>
                  <a:pt x="169664" y="160735"/>
                </a:lnTo>
                <a:lnTo>
                  <a:pt x="151804" y="160735"/>
                </a:lnTo>
                <a:lnTo>
                  <a:pt x="133945" y="169664"/>
                </a:lnTo>
                <a:lnTo>
                  <a:pt x="116086" y="169664"/>
                </a:lnTo>
                <a:lnTo>
                  <a:pt x="80367" y="169664"/>
                </a:lnTo>
                <a:lnTo>
                  <a:pt x="53578" y="169664"/>
                </a:lnTo>
                <a:lnTo>
                  <a:pt x="35718" y="169664"/>
                </a:lnTo>
                <a:lnTo>
                  <a:pt x="8929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821906" y="1384102"/>
            <a:ext cx="133947" cy="285750"/>
          </a:xfrm>
          <a:custGeom>
            <a:avLst/>
            <a:gdLst/>
            <a:ahLst/>
            <a:cxnLst/>
            <a:rect l="0" t="0" r="0" b="0"/>
            <a:pathLst>
              <a:path w="133947" h="285750">
                <a:moveTo>
                  <a:pt x="116086" y="0"/>
                </a:moveTo>
                <a:lnTo>
                  <a:pt x="116086" y="8929"/>
                </a:lnTo>
                <a:lnTo>
                  <a:pt x="116086" y="8929"/>
                </a:lnTo>
                <a:lnTo>
                  <a:pt x="125016" y="26788"/>
                </a:lnTo>
                <a:lnTo>
                  <a:pt x="133946" y="53577"/>
                </a:lnTo>
                <a:lnTo>
                  <a:pt x="133946" y="80367"/>
                </a:lnTo>
                <a:lnTo>
                  <a:pt x="133946" y="107156"/>
                </a:lnTo>
                <a:lnTo>
                  <a:pt x="125016" y="142874"/>
                </a:lnTo>
                <a:lnTo>
                  <a:pt x="107157" y="178593"/>
                </a:lnTo>
                <a:lnTo>
                  <a:pt x="89297" y="205382"/>
                </a:lnTo>
                <a:lnTo>
                  <a:pt x="62508" y="232171"/>
                </a:lnTo>
                <a:lnTo>
                  <a:pt x="44649" y="258960"/>
                </a:lnTo>
                <a:lnTo>
                  <a:pt x="17860" y="276820"/>
                </a:lnTo>
                <a:lnTo>
                  <a:pt x="0" y="285749"/>
                </a:lnTo>
                <a:lnTo>
                  <a:pt x="0" y="2857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750344" y="1428750"/>
            <a:ext cx="116087" cy="348259"/>
          </a:xfrm>
          <a:custGeom>
            <a:avLst/>
            <a:gdLst/>
            <a:ahLst/>
            <a:cxnLst/>
            <a:rect l="0" t="0" r="0" b="0"/>
            <a:pathLst>
              <a:path w="116087" h="348259">
                <a:moveTo>
                  <a:pt x="116086" y="0"/>
                </a:moveTo>
                <a:lnTo>
                  <a:pt x="107156" y="8929"/>
                </a:lnTo>
                <a:lnTo>
                  <a:pt x="89297" y="17859"/>
                </a:lnTo>
                <a:lnTo>
                  <a:pt x="71437" y="44648"/>
                </a:lnTo>
                <a:lnTo>
                  <a:pt x="53578" y="89297"/>
                </a:lnTo>
                <a:lnTo>
                  <a:pt x="26789" y="133945"/>
                </a:lnTo>
                <a:lnTo>
                  <a:pt x="17859" y="178594"/>
                </a:lnTo>
                <a:lnTo>
                  <a:pt x="8929" y="223242"/>
                </a:lnTo>
                <a:lnTo>
                  <a:pt x="0" y="258961"/>
                </a:lnTo>
                <a:lnTo>
                  <a:pt x="8929" y="303609"/>
                </a:lnTo>
                <a:lnTo>
                  <a:pt x="8929" y="330398"/>
                </a:lnTo>
                <a:lnTo>
                  <a:pt x="17859" y="348258"/>
                </a:lnTo>
                <a:lnTo>
                  <a:pt x="17859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4" name="Freeform 1023"/>
          <p:cNvSpPr/>
          <p:nvPr/>
        </p:nvSpPr>
        <p:spPr bwMode="auto">
          <a:xfrm>
            <a:off x="5661422" y="1196578"/>
            <a:ext cx="285751" cy="35720"/>
          </a:xfrm>
          <a:custGeom>
            <a:avLst/>
            <a:gdLst/>
            <a:ahLst/>
            <a:cxnLst/>
            <a:rect l="0" t="0" r="0" b="0"/>
            <a:pathLst>
              <a:path w="285751" h="35720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53578" y="17859"/>
                </a:lnTo>
                <a:lnTo>
                  <a:pt x="89297" y="17859"/>
                </a:lnTo>
                <a:lnTo>
                  <a:pt x="116086" y="8930"/>
                </a:lnTo>
                <a:lnTo>
                  <a:pt x="151805" y="0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0"/>
                </a:lnTo>
                <a:lnTo>
                  <a:pt x="258961" y="8930"/>
                </a:lnTo>
                <a:lnTo>
                  <a:pt x="276820" y="8930"/>
                </a:lnTo>
                <a:lnTo>
                  <a:pt x="285750" y="17859"/>
                </a:lnTo>
                <a:lnTo>
                  <a:pt x="285750" y="17859"/>
                </a:lnTo>
                <a:lnTo>
                  <a:pt x="28575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5" name="Freeform 1024"/>
          <p:cNvSpPr/>
          <p:nvPr/>
        </p:nvSpPr>
        <p:spPr bwMode="auto">
          <a:xfrm>
            <a:off x="5652492" y="1357313"/>
            <a:ext cx="196454" cy="26790"/>
          </a:xfrm>
          <a:custGeom>
            <a:avLst/>
            <a:gdLst/>
            <a:ahLst/>
            <a:cxnLst/>
            <a:rect l="0" t="0" r="0" b="0"/>
            <a:pathLst>
              <a:path w="196454" h="2679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17860" y="17859"/>
                </a:lnTo>
                <a:lnTo>
                  <a:pt x="26789" y="26789"/>
                </a:lnTo>
                <a:lnTo>
                  <a:pt x="53578" y="26789"/>
                </a:lnTo>
                <a:lnTo>
                  <a:pt x="80367" y="26789"/>
                </a:lnTo>
                <a:lnTo>
                  <a:pt x="98227" y="17859"/>
                </a:lnTo>
                <a:lnTo>
                  <a:pt x="125016" y="17859"/>
                </a:lnTo>
                <a:lnTo>
                  <a:pt x="151805" y="8929"/>
                </a:lnTo>
                <a:lnTo>
                  <a:pt x="169664" y="8929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7" name="Freeform 1026"/>
          <p:cNvSpPr/>
          <p:nvPr/>
        </p:nvSpPr>
        <p:spPr bwMode="auto">
          <a:xfrm>
            <a:off x="6090047" y="1160859"/>
            <a:ext cx="330399" cy="250032"/>
          </a:xfrm>
          <a:custGeom>
            <a:avLst/>
            <a:gdLst/>
            <a:ahLst/>
            <a:cxnLst/>
            <a:rect l="0" t="0" r="0" b="0"/>
            <a:pathLst>
              <a:path w="330399" h="250032">
                <a:moveTo>
                  <a:pt x="125016" y="17860"/>
                </a:moveTo>
                <a:lnTo>
                  <a:pt x="125016" y="17860"/>
                </a:lnTo>
                <a:lnTo>
                  <a:pt x="116086" y="26789"/>
                </a:lnTo>
                <a:lnTo>
                  <a:pt x="98226" y="35719"/>
                </a:lnTo>
                <a:lnTo>
                  <a:pt x="80367" y="53578"/>
                </a:lnTo>
                <a:lnTo>
                  <a:pt x="53578" y="80368"/>
                </a:lnTo>
                <a:lnTo>
                  <a:pt x="26789" y="98227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4"/>
                </a:lnTo>
                <a:lnTo>
                  <a:pt x="8930" y="214313"/>
                </a:lnTo>
                <a:lnTo>
                  <a:pt x="26789" y="232172"/>
                </a:lnTo>
                <a:lnTo>
                  <a:pt x="44648" y="241102"/>
                </a:lnTo>
                <a:lnTo>
                  <a:pt x="71437" y="250031"/>
                </a:lnTo>
                <a:lnTo>
                  <a:pt x="98226" y="250031"/>
                </a:lnTo>
                <a:lnTo>
                  <a:pt x="125016" y="241102"/>
                </a:lnTo>
                <a:lnTo>
                  <a:pt x="160734" y="232172"/>
                </a:lnTo>
                <a:lnTo>
                  <a:pt x="196453" y="223243"/>
                </a:lnTo>
                <a:lnTo>
                  <a:pt x="223242" y="205383"/>
                </a:lnTo>
                <a:lnTo>
                  <a:pt x="250031" y="187524"/>
                </a:lnTo>
                <a:lnTo>
                  <a:pt x="285750" y="160735"/>
                </a:lnTo>
                <a:lnTo>
                  <a:pt x="303609" y="142875"/>
                </a:lnTo>
                <a:lnTo>
                  <a:pt x="321469" y="125016"/>
                </a:lnTo>
                <a:lnTo>
                  <a:pt x="330398" y="98227"/>
                </a:lnTo>
                <a:lnTo>
                  <a:pt x="330398" y="71438"/>
                </a:lnTo>
                <a:lnTo>
                  <a:pt x="321469" y="53578"/>
                </a:lnTo>
                <a:lnTo>
                  <a:pt x="312539" y="35719"/>
                </a:lnTo>
                <a:lnTo>
                  <a:pt x="285750" y="17860"/>
                </a:lnTo>
                <a:lnTo>
                  <a:pt x="267891" y="8930"/>
                </a:lnTo>
                <a:lnTo>
                  <a:pt x="232172" y="8930"/>
                </a:lnTo>
                <a:lnTo>
                  <a:pt x="205383" y="0"/>
                </a:lnTo>
                <a:lnTo>
                  <a:pt x="169664" y="0"/>
                </a:lnTo>
                <a:lnTo>
                  <a:pt x="133945" y="8930"/>
                </a:lnTo>
                <a:lnTo>
                  <a:pt x="107156" y="17860"/>
                </a:lnTo>
                <a:lnTo>
                  <a:pt x="80367" y="26789"/>
                </a:lnTo>
                <a:lnTo>
                  <a:pt x="53578" y="35719"/>
                </a:lnTo>
                <a:lnTo>
                  <a:pt x="44648" y="53578"/>
                </a:lnTo>
                <a:lnTo>
                  <a:pt x="26789" y="53578"/>
                </a:lnTo>
                <a:lnTo>
                  <a:pt x="26789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8" name="Freeform 1027"/>
          <p:cNvSpPr/>
          <p:nvPr/>
        </p:nvSpPr>
        <p:spPr bwMode="auto">
          <a:xfrm>
            <a:off x="6474023" y="1268016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35719" y="0"/>
                </a:moveTo>
                <a:lnTo>
                  <a:pt x="26790" y="0"/>
                </a:lnTo>
                <a:lnTo>
                  <a:pt x="26790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9" name="Freeform 1028"/>
          <p:cNvSpPr/>
          <p:nvPr/>
        </p:nvSpPr>
        <p:spPr bwMode="auto">
          <a:xfrm>
            <a:off x="6572250" y="1089422"/>
            <a:ext cx="276821" cy="250032"/>
          </a:xfrm>
          <a:custGeom>
            <a:avLst/>
            <a:gdLst/>
            <a:ahLst/>
            <a:cxnLst/>
            <a:rect l="0" t="0" r="0" b="0"/>
            <a:pathLst>
              <a:path w="276821" h="250032">
                <a:moveTo>
                  <a:pt x="214313" y="0"/>
                </a:moveTo>
                <a:lnTo>
                  <a:pt x="205383" y="8929"/>
                </a:lnTo>
                <a:lnTo>
                  <a:pt x="196453" y="8929"/>
                </a:lnTo>
                <a:lnTo>
                  <a:pt x="169664" y="26789"/>
                </a:lnTo>
                <a:lnTo>
                  <a:pt x="133945" y="53578"/>
                </a:lnTo>
                <a:lnTo>
                  <a:pt x="98227" y="80367"/>
                </a:lnTo>
                <a:lnTo>
                  <a:pt x="62508" y="116086"/>
                </a:lnTo>
                <a:lnTo>
                  <a:pt x="35719" y="14287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26789" y="241101"/>
                </a:lnTo>
                <a:lnTo>
                  <a:pt x="44648" y="250031"/>
                </a:lnTo>
                <a:lnTo>
                  <a:pt x="71438" y="250031"/>
                </a:lnTo>
                <a:lnTo>
                  <a:pt x="107156" y="250031"/>
                </a:lnTo>
                <a:lnTo>
                  <a:pt x="133945" y="241101"/>
                </a:lnTo>
                <a:lnTo>
                  <a:pt x="169664" y="232172"/>
                </a:lnTo>
                <a:lnTo>
                  <a:pt x="205383" y="223242"/>
                </a:lnTo>
                <a:lnTo>
                  <a:pt x="232172" y="205383"/>
                </a:lnTo>
                <a:lnTo>
                  <a:pt x="250031" y="196453"/>
                </a:lnTo>
                <a:lnTo>
                  <a:pt x="267891" y="178594"/>
                </a:lnTo>
                <a:lnTo>
                  <a:pt x="276820" y="169664"/>
                </a:lnTo>
                <a:lnTo>
                  <a:pt x="276820" y="151805"/>
                </a:lnTo>
                <a:lnTo>
                  <a:pt x="267891" y="142875"/>
                </a:lnTo>
                <a:lnTo>
                  <a:pt x="258961" y="125015"/>
                </a:lnTo>
                <a:lnTo>
                  <a:pt x="232172" y="116086"/>
                </a:lnTo>
                <a:lnTo>
                  <a:pt x="205383" y="116086"/>
                </a:lnTo>
                <a:lnTo>
                  <a:pt x="169664" y="107156"/>
                </a:lnTo>
                <a:lnTo>
                  <a:pt x="142875" y="116086"/>
                </a:lnTo>
                <a:lnTo>
                  <a:pt x="107156" y="125015"/>
                </a:lnTo>
                <a:lnTo>
                  <a:pt x="80367" y="133945"/>
                </a:lnTo>
                <a:lnTo>
                  <a:pt x="62508" y="151805"/>
                </a:lnTo>
                <a:lnTo>
                  <a:pt x="44648" y="169664"/>
                </a:lnTo>
                <a:lnTo>
                  <a:pt x="44648" y="169664"/>
                </a:lnTo>
                <a:lnTo>
                  <a:pt x="44648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0" name="Freeform 1029"/>
          <p:cNvSpPr/>
          <p:nvPr/>
        </p:nvSpPr>
        <p:spPr bwMode="auto">
          <a:xfrm>
            <a:off x="6920508" y="1107281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133945" y="0"/>
                </a:moveTo>
                <a:lnTo>
                  <a:pt x="133945" y="8930"/>
                </a:lnTo>
                <a:lnTo>
                  <a:pt x="125015" y="8930"/>
                </a:lnTo>
                <a:lnTo>
                  <a:pt x="116086" y="26789"/>
                </a:lnTo>
                <a:lnTo>
                  <a:pt x="98226" y="44649"/>
                </a:lnTo>
                <a:lnTo>
                  <a:pt x="80367" y="71438"/>
                </a:lnTo>
                <a:lnTo>
                  <a:pt x="62508" y="98227"/>
                </a:lnTo>
                <a:lnTo>
                  <a:pt x="44648" y="133946"/>
                </a:lnTo>
                <a:lnTo>
                  <a:pt x="26789" y="151805"/>
                </a:lnTo>
                <a:lnTo>
                  <a:pt x="17859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1" name="Freeform 1030"/>
          <p:cNvSpPr/>
          <p:nvPr/>
        </p:nvSpPr>
        <p:spPr bwMode="auto">
          <a:xfrm>
            <a:off x="7072313" y="1053703"/>
            <a:ext cx="294680" cy="258962"/>
          </a:xfrm>
          <a:custGeom>
            <a:avLst/>
            <a:gdLst/>
            <a:ahLst/>
            <a:cxnLst/>
            <a:rect l="0" t="0" r="0" b="0"/>
            <a:pathLst>
              <a:path w="294680" h="258962">
                <a:moveTo>
                  <a:pt x="187523" y="0"/>
                </a:move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17859"/>
                </a:lnTo>
                <a:lnTo>
                  <a:pt x="178593" y="35719"/>
                </a:lnTo>
                <a:lnTo>
                  <a:pt x="169664" y="53578"/>
                </a:lnTo>
                <a:lnTo>
                  <a:pt x="160734" y="80367"/>
                </a:lnTo>
                <a:lnTo>
                  <a:pt x="142875" y="107156"/>
                </a:lnTo>
                <a:lnTo>
                  <a:pt x="133945" y="133945"/>
                </a:lnTo>
                <a:lnTo>
                  <a:pt x="107156" y="151805"/>
                </a:lnTo>
                <a:lnTo>
                  <a:pt x="89296" y="178594"/>
                </a:lnTo>
                <a:lnTo>
                  <a:pt x="62507" y="196453"/>
                </a:lnTo>
                <a:lnTo>
                  <a:pt x="44648" y="214313"/>
                </a:lnTo>
                <a:lnTo>
                  <a:pt x="26789" y="232172"/>
                </a:lnTo>
                <a:lnTo>
                  <a:pt x="17859" y="241102"/>
                </a:lnTo>
                <a:lnTo>
                  <a:pt x="8929" y="25003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8929" y="258961"/>
                </a:lnTo>
                <a:lnTo>
                  <a:pt x="35718" y="258961"/>
                </a:lnTo>
                <a:lnTo>
                  <a:pt x="62507" y="250031"/>
                </a:lnTo>
                <a:lnTo>
                  <a:pt x="89296" y="250031"/>
                </a:lnTo>
                <a:lnTo>
                  <a:pt x="125015" y="250031"/>
                </a:lnTo>
                <a:lnTo>
                  <a:pt x="169664" y="241102"/>
                </a:lnTo>
                <a:lnTo>
                  <a:pt x="205382" y="241102"/>
                </a:lnTo>
                <a:lnTo>
                  <a:pt x="232171" y="232172"/>
                </a:lnTo>
                <a:lnTo>
                  <a:pt x="258960" y="223242"/>
                </a:lnTo>
                <a:lnTo>
                  <a:pt x="276820" y="214313"/>
                </a:lnTo>
                <a:lnTo>
                  <a:pt x="285750" y="205383"/>
                </a:lnTo>
                <a:lnTo>
                  <a:pt x="294679" y="196453"/>
                </a:lnTo>
                <a:lnTo>
                  <a:pt x="294679" y="196453"/>
                </a:lnTo>
                <a:lnTo>
                  <a:pt x="294679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2" name="Freeform 1031"/>
          <p:cNvSpPr/>
          <p:nvPr/>
        </p:nvSpPr>
        <p:spPr bwMode="auto">
          <a:xfrm>
            <a:off x="7241977" y="1187648"/>
            <a:ext cx="62508" cy="223243"/>
          </a:xfrm>
          <a:custGeom>
            <a:avLst/>
            <a:gdLst/>
            <a:ahLst/>
            <a:cxnLst/>
            <a:rect l="0" t="0" r="0" b="0"/>
            <a:pathLst>
              <a:path w="62508" h="223243">
                <a:moveTo>
                  <a:pt x="62507" y="0"/>
                </a:moveTo>
                <a:lnTo>
                  <a:pt x="62507" y="0"/>
                </a:lnTo>
                <a:lnTo>
                  <a:pt x="62507" y="17860"/>
                </a:lnTo>
                <a:lnTo>
                  <a:pt x="53578" y="26789"/>
                </a:lnTo>
                <a:lnTo>
                  <a:pt x="44648" y="44649"/>
                </a:lnTo>
                <a:lnTo>
                  <a:pt x="35718" y="71438"/>
                </a:lnTo>
                <a:lnTo>
                  <a:pt x="26789" y="98227"/>
                </a:lnTo>
                <a:lnTo>
                  <a:pt x="17859" y="125016"/>
                </a:lnTo>
                <a:lnTo>
                  <a:pt x="8929" y="142875"/>
                </a:lnTo>
                <a:lnTo>
                  <a:pt x="8929" y="169665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3" name="Freeform 1032"/>
          <p:cNvSpPr/>
          <p:nvPr/>
        </p:nvSpPr>
        <p:spPr bwMode="auto">
          <a:xfrm>
            <a:off x="4098727" y="1214437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90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71438"/>
                </a:lnTo>
                <a:lnTo>
                  <a:pt x="8929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4" name="Freeform 1033"/>
          <p:cNvSpPr/>
          <p:nvPr/>
        </p:nvSpPr>
        <p:spPr bwMode="auto">
          <a:xfrm>
            <a:off x="4268391" y="1169789"/>
            <a:ext cx="214313" cy="142876"/>
          </a:xfrm>
          <a:custGeom>
            <a:avLst/>
            <a:gdLst/>
            <a:ahLst/>
            <a:cxnLst/>
            <a:rect l="0" t="0" r="0" b="0"/>
            <a:pathLst>
              <a:path w="214313" h="142876">
                <a:moveTo>
                  <a:pt x="62507" y="44648"/>
                </a:moveTo>
                <a:lnTo>
                  <a:pt x="62507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44648" y="53578"/>
                </a:lnTo>
                <a:lnTo>
                  <a:pt x="26789" y="62508"/>
                </a:lnTo>
                <a:lnTo>
                  <a:pt x="17859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33945"/>
                </a:lnTo>
                <a:lnTo>
                  <a:pt x="17859" y="142875"/>
                </a:lnTo>
                <a:lnTo>
                  <a:pt x="35718" y="142875"/>
                </a:lnTo>
                <a:lnTo>
                  <a:pt x="53578" y="142875"/>
                </a:lnTo>
                <a:lnTo>
                  <a:pt x="71437" y="133945"/>
                </a:lnTo>
                <a:lnTo>
                  <a:pt x="98226" y="125016"/>
                </a:lnTo>
                <a:lnTo>
                  <a:pt x="116086" y="116086"/>
                </a:lnTo>
                <a:lnTo>
                  <a:pt x="133945" y="107156"/>
                </a:lnTo>
                <a:lnTo>
                  <a:pt x="160734" y="89297"/>
                </a:lnTo>
                <a:lnTo>
                  <a:pt x="178593" y="71438"/>
                </a:lnTo>
                <a:lnTo>
                  <a:pt x="196453" y="62508"/>
                </a:lnTo>
                <a:lnTo>
                  <a:pt x="214312" y="44648"/>
                </a:lnTo>
                <a:lnTo>
                  <a:pt x="214312" y="35719"/>
                </a:lnTo>
                <a:lnTo>
                  <a:pt x="214312" y="26789"/>
                </a:lnTo>
                <a:lnTo>
                  <a:pt x="214312" y="17859"/>
                </a:lnTo>
                <a:lnTo>
                  <a:pt x="196453" y="8930"/>
                </a:lnTo>
                <a:lnTo>
                  <a:pt x="169664" y="8930"/>
                </a:lnTo>
                <a:lnTo>
                  <a:pt x="142875" y="0"/>
                </a:lnTo>
                <a:lnTo>
                  <a:pt x="116086" y="0"/>
                </a:lnTo>
                <a:lnTo>
                  <a:pt x="98226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5" name="Freeform 1034"/>
          <p:cNvSpPr/>
          <p:nvPr/>
        </p:nvSpPr>
        <p:spPr bwMode="auto">
          <a:xfrm>
            <a:off x="1812727" y="1937742"/>
            <a:ext cx="491133" cy="1134071"/>
          </a:xfrm>
          <a:custGeom>
            <a:avLst/>
            <a:gdLst/>
            <a:ahLst/>
            <a:cxnLst/>
            <a:rect l="0" t="0" r="0" b="0"/>
            <a:pathLst>
              <a:path w="491133" h="1134071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53578" y="17859"/>
                </a:lnTo>
                <a:lnTo>
                  <a:pt x="80367" y="17859"/>
                </a:lnTo>
                <a:lnTo>
                  <a:pt x="98226" y="17859"/>
                </a:lnTo>
                <a:lnTo>
                  <a:pt x="116086" y="17859"/>
                </a:lnTo>
                <a:lnTo>
                  <a:pt x="133945" y="17859"/>
                </a:lnTo>
                <a:lnTo>
                  <a:pt x="160734" y="17859"/>
                </a:lnTo>
                <a:lnTo>
                  <a:pt x="187523" y="17859"/>
                </a:lnTo>
                <a:lnTo>
                  <a:pt x="205382" y="8930"/>
                </a:lnTo>
                <a:lnTo>
                  <a:pt x="232171" y="8930"/>
                </a:lnTo>
                <a:lnTo>
                  <a:pt x="258961" y="8930"/>
                </a:lnTo>
                <a:lnTo>
                  <a:pt x="276820" y="8930"/>
                </a:lnTo>
                <a:lnTo>
                  <a:pt x="294679" y="8930"/>
                </a:lnTo>
                <a:lnTo>
                  <a:pt x="312539" y="0"/>
                </a:lnTo>
                <a:lnTo>
                  <a:pt x="339328" y="0"/>
                </a:lnTo>
                <a:lnTo>
                  <a:pt x="348257" y="0"/>
                </a:lnTo>
                <a:lnTo>
                  <a:pt x="366117" y="0"/>
                </a:lnTo>
                <a:lnTo>
                  <a:pt x="375046" y="0"/>
                </a:lnTo>
                <a:lnTo>
                  <a:pt x="392906" y="0"/>
                </a:lnTo>
                <a:lnTo>
                  <a:pt x="401836" y="0"/>
                </a:lnTo>
                <a:lnTo>
                  <a:pt x="401836" y="0"/>
                </a:lnTo>
                <a:lnTo>
                  <a:pt x="410765" y="0"/>
                </a:lnTo>
                <a:lnTo>
                  <a:pt x="419695" y="0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8930"/>
                </a:lnTo>
                <a:lnTo>
                  <a:pt x="428625" y="8930"/>
                </a:lnTo>
                <a:lnTo>
                  <a:pt x="437554" y="8930"/>
                </a:lnTo>
                <a:lnTo>
                  <a:pt x="437554" y="8930"/>
                </a:lnTo>
                <a:lnTo>
                  <a:pt x="437554" y="17859"/>
                </a:lnTo>
                <a:lnTo>
                  <a:pt x="446484" y="17859"/>
                </a:lnTo>
                <a:lnTo>
                  <a:pt x="446484" y="26789"/>
                </a:lnTo>
                <a:lnTo>
                  <a:pt x="446484" y="26789"/>
                </a:lnTo>
                <a:lnTo>
                  <a:pt x="446484" y="35719"/>
                </a:lnTo>
                <a:lnTo>
                  <a:pt x="446484" y="44648"/>
                </a:lnTo>
                <a:lnTo>
                  <a:pt x="446484" y="53578"/>
                </a:lnTo>
                <a:lnTo>
                  <a:pt x="446484" y="62508"/>
                </a:lnTo>
                <a:lnTo>
                  <a:pt x="446484" y="71437"/>
                </a:lnTo>
                <a:lnTo>
                  <a:pt x="455414" y="80367"/>
                </a:lnTo>
                <a:lnTo>
                  <a:pt x="455414" y="98227"/>
                </a:lnTo>
                <a:lnTo>
                  <a:pt x="455414" y="107156"/>
                </a:lnTo>
                <a:lnTo>
                  <a:pt x="464343" y="116086"/>
                </a:lnTo>
                <a:lnTo>
                  <a:pt x="464343" y="125016"/>
                </a:lnTo>
                <a:lnTo>
                  <a:pt x="473273" y="142875"/>
                </a:lnTo>
                <a:lnTo>
                  <a:pt x="473273" y="151805"/>
                </a:lnTo>
                <a:lnTo>
                  <a:pt x="482203" y="169664"/>
                </a:lnTo>
                <a:lnTo>
                  <a:pt x="482203" y="187523"/>
                </a:lnTo>
                <a:lnTo>
                  <a:pt x="482203" y="196453"/>
                </a:lnTo>
                <a:lnTo>
                  <a:pt x="482203" y="214312"/>
                </a:lnTo>
                <a:lnTo>
                  <a:pt x="482203" y="223242"/>
                </a:lnTo>
                <a:lnTo>
                  <a:pt x="491132" y="250031"/>
                </a:lnTo>
                <a:lnTo>
                  <a:pt x="491132" y="267891"/>
                </a:lnTo>
                <a:lnTo>
                  <a:pt x="491132" y="285750"/>
                </a:lnTo>
                <a:lnTo>
                  <a:pt x="491132" y="312539"/>
                </a:lnTo>
                <a:lnTo>
                  <a:pt x="491132" y="321469"/>
                </a:lnTo>
                <a:lnTo>
                  <a:pt x="491132" y="339328"/>
                </a:lnTo>
                <a:lnTo>
                  <a:pt x="491132" y="348258"/>
                </a:lnTo>
                <a:lnTo>
                  <a:pt x="491132" y="366117"/>
                </a:lnTo>
                <a:lnTo>
                  <a:pt x="491132" y="383977"/>
                </a:lnTo>
                <a:lnTo>
                  <a:pt x="491132" y="401836"/>
                </a:lnTo>
                <a:lnTo>
                  <a:pt x="491132" y="410766"/>
                </a:lnTo>
                <a:lnTo>
                  <a:pt x="491132" y="428625"/>
                </a:lnTo>
                <a:lnTo>
                  <a:pt x="491132" y="446484"/>
                </a:lnTo>
                <a:lnTo>
                  <a:pt x="482203" y="464344"/>
                </a:lnTo>
                <a:lnTo>
                  <a:pt x="482203" y="482203"/>
                </a:lnTo>
                <a:lnTo>
                  <a:pt x="482203" y="508992"/>
                </a:lnTo>
                <a:lnTo>
                  <a:pt x="482203" y="526852"/>
                </a:lnTo>
                <a:lnTo>
                  <a:pt x="482203" y="544711"/>
                </a:lnTo>
                <a:lnTo>
                  <a:pt x="482203" y="562571"/>
                </a:lnTo>
                <a:lnTo>
                  <a:pt x="482203" y="580430"/>
                </a:lnTo>
                <a:lnTo>
                  <a:pt x="482203" y="598289"/>
                </a:lnTo>
                <a:lnTo>
                  <a:pt x="473273" y="616149"/>
                </a:lnTo>
                <a:lnTo>
                  <a:pt x="473273" y="634008"/>
                </a:lnTo>
                <a:lnTo>
                  <a:pt x="473273" y="642938"/>
                </a:lnTo>
                <a:lnTo>
                  <a:pt x="473273" y="660797"/>
                </a:lnTo>
                <a:lnTo>
                  <a:pt x="473273" y="678656"/>
                </a:lnTo>
                <a:lnTo>
                  <a:pt x="473273" y="696516"/>
                </a:lnTo>
                <a:lnTo>
                  <a:pt x="473273" y="714375"/>
                </a:lnTo>
                <a:lnTo>
                  <a:pt x="473273" y="723305"/>
                </a:lnTo>
                <a:lnTo>
                  <a:pt x="464343" y="741164"/>
                </a:lnTo>
                <a:lnTo>
                  <a:pt x="464343" y="759024"/>
                </a:lnTo>
                <a:lnTo>
                  <a:pt x="464343" y="776883"/>
                </a:lnTo>
                <a:lnTo>
                  <a:pt x="455414" y="785813"/>
                </a:lnTo>
                <a:lnTo>
                  <a:pt x="455414" y="803672"/>
                </a:lnTo>
                <a:lnTo>
                  <a:pt x="455414" y="821531"/>
                </a:lnTo>
                <a:lnTo>
                  <a:pt x="446484" y="830461"/>
                </a:lnTo>
                <a:lnTo>
                  <a:pt x="446484" y="848321"/>
                </a:lnTo>
                <a:lnTo>
                  <a:pt x="437554" y="857250"/>
                </a:lnTo>
                <a:lnTo>
                  <a:pt x="437554" y="875109"/>
                </a:lnTo>
                <a:lnTo>
                  <a:pt x="437554" y="884039"/>
                </a:lnTo>
                <a:lnTo>
                  <a:pt x="428625" y="901898"/>
                </a:lnTo>
                <a:lnTo>
                  <a:pt x="428625" y="910828"/>
                </a:lnTo>
                <a:lnTo>
                  <a:pt x="428625" y="919758"/>
                </a:lnTo>
                <a:lnTo>
                  <a:pt x="428625" y="928687"/>
                </a:lnTo>
                <a:lnTo>
                  <a:pt x="419695" y="946547"/>
                </a:lnTo>
                <a:lnTo>
                  <a:pt x="419695" y="964406"/>
                </a:lnTo>
                <a:lnTo>
                  <a:pt x="419695" y="982265"/>
                </a:lnTo>
                <a:lnTo>
                  <a:pt x="419695" y="991195"/>
                </a:lnTo>
                <a:lnTo>
                  <a:pt x="410765" y="1000125"/>
                </a:lnTo>
                <a:lnTo>
                  <a:pt x="410765" y="1009054"/>
                </a:lnTo>
                <a:lnTo>
                  <a:pt x="410765" y="1026914"/>
                </a:lnTo>
                <a:lnTo>
                  <a:pt x="410765" y="1053703"/>
                </a:lnTo>
                <a:lnTo>
                  <a:pt x="419695" y="1071562"/>
                </a:lnTo>
                <a:lnTo>
                  <a:pt x="419695" y="1089422"/>
                </a:lnTo>
                <a:lnTo>
                  <a:pt x="419695" y="1089422"/>
                </a:lnTo>
                <a:lnTo>
                  <a:pt x="419695" y="1098351"/>
                </a:lnTo>
                <a:lnTo>
                  <a:pt x="419695" y="1107281"/>
                </a:lnTo>
                <a:lnTo>
                  <a:pt x="419695" y="1107281"/>
                </a:lnTo>
                <a:lnTo>
                  <a:pt x="419695" y="1107281"/>
                </a:lnTo>
                <a:lnTo>
                  <a:pt x="419695" y="1116211"/>
                </a:lnTo>
                <a:lnTo>
                  <a:pt x="419695" y="1116211"/>
                </a:lnTo>
                <a:lnTo>
                  <a:pt x="419695" y="1116211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34070"/>
                </a:lnTo>
                <a:lnTo>
                  <a:pt x="419695" y="1134070"/>
                </a:lnTo>
                <a:lnTo>
                  <a:pt x="419695" y="113407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0765" y="1125140"/>
                </a:lnTo>
                <a:lnTo>
                  <a:pt x="410765" y="1125140"/>
                </a:lnTo>
                <a:lnTo>
                  <a:pt x="401836" y="1125140"/>
                </a:lnTo>
                <a:lnTo>
                  <a:pt x="392906" y="1125140"/>
                </a:lnTo>
                <a:lnTo>
                  <a:pt x="383976" y="1125140"/>
                </a:lnTo>
                <a:lnTo>
                  <a:pt x="375046" y="1116211"/>
                </a:lnTo>
                <a:lnTo>
                  <a:pt x="357187" y="1116211"/>
                </a:lnTo>
                <a:lnTo>
                  <a:pt x="348257" y="1116211"/>
                </a:lnTo>
                <a:lnTo>
                  <a:pt x="330398" y="1116211"/>
                </a:lnTo>
                <a:lnTo>
                  <a:pt x="321468" y="1116211"/>
                </a:lnTo>
                <a:lnTo>
                  <a:pt x="312539" y="1116211"/>
                </a:lnTo>
                <a:lnTo>
                  <a:pt x="294679" y="1116211"/>
                </a:lnTo>
                <a:lnTo>
                  <a:pt x="285750" y="1116211"/>
                </a:lnTo>
                <a:lnTo>
                  <a:pt x="267890" y="1116211"/>
                </a:lnTo>
                <a:lnTo>
                  <a:pt x="258961" y="1116211"/>
                </a:lnTo>
                <a:lnTo>
                  <a:pt x="241101" y="1116211"/>
                </a:lnTo>
                <a:lnTo>
                  <a:pt x="223242" y="1116211"/>
                </a:lnTo>
                <a:lnTo>
                  <a:pt x="205382" y="1116211"/>
                </a:lnTo>
                <a:lnTo>
                  <a:pt x="196453" y="1116211"/>
                </a:lnTo>
                <a:lnTo>
                  <a:pt x="178593" y="1116211"/>
                </a:lnTo>
                <a:lnTo>
                  <a:pt x="169664" y="1116211"/>
                </a:lnTo>
                <a:lnTo>
                  <a:pt x="151804" y="1116211"/>
                </a:lnTo>
                <a:lnTo>
                  <a:pt x="142875" y="1116211"/>
                </a:lnTo>
                <a:lnTo>
                  <a:pt x="133945" y="1107281"/>
                </a:lnTo>
                <a:lnTo>
                  <a:pt x="125015" y="1107281"/>
                </a:lnTo>
                <a:lnTo>
                  <a:pt x="116086" y="1107281"/>
                </a:lnTo>
                <a:lnTo>
                  <a:pt x="98226" y="1107281"/>
                </a:lnTo>
                <a:lnTo>
                  <a:pt x="89296" y="1098351"/>
                </a:lnTo>
                <a:lnTo>
                  <a:pt x="80367" y="1098351"/>
                </a:lnTo>
                <a:lnTo>
                  <a:pt x="71437" y="1098351"/>
                </a:lnTo>
                <a:lnTo>
                  <a:pt x="62507" y="1098351"/>
                </a:lnTo>
                <a:lnTo>
                  <a:pt x="53578" y="1089422"/>
                </a:lnTo>
                <a:lnTo>
                  <a:pt x="44648" y="1089422"/>
                </a:lnTo>
                <a:lnTo>
                  <a:pt x="35718" y="1089422"/>
                </a:lnTo>
                <a:lnTo>
                  <a:pt x="35718" y="1089422"/>
                </a:lnTo>
                <a:lnTo>
                  <a:pt x="26789" y="1089422"/>
                </a:lnTo>
                <a:lnTo>
                  <a:pt x="26789" y="1089422"/>
                </a:lnTo>
                <a:lnTo>
                  <a:pt x="26789" y="1089422"/>
                </a:lnTo>
                <a:lnTo>
                  <a:pt x="17859" y="1089422"/>
                </a:lnTo>
                <a:lnTo>
                  <a:pt x="17859" y="1089422"/>
                </a:lnTo>
                <a:lnTo>
                  <a:pt x="17859" y="1089422"/>
                </a:lnTo>
                <a:lnTo>
                  <a:pt x="17859" y="108942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71562"/>
                </a:lnTo>
                <a:lnTo>
                  <a:pt x="8929" y="1071562"/>
                </a:lnTo>
                <a:lnTo>
                  <a:pt x="8929" y="1071562"/>
                </a:lnTo>
                <a:lnTo>
                  <a:pt x="8929" y="1071562"/>
                </a:lnTo>
                <a:lnTo>
                  <a:pt x="8929" y="1062633"/>
                </a:lnTo>
                <a:lnTo>
                  <a:pt x="8929" y="1062633"/>
                </a:lnTo>
                <a:lnTo>
                  <a:pt x="8929" y="1053703"/>
                </a:lnTo>
                <a:lnTo>
                  <a:pt x="8929" y="1044773"/>
                </a:lnTo>
                <a:lnTo>
                  <a:pt x="8929" y="1035844"/>
                </a:lnTo>
                <a:lnTo>
                  <a:pt x="8929" y="1035844"/>
                </a:lnTo>
                <a:lnTo>
                  <a:pt x="8929" y="1017984"/>
                </a:lnTo>
                <a:lnTo>
                  <a:pt x="8929" y="1009054"/>
                </a:lnTo>
                <a:lnTo>
                  <a:pt x="8929" y="1000125"/>
                </a:lnTo>
                <a:lnTo>
                  <a:pt x="8929" y="982265"/>
                </a:lnTo>
                <a:lnTo>
                  <a:pt x="8929" y="973336"/>
                </a:lnTo>
                <a:lnTo>
                  <a:pt x="8929" y="964406"/>
                </a:lnTo>
                <a:lnTo>
                  <a:pt x="8929" y="946547"/>
                </a:lnTo>
                <a:lnTo>
                  <a:pt x="17859" y="937617"/>
                </a:lnTo>
                <a:lnTo>
                  <a:pt x="17859" y="928687"/>
                </a:lnTo>
                <a:lnTo>
                  <a:pt x="17859" y="919758"/>
                </a:lnTo>
                <a:lnTo>
                  <a:pt x="17859" y="928687"/>
                </a:lnTo>
                <a:lnTo>
                  <a:pt x="17859" y="928687"/>
                </a:lnTo>
                <a:lnTo>
                  <a:pt x="17859" y="928687"/>
                </a:lnTo>
                <a:lnTo>
                  <a:pt x="17859" y="910828"/>
                </a:lnTo>
                <a:lnTo>
                  <a:pt x="17859" y="901898"/>
                </a:lnTo>
                <a:lnTo>
                  <a:pt x="17859" y="892969"/>
                </a:lnTo>
                <a:lnTo>
                  <a:pt x="17859" y="884039"/>
                </a:lnTo>
                <a:lnTo>
                  <a:pt x="17859" y="875109"/>
                </a:lnTo>
                <a:lnTo>
                  <a:pt x="17859" y="857250"/>
                </a:lnTo>
                <a:lnTo>
                  <a:pt x="17859" y="848321"/>
                </a:lnTo>
                <a:lnTo>
                  <a:pt x="17859" y="830461"/>
                </a:lnTo>
                <a:lnTo>
                  <a:pt x="17859" y="821531"/>
                </a:lnTo>
                <a:lnTo>
                  <a:pt x="17859" y="812602"/>
                </a:lnTo>
                <a:lnTo>
                  <a:pt x="17859" y="794742"/>
                </a:lnTo>
                <a:lnTo>
                  <a:pt x="17859" y="785813"/>
                </a:lnTo>
                <a:lnTo>
                  <a:pt x="17859" y="776883"/>
                </a:lnTo>
                <a:lnTo>
                  <a:pt x="17859" y="759024"/>
                </a:lnTo>
                <a:lnTo>
                  <a:pt x="17859" y="750094"/>
                </a:lnTo>
                <a:lnTo>
                  <a:pt x="17859" y="741164"/>
                </a:lnTo>
                <a:lnTo>
                  <a:pt x="17859" y="723305"/>
                </a:lnTo>
                <a:lnTo>
                  <a:pt x="17859" y="714375"/>
                </a:lnTo>
                <a:lnTo>
                  <a:pt x="17859" y="696516"/>
                </a:lnTo>
                <a:lnTo>
                  <a:pt x="17859" y="687586"/>
                </a:lnTo>
                <a:lnTo>
                  <a:pt x="17859" y="669727"/>
                </a:lnTo>
                <a:lnTo>
                  <a:pt x="26789" y="660797"/>
                </a:lnTo>
                <a:lnTo>
                  <a:pt x="26789" y="651867"/>
                </a:lnTo>
                <a:lnTo>
                  <a:pt x="26789" y="634008"/>
                </a:lnTo>
                <a:lnTo>
                  <a:pt x="26789" y="625078"/>
                </a:lnTo>
                <a:lnTo>
                  <a:pt x="26789" y="607219"/>
                </a:lnTo>
                <a:lnTo>
                  <a:pt x="26789" y="598289"/>
                </a:lnTo>
                <a:lnTo>
                  <a:pt x="35718" y="580430"/>
                </a:lnTo>
                <a:lnTo>
                  <a:pt x="35718" y="562571"/>
                </a:lnTo>
                <a:lnTo>
                  <a:pt x="35718" y="544711"/>
                </a:lnTo>
                <a:lnTo>
                  <a:pt x="35718" y="526852"/>
                </a:lnTo>
                <a:lnTo>
                  <a:pt x="35718" y="491133"/>
                </a:lnTo>
                <a:lnTo>
                  <a:pt x="26789" y="464344"/>
                </a:lnTo>
                <a:lnTo>
                  <a:pt x="35718" y="446484"/>
                </a:lnTo>
                <a:lnTo>
                  <a:pt x="35718" y="419695"/>
                </a:lnTo>
                <a:lnTo>
                  <a:pt x="26789" y="410766"/>
                </a:lnTo>
                <a:lnTo>
                  <a:pt x="26789" y="383977"/>
                </a:lnTo>
                <a:lnTo>
                  <a:pt x="26789" y="366117"/>
                </a:lnTo>
                <a:lnTo>
                  <a:pt x="26789" y="357187"/>
                </a:lnTo>
                <a:lnTo>
                  <a:pt x="26789" y="339328"/>
                </a:lnTo>
                <a:lnTo>
                  <a:pt x="26789" y="312539"/>
                </a:lnTo>
                <a:lnTo>
                  <a:pt x="26789" y="285750"/>
                </a:lnTo>
                <a:lnTo>
                  <a:pt x="26789" y="276820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35718" y="258961"/>
                </a:lnTo>
                <a:lnTo>
                  <a:pt x="35718" y="258961"/>
                </a:lnTo>
                <a:lnTo>
                  <a:pt x="35718" y="258961"/>
                </a:lnTo>
                <a:lnTo>
                  <a:pt x="35718" y="258961"/>
                </a:lnTo>
                <a:lnTo>
                  <a:pt x="35718" y="232172"/>
                </a:lnTo>
                <a:lnTo>
                  <a:pt x="35718" y="223242"/>
                </a:lnTo>
                <a:lnTo>
                  <a:pt x="35718" y="214312"/>
                </a:lnTo>
                <a:lnTo>
                  <a:pt x="35718" y="196453"/>
                </a:lnTo>
                <a:lnTo>
                  <a:pt x="35718" y="187523"/>
                </a:lnTo>
                <a:lnTo>
                  <a:pt x="35718" y="178594"/>
                </a:lnTo>
                <a:lnTo>
                  <a:pt x="35718" y="160734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33945"/>
                </a:lnTo>
                <a:lnTo>
                  <a:pt x="35718" y="133945"/>
                </a:lnTo>
                <a:lnTo>
                  <a:pt x="35718" y="116086"/>
                </a:lnTo>
                <a:lnTo>
                  <a:pt x="35718" y="107156"/>
                </a:lnTo>
                <a:lnTo>
                  <a:pt x="35718" y="107156"/>
                </a:lnTo>
                <a:lnTo>
                  <a:pt x="35718" y="98227"/>
                </a:lnTo>
                <a:lnTo>
                  <a:pt x="35718" y="98227"/>
                </a:lnTo>
                <a:lnTo>
                  <a:pt x="35718" y="98227"/>
                </a:lnTo>
                <a:lnTo>
                  <a:pt x="35718" y="89297"/>
                </a:lnTo>
                <a:lnTo>
                  <a:pt x="35718" y="89297"/>
                </a:lnTo>
                <a:lnTo>
                  <a:pt x="35718" y="8929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07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7036" cy="68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7378" y="1964589"/>
            <a:ext cx="2383972" cy="17852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15145" y="5026146"/>
            <a:ext cx="2383972" cy="17852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8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872"/>
            <a:ext cx="9034013" cy="305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77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365B-47BF-4FAC-B7E4-A585B5C8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3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9A5F3-B5DA-427B-A8E7-5A4291D8C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68413"/>
            <a:ext cx="8165237" cy="452278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57363-75A1-41C5-A48A-63935AC8A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3061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B2E6C-3CEE-4A40-ADD0-AD8E035567A8}"/>
              </a:ext>
            </a:extLst>
          </p:cNvPr>
          <p:cNvSpPr txBox="1"/>
          <p:nvPr/>
        </p:nvSpPr>
        <p:spPr>
          <a:xfrm>
            <a:off x="6329779" y="368299"/>
            <a:ext cx="43500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2136352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CF84-BA01-43D9-9551-64FB8657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D0E30-B1A4-48A0-94F3-B467DBA4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849AC-F360-46AD-9679-621A25A9C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421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2F577-3CC8-43F5-8D18-BCCFCAC61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183" y="5476218"/>
            <a:ext cx="4200617" cy="138178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4446984" y="4170164"/>
            <a:ext cx="660798" cy="473274"/>
          </a:xfrm>
          <a:custGeom>
            <a:avLst/>
            <a:gdLst/>
            <a:ahLst/>
            <a:cxnLst/>
            <a:rect l="0" t="0" r="0" b="0"/>
            <a:pathLst>
              <a:path w="660798" h="473274">
                <a:moveTo>
                  <a:pt x="8930" y="473273"/>
                </a:moveTo>
                <a:lnTo>
                  <a:pt x="893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8930" y="464343"/>
                </a:lnTo>
                <a:lnTo>
                  <a:pt x="8930" y="464343"/>
                </a:lnTo>
                <a:lnTo>
                  <a:pt x="17860" y="464343"/>
                </a:lnTo>
                <a:lnTo>
                  <a:pt x="26789" y="464343"/>
                </a:lnTo>
                <a:lnTo>
                  <a:pt x="26789" y="464343"/>
                </a:lnTo>
                <a:lnTo>
                  <a:pt x="35719" y="455414"/>
                </a:lnTo>
                <a:lnTo>
                  <a:pt x="35719" y="455414"/>
                </a:lnTo>
                <a:lnTo>
                  <a:pt x="44649" y="455414"/>
                </a:lnTo>
                <a:lnTo>
                  <a:pt x="44649" y="455414"/>
                </a:lnTo>
                <a:lnTo>
                  <a:pt x="53579" y="446484"/>
                </a:lnTo>
                <a:lnTo>
                  <a:pt x="53579" y="446484"/>
                </a:lnTo>
                <a:lnTo>
                  <a:pt x="62508" y="446484"/>
                </a:lnTo>
                <a:lnTo>
                  <a:pt x="71438" y="437554"/>
                </a:lnTo>
                <a:lnTo>
                  <a:pt x="80368" y="437554"/>
                </a:lnTo>
                <a:lnTo>
                  <a:pt x="80368" y="437554"/>
                </a:lnTo>
                <a:lnTo>
                  <a:pt x="89297" y="428625"/>
                </a:lnTo>
                <a:lnTo>
                  <a:pt x="98227" y="428625"/>
                </a:lnTo>
                <a:lnTo>
                  <a:pt x="107157" y="428625"/>
                </a:lnTo>
                <a:lnTo>
                  <a:pt x="107157" y="428625"/>
                </a:lnTo>
                <a:lnTo>
                  <a:pt x="116086" y="419695"/>
                </a:lnTo>
                <a:lnTo>
                  <a:pt x="125016" y="428625"/>
                </a:lnTo>
                <a:lnTo>
                  <a:pt x="125016" y="419695"/>
                </a:lnTo>
                <a:lnTo>
                  <a:pt x="133946" y="419695"/>
                </a:lnTo>
                <a:lnTo>
                  <a:pt x="133946" y="410765"/>
                </a:lnTo>
                <a:lnTo>
                  <a:pt x="142875" y="410765"/>
                </a:lnTo>
                <a:lnTo>
                  <a:pt x="151805" y="410765"/>
                </a:lnTo>
                <a:lnTo>
                  <a:pt x="160735" y="401836"/>
                </a:lnTo>
                <a:lnTo>
                  <a:pt x="160735" y="392906"/>
                </a:lnTo>
                <a:lnTo>
                  <a:pt x="169664" y="392906"/>
                </a:lnTo>
                <a:lnTo>
                  <a:pt x="178594" y="392906"/>
                </a:lnTo>
                <a:lnTo>
                  <a:pt x="187524" y="383976"/>
                </a:lnTo>
                <a:lnTo>
                  <a:pt x="196454" y="375047"/>
                </a:lnTo>
                <a:lnTo>
                  <a:pt x="196454" y="375047"/>
                </a:lnTo>
                <a:lnTo>
                  <a:pt x="205383" y="366117"/>
                </a:lnTo>
                <a:lnTo>
                  <a:pt x="214313" y="366117"/>
                </a:lnTo>
                <a:lnTo>
                  <a:pt x="214313" y="357187"/>
                </a:lnTo>
                <a:lnTo>
                  <a:pt x="223243" y="357187"/>
                </a:lnTo>
                <a:lnTo>
                  <a:pt x="223243" y="348257"/>
                </a:lnTo>
                <a:lnTo>
                  <a:pt x="232172" y="339328"/>
                </a:lnTo>
                <a:lnTo>
                  <a:pt x="241102" y="339328"/>
                </a:lnTo>
                <a:lnTo>
                  <a:pt x="241102" y="330398"/>
                </a:lnTo>
                <a:lnTo>
                  <a:pt x="250032" y="321468"/>
                </a:lnTo>
                <a:lnTo>
                  <a:pt x="258961" y="321468"/>
                </a:lnTo>
                <a:lnTo>
                  <a:pt x="267891" y="312539"/>
                </a:lnTo>
                <a:lnTo>
                  <a:pt x="267891" y="303609"/>
                </a:lnTo>
                <a:lnTo>
                  <a:pt x="276821" y="303609"/>
                </a:lnTo>
                <a:lnTo>
                  <a:pt x="285750" y="294679"/>
                </a:lnTo>
                <a:lnTo>
                  <a:pt x="294680" y="294679"/>
                </a:lnTo>
                <a:lnTo>
                  <a:pt x="294680" y="285750"/>
                </a:lnTo>
                <a:lnTo>
                  <a:pt x="303610" y="276820"/>
                </a:lnTo>
                <a:lnTo>
                  <a:pt x="312539" y="276820"/>
                </a:lnTo>
                <a:lnTo>
                  <a:pt x="312539" y="267890"/>
                </a:lnTo>
                <a:lnTo>
                  <a:pt x="321469" y="267890"/>
                </a:lnTo>
                <a:lnTo>
                  <a:pt x="330399" y="258961"/>
                </a:lnTo>
                <a:lnTo>
                  <a:pt x="330399" y="250031"/>
                </a:lnTo>
                <a:lnTo>
                  <a:pt x="339329" y="250031"/>
                </a:lnTo>
                <a:lnTo>
                  <a:pt x="348258" y="241101"/>
                </a:lnTo>
                <a:lnTo>
                  <a:pt x="357188" y="232172"/>
                </a:lnTo>
                <a:lnTo>
                  <a:pt x="357188" y="232172"/>
                </a:lnTo>
                <a:lnTo>
                  <a:pt x="366118" y="223242"/>
                </a:lnTo>
                <a:lnTo>
                  <a:pt x="375047" y="214312"/>
                </a:lnTo>
                <a:lnTo>
                  <a:pt x="383977" y="214312"/>
                </a:lnTo>
                <a:lnTo>
                  <a:pt x="392907" y="205382"/>
                </a:lnTo>
                <a:lnTo>
                  <a:pt x="401836" y="196453"/>
                </a:lnTo>
                <a:lnTo>
                  <a:pt x="410766" y="187523"/>
                </a:lnTo>
                <a:lnTo>
                  <a:pt x="419696" y="187523"/>
                </a:lnTo>
                <a:lnTo>
                  <a:pt x="428625" y="178593"/>
                </a:lnTo>
                <a:lnTo>
                  <a:pt x="437555" y="169664"/>
                </a:lnTo>
                <a:lnTo>
                  <a:pt x="446485" y="160734"/>
                </a:lnTo>
                <a:lnTo>
                  <a:pt x="455414" y="160734"/>
                </a:lnTo>
                <a:lnTo>
                  <a:pt x="464344" y="151804"/>
                </a:lnTo>
                <a:lnTo>
                  <a:pt x="464344" y="142875"/>
                </a:lnTo>
                <a:lnTo>
                  <a:pt x="473274" y="142875"/>
                </a:lnTo>
                <a:lnTo>
                  <a:pt x="482204" y="133945"/>
                </a:lnTo>
                <a:lnTo>
                  <a:pt x="491133" y="125015"/>
                </a:lnTo>
                <a:lnTo>
                  <a:pt x="500063" y="116086"/>
                </a:lnTo>
                <a:lnTo>
                  <a:pt x="508993" y="116086"/>
                </a:lnTo>
                <a:lnTo>
                  <a:pt x="517922" y="107156"/>
                </a:lnTo>
                <a:lnTo>
                  <a:pt x="526852" y="98226"/>
                </a:lnTo>
                <a:lnTo>
                  <a:pt x="535782" y="89297"/>
                </a:lnTo>
                <a:lnTo>
                  <a:pt x="544711" y="80367"/>
                </a:lnTo>
                <a:lnTo>
                  <a:pt x="553641" y="71437"/>
                </a:lnTo>
                <a:lnTo>
                  <a:pt x="571500" y="62507"/>
                </a:lnTo>
                <a:lnTo>
                  <a:pt x="580430" y="53578"/>
                </a:lnTo>
                <a:lnTo>
                  <a:pt x="589360" y="44648"/>
                </a:lnTo>
                <a:lnTo>
                  <a:pt x="598289" y="35718"/>
                </a:lnTo>
                <a:lnTo>
                  <a:pt x="607219" y="26789"/>
                </a:lnTo>
                <a:lnTo>
                  <a:pt x="616149" y="26789"/>
                </a:lnTo>
                <a:lnTo>
                  <a:pt x="625079" y="17859"/>
                </a:lnTo>
                <a:lnTo>
                  <a:pt x="634008" y="8929"/>
                </a:lnTo>
                <a:lnTo>
                  <a:pt x="634008" y="8929"/>
                </a:lnTo>
                <a:lnTo>
                  <a:pt x="642938" y="8929"/>
                </a:lnTo>
                <a:lnTo>
                  <a:pt x="642938" y="0"/>
                </a:lnTo>
                <a:lnTo>
                  <a:pt x="651868" y="0"/>
                </a:lnTo>
                <a:lnTo>
                  <a:pt x="651868" y="0"/>
                </a:lnTo>
                <a:lnTo>
                  <a:pt x="651868" y="0"/>
                </a:lnTo>
                <a:lnTo>
                  <a:pt x="651868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482828" y="3929062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366742" y="4045148"/>
            <a:ext cx="232173" cy="142876"/>
          </a:xfrm>
          <a:custGeom>
            <a:avLst/>
            <a:gdLst/>
            <a:ahLst/>
            <a:cxnLst/>
            <a:rect l="0" t="0" r="0" b="0"/>
            <a:pathLst>
              <a:path w="232173" h="142876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0"/>
                </a:lnTo>
                <a:lnTo>
                  <a:pt x="196453" y="8930"/>
                </a:lnTo>
                <a:lnTo>
                  <a:pt x="205383" y="8930"/>
                </a:lnTo>
                <a:lnTo>
                  <a:pt x="214313" y="17859"/>
                </a:lnTo>
                <a:lnTo>
                  <a:pt x="223242" y="26789"/>
                </a:lnTo>
                <a:lnTo>
                  <a:pt x="232172" y="44648"/>
                </a:lnTo>
                <a:lnTo>
                  <a:pt x="232172" y="62508"/>
                </a:lnTo>
                <a:lnTo>
                  <a:pt x="223242" y="80367"/>
                </a:lnTo>
                <a:lnTo>
                  <a:pt x="214313" y="98227"/>
                </a:lnTo>
                <a:lnTo>
                  <a:pt x="205383" y="107156"/>
                </a:lnTo>
                <a:lnTo>
                  <a:pt x="196453" y="125016"/>
                </a:lnTo>
                <a:lnTo>
                  <a:pt x="178594" y="133945"/>
                </a:lnTo>
                <a:lnTo>
                  <a:pt x="169664" y="142875"/>
                </a:lnTo>
                <a:lnTo>
                  <a:pt x="151805" y="142875"/>
                </a:lnTo>
                <a:lnTo>
                  <a:pt x="142875" y="142875"/>
                </a:lnTo>
                <a:lnTo>
                  <a:pt x="133946" y="142875"/>
                </a:lnTo>
                <a:lnTo>
                  <a:pt x="133946" y="142875"/>
                </a:lnTo>
                <a:lnTo>
                  <a:pt x="125016" y="142875"/>
                </a:lnTo>
                <a:lnTo>
                  <a:pt x="125016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554266" y="3687961"/>
            <a:ext cx="330399" cy="383977"/>
          </a:xfrm>
          <a:custGeom>
            <a:avLst/>
            <a:gdLst/>
            <a:ahLst/>
            <a:cxnLst/>
            <a:rect l="0" t="0" r="0" b="0"/>
            <a:pathLst>
              <a:path w="330399" h="38397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8929" y="71437"/>
                </a:lnTo>
                <a:lnTo>
                  <a:pt x="17859" y="107156"/>
                </a:lnTo>
                <a:lnTo>
                  <a:pt x="35718" y="142875"/>
                </a:lnTo>
                <a:lnTo>
                  <a:pt x="44648" y="178593"/>
                </a:lnTo>
                <a:lnTo>
                  <a:pt x="62507" y="214312"/>
                </a:lnTo>
                <a:lnTo>
                  <a:pt x="71437" y="250031"/>
                </a:lnTo>
                <a:lnTo>
                  <a:pt x="80367" y="276820"/>
                </a:lnTo>
                <a:lnTo>
                  <a:pt x="89297" y="312539"/>
                </a:lnTo>
                <a:lnTo>
                  <a:pt x="98226" y="330398"/>
                </a:lnTo>
                <a:lnTo>
                  <a:pt x="107156" y="357187"/>
                </a:lnTo>
                <a:lnTo>
                  <a:pt x="116086" y="366117"/>
                </a:lnTo>
                <a:lnTo>
                  <a:pt x="116086" y="375046"/>
                </a:lnTo>
                <a:lnTo>
                  <a:pt x="125015" y="383976"/>
                </a:lnTo>
                <a:lnTo>
                  <a:pt x="125015" y="383976"/>
                </a:lnTo>
                <a:lnTo>
                  <a:pt x="125015" y="383976"/>
                </a:lnTo>
                <a:lnTo>
                  <a:pt x="125015" y="375046"/>
                </a:lnTo>
                <a:lnTo>
                  <a:pt x="116086" y="357187"/>
                </a:lnTo>
                <a:lnTo>
                  <a:pt x="116086" y="339328"/>
                </a:lnTo>
                <a:lnTo>
                  <a:pt x="107156" y="321468"/>
                </a:lnTo>
                <a:lnTo>
                  <a:pt x="107156" y="294679"/>
                </a:lnTo>
                <a:lnTo>
                  <a:pt x="107156" y="267890"/>
                </a:lnTo>
                <a:lnTo>
                  <a:pt x="116086" y="250031"/>
                </a:lnTo>
                <a:lnTo>
                  <a:pt x="125015" y="232171"/>
                </a:lnTo>
                <a:lnTo>
                  <a:pt x="133945" y="214312"/>
                </a:lnTo>
                <a:lnTo>
                  <a:pt x="151804" y="205382"/>
                </a:lnTo>
                <a:lnTo>
                  <a:pt x="169664" y="196453"/>
                </a:lnTo>
                <a:lnTo>
                  <a:pt x="187523" y="196453"/>
                </a:lnTo>
                <a:lnTo>
                  <a:pt x="205382" y="205382"/>
                </a:lnTo>
                <a:lnTo>
                  <a:pt x="223242" y="214312"/>
                </a:lnTo>
                <a:lnTo>
                  <a:pt x="241101" y="232171"/>
                </a:lnTo>
                <a:lnTo>
                  <a:pt x="250031" y="250031"/>
                </a:lnTo>
                <a:lnTo>
                  <a:pt x="267890" y="267890"/>
                </a:lnTo>
                <a:lnTo>
                  <a:pt x="276820" y="285750"/>
                </a:lnTo>
                <a:lnTo>
                  <a:pt x="285750" y="303609"/>
                </a:lnTo>
                <a:lnTo>
                  <a:pt x="303609" y="312539"/>
                </a:lnTo>
                <a:lnTo>
                  <a:pt x="312539" y="321468"/>
                </a:lnTo>
                <a:lnTo>
                  <a:pt x="321468" y="321468"/>
                </a:lnTo>
                <a:lnTo>
                  <a:pt x="330398" y="321468"/>
                </a:lnTo>
                <a:lnTo>
                  <a:pt x="330398" y="32146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822156" y="3786187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35719" y="107156"/>
                </a:moveTo>
                <a:lnTo>
                  <a:pt x="35719" y="116086"/>
                </a:lnTo>
                <a:lnTo>
                  <a:pt x="35719" y="125016"/>
                </a:lnTo>
                <a:lnTo>
                  <a:pt x="44649" y="133945"/>
                </a:lnTo>
                <a:lnTo>
                  <a:pt x="53578" y="151805"/>
                </a:lnTo>
                <a:lnTo>
                  <a:pt x="62508" y="160734"/>
                </a:lnTo>
                <a:lnTo>
                  <a:pt x="80367" y="169664"/>
                </a:lnTo>
                <a:lnTo>
                  <a:pt x="98227" y="169664"/>
                </a:lnTo>
                <a:lnTo>
                  <a:pt x="116086" y="169664"/>
                </a:lnTo>
                <a:lnTo>
                  <a:pt x="133946" y="160734"/>
                </a:lnTo>
                <a:lnTo>
                  <a:pt x="151805" y="151805"/>
                </a:lnTo>
                <a:lnTo>
                  <a:pt x="169664" y="133945"/>
                </a:lnTo>
                <a:lnTo>
                  <a:pt x="178594" y="125016"/>
                </a:lnTo>
                <a:lnTo>
                  <a:pt x="178594" y="98227"/>
                </a:lnTo>
                <a:lnTo>
                  <a:pt x="178594" y="80367"/>
                </a:lnTo>
                <a:lnTo>
                  <a:pt x="178594" y="53578"/>
                </a:lnTo>
                <a:lnTo>
                  <a:pt x="169664" y="35719"/>
                </a:lnTo>
                <a:lnTo>
                  <a:pt x="160735" y="17859"/>
                </a:lnTo>
                <a:lnTo>
                  <a:pt x="142875" y="893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7" y="17859"/>
                </a:lnTo>
                <a:lnTo>
                  <a:pt x="62508" y="35719"/>
                </a:lnTo>
                <a:lnTo>
                  <a:pt x="44649" y="53578"/>
                </a:lnTo>
                <a:lnTo>
                  <a:pt x="26789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991820" y="3411140"/>
            <a:ext cx="366119" cy="455415"/>
          </a:xfrm>
          <a:custGeom>
            <a:avLst/>
            <a:gdLst/>
            <a:ahLst/>
            <a:cxnLst/>
            <a:rect l="0" t="0" r="0" b="0"/>
            <a:pathLst>
              <a:path w="366119" h="455415">
                <a:moveTo>
                  <a:pt x="53578" y="446485"/>
                </a:moveTo>
                <a:lnTo>
                  <a:pt x="53578" y="446485"/>
                </a:lnTo>
                <a:lnTo>
                  <a:pt x="53578" y="446485"/>
                </a:lnTo>
                <a:lnTo>
                  <a:pt x="44649" y="455414"/>
                </a:lnTo>
                <a:lnTo>
                  <a:pt x="44649" y="455414"/>
                </a:lnTo>
                <a:lnTo>
                  <a:pt x="44649" y="455414"/>
                </a:lnTo>
                <a:lnTo>
                  <a:pt x="44649" y="455414"/>
                </a:lnTo>
                <a:lnTo>
                  <a:pt x="35719" y="446485"/>
                </a:lnTo>
                <a:lnTo>
                  <a:pt x="35719" y="428625"/>
                </a:lnTo>
                <a:lnTo>
                  <a:pt x="26789" y="410766"/>
                </a:lnTo>
                <a:lnTo>
                  <a:pt x="17860" y="392906"/>
                </a:lnTo>
                <a:lnTo>
                  <a:pt x="8930" y="366117"/>
                </a:lnTo>
                <a:lnTo>
                  <a:pt x="8930" y="348258"/>
                </a:lnTo>
                <a:lnTo>
                  <a:pt x="0" y="321469"/>
                </a:lnTo>
                <a:lnTo>
                  <a:pt x="0" y="312539"/>
                </a:lnTo>
                <a:lnTo>
                  <a:pt x="8930" y="303610"/>
                </a:lnTo>
                <a:lnTo>
                  <a:pt x="17860" y="294680"/>
                </a:lnTo>
                <a:lnTo>
                  <a:pt x="26789" y="294680"/>
                </a:lnTo>
                <a:lnTo>
                  <a:pt x="44649" y="303610"/>
                </a:lnTo>
                <a:lnTo>
                  <a:pt x="62508" y="312539"/>
                </a:lnTo>
                <a:lnTo>
                  <a:pt x="80368" y="321469"/>
                </a:lnTo>
                <a:lnTo>
                  <a:pt x="98227" y="330399"/>
                </a:lnTo>
                <a:lnTo>
                  <a:pt x="107157" y="339328"/>
                </a:lnTo>
                <a:lnTo>
                  <a:pt x="125016" y="339328"/>
                </a:lnTo>
                <a:lnTo>
                  <a:pt x="133946" y="339328"/>
                </a:lnTo>
                <a:lnTo>
                  <a:pt x="151805" y="339328"/>
                </a:lnTo>
                <a:lnTo>
                  <a:pt x="160735" y="330399"/>
                </a:lnTo>
                <a:lnTo>
                  <a:pt x="178594" y="321469"/>
                </a:lnTo>
                <a:lnTo>
                  <a:pt x="196453" y="312539"/>
                </a:lnTo>
                <a:lnTo>
                  <a:pt x="205383" y="294680"/>
                </a:lnTo>
                <a:lnTo>
                  <a:pt x="214313" y="267891"/>
                </a:lnTo>
                <a:lnTo>
                  <a:pt x="214313" y="241102"/>
                </a:lnTo>
                <a:lnTo>
                  <a:pt x="214313" y="214313"/>
                </a:lnTo>
                <a:lnTo>
                  <a:pt x="214313" y="178594"/>
                </a:lnTo>
                <a:lnTo>
                  <a:pt x="205383" y="142875"/>
                </a:lnTo>
                <a:lnTo>
                  <a:pt x="196453" y="107156"/>
                </a:lnTo>
                <a:lnTo>
                  <a:pt x="178594" y="71438"/>
                </a:lnTo>
                <a:lnTo>
                  <a:pt x="160735" y="44649"/>
                </a:lnTo>
                <a:lnTo>
                  <a:pt x="133946" y="26789"/>
                </a:lnTo>
                <a:lnTo>
                  <a:pt x="125016" y="893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35719"/>
                </a:lnTo>
                <a:lnTo>
                  <a:pt x="89297" y="53578"/>
                </a:lnTo>
                <a:lnTo>
                  <a:pt x="98227" y="89297"/>
                </a:lnTo>
                <a:lnTo>
                  <a:pt x="107157" y="125016"/>
                </a:lnTo>
                <a:lnTo>
                  <a:pt x="125016" y="160735"/>
                </a:lnTo>
                <a:lnTo>
                  <a:pt x="151805" y="196453"/>
                </a:lnTo>
                <a:lnTo>
                  <a:pt x="169664" y="223242"/>
                </a:lnTo>
                <a:lnTo>
                  <a:pt x="187524" y="258961"/>
                </a:lnTo>
                <a:lnTo>
                  <a:pt x="214313" y="276821"/>
                </a:lnTo>
                <a:lnTo>
                  <a:pt x="241102" y="303610"/>
                </a:lnTo>
                <a:lnTo>
                  <a:pt x="258961" y="312539"/>
                </a:lnTo>
                <a:lnTo>
                  <a:pt x="276821" y="321469"/>
                </a:lnTo>
                <a:lnTo>
                  <a:pt x="294680" y="330399"/>
                </a:lnTo>
                <a:lnTo>
                  <a:pt x="312539" y="339328"/>
                </a:lnTo>
                <a:lnTo>
                  <a:pt x="330399" y="339328"/>
                </a:lnTo>
                <a:lnTo>
                  <a:pt x="339328" y="330399"/>
                </a:lnTo>
                <a:lnTo>
                  <a:pt x="357188" y="321469"/>
                </a:lnTo>
                <a:lnTo>
                  <a:pt x="357188" y="303610"/>
                </a:lnTo>
                <a:lnTo>
                  <a:pt x="366118" y="285750"/>
                </a:lnTo>
                <a:lnTo>
                  <a:pt x="366118" y="258961"/>
                </a:lnTo>
                <a:lnTo>
                  <a:pt x="366118" y="241102"/>
                </a:lnTo>
                <a:lnTo>
                  <a:pt x="357188" y="223242"/>
                </a:lnTo>
                <a:lnTo>
                  <a:pt x="357188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991820" y="3536156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0" y="116086"/>
                </a:moveTo>
                <a:lnTo>
                  <a:pt x="0" y="116086"/>
                </a:lnTo>
                <a:lnTo>
                  <a:pt x="0" y="107156"/>
                </a:lnTo>
                <a:lnTo>
                  <a:pt x="8930" y="98226"/>
                </a:lnTo>
                <a:lnTo>
                  <a:pt x="26789" y="71437"/>
                </a:lnTo>
                <a:lnTo>
                  <a:pt x="53578" y="35719"/>
                </a:lnTo>
                <a:lnTo>
                  <a:pt x="80368" y="1785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526977" y="4554140"/>
            <a:ext cx="1312665" cy="491134"/>
          </a:xfrm>
          <a:custGeom>
            <a:avLst/>
            <a:gdLst/>
            <a:ahLst/>
            <a:cxnLst/>
            <a:rect l="0" t="0" r="0" b="0"/>
            <a:pathLst>
              <a:path w="1312665" h="491134">
                <a:moveTo>
                  <a:pt x="830461" y="410766"/>
                </a:moveTo>
                <a:lnTo>
                  <a:pt x="830461" y="410766"/>
                </a:lnTo>
                <a:lnTo>
                  <a:pt x="830461" y="410766"/>
                </a:lnTo>
                <a:lnTo>
                  <a:pt x="830461" y="410766"/>
                </a:lnTo>
                <a:lnTo>
                  <a:pt x="830461" y="410766"/>
                </a:lnTo>
                <a:lnTo>
                  <a:pt x="830461" y="419696"/>
                </a:lnTo>
                <a:lnTo>
                  <a:pt x="830461" y="419696"/>
                </a:lnTo>
                <a:lnTo>
                  <a:pt x="839390" y="428626"/>
                </a:lnTo>
                <a:lnTo>
                  <a:pt x="839390" y="428626"/>
                </a:lnTo>
                <a:lnTo>
                  <a:pt x="839390" y="437555"/>
                </a:lnTo>
                <a:lnTo>
                  <a:pt x="839390" y="446485"/>
                </a:lnTo>
                <a:lnTo>
                  <a:pt x="839390" y="446485"/>
                </a:lnTo>
                <a:lnTo>
                  <a:pt x="848320" y="455415"/>
                </a:lnTo>
                <a:lnTo>
                  <a:pt x="848320" y="455415"/>
                </a:lnTo>
                <a:lnTo>
                  <a:pt x="848320" y="464344"/>
                </a:lnTo>
                <a:lnTo>
                  <a:pt x="848320" y="464344"/>
                </a:lnTo>
                <a:lnTo>
                  <a:pt x="848320" y="473274"/>
                </a:lnTo>
                <a:lnTo>
                  <a:pt x="857250" y="473274"/>
                </a:lnTo>
                <a:lnTo>
                  <a:pt x="857250" y="473274"/>
                </a:lnTo>
                <a:lnTo>
                  <a:pt x="866179" y="482204"/>
                </a:lnTo>
                <a:lnTo>
                  <a:pt x="866179" y="482204"/>
                </a:lnTo>
                <a:lnTo>
                  <a:pt x="875109" y="482204"/>
                </a:lnTo>
                <a:lnTo>
                  <a:pt x="875109" y="491133"/>
                </a:lnTo>
                <a:lnTo>
                  <a:pt x="884039" y="491133"/>
                </a:lnTo>
                <a:lnTo>
                  <a:pt x="884039" y="491133"/>
                </a:lnTo>
                <a:lnTo>
                  <a:pt x="884039" y="491133"/>
                </a:lnTo>
                <a:lnTo>
                  <a:pt x="892968" y="491133"/>
                </a:lnTo>
                <a:lnTo>
                  <a:pt x="892968" y="491133"/>
                </a:lnTo>
                <a:lnTo>
                  <a:pt x="892968" y="491133"/>
                </a:lnTo>
                <a:lnTo>
                  <a:pt x="901898" y="491133"/>
                </a:lnTo>
                <a:lnTo>
                  <a:pt x="901898" y="491133"/>
                </a:lnTo>
                <a:lnTo>
                  <a:pt x="910828" y="491133"/>
                </a:lnTo>
                <a:lnTo>
                  <a:pt x="910828" y="491133"/>
                </a:lnTo>
                <a:lnTo>
                  <a:pt x="919757" y="491133"/>
                </a:lnTo>
                <a:lnTo>
                  <a:pt x="919757" y="482204"/>
                </a:lnTo>
                <a:lnTo>
                  <a:pt x="928687" y="482204"/>
                </a:lnTo>
                <a:lnTo>
                  <a:pt x="928687" y="482204"/>
                </a:lnTo>
                <a:lnTo>
                  <a:pt x="937617" y="473274"/>
                </a:lnTo>
                <a:lnTo>
                  <a:pt x="946546" y="473274"/>
                </a:lnTo>
                <a:lnTo>
                  <a:pt x="946546" y="464344"/>
                </a:lnTo>
                <a:lnTo>
                  <a:pt x="955476" y="455415"/>
                </a:lnTo>
                <a:lnTo>
                  <a:pt x="964406" y="455415"/>
                </a:lnTo>
                <a:lnTo>
                  <a:pt x="973336" y="446485"/>
                </a:lnTo>
                <a:lnTo>
                  <a:pt x="982265" y="446485"/>
                </a:lnTo>
                <a:lnTo>
                  <a:pt x="991195" y="437555"/>
                </a:lnTo>
                <a:lnTo>
                  <a:pt x="1000125" y="428626"/>
                </a:lnTo>
                <a:lnTo>
                  <a:pt x="1009054" y="419696"/>
                </a:lnTo>
                <a:lnTo>
                  <a:pt x="1017984" y="419696"/>
                </a:lnTo>
                <a:lnTo>
                  <a:pt x="1026914" y="410766"/>
                </a:lnTo>
                <a:lnTo>
                  <a:pt x="1035843" y="401837"/>
                </a:lnTo>
                <a:lnTo>
                  <a:pt x="1044773" y="392907"/>
                </a:lnTo>
                <a:lnTo>
                  <a:pt x="1053703" y="383977"/>
                </a:lnTo>
                <a:lnTo>
                  <a:pt x="1062632" y="375048"/>
                </a:lnTo>
                <a:lnTo>
                  <a:pt x="1071562" y="366118"/>
                </a:lnTo>
                <a:lnTo>
                  <a:pt x="1089421" y="357188"/>
                </a:lnTo>
                <a:lnTo>
                  <a:pt x="1098351" y="348258"/>
                </a:lnTo>
                <a:lnTo>
                  <a:pt x="1107281" y="339329"/>
                </a:lnTo>
                <a:lnTo>
                  <a:pt x="1116211" y="330399"/>
                </a:lnTo>
                <a:lnTo>
                  <a:pt x="1125140" y="321469"/>
                </a:lnTo>
                <a:lnTo>
                  <a:pt x="1134070" y="312539"/>
                </a:lnTo>
                <a:lnTo>
                  <a:pt x="1143000" y="303610"/>
                </a:lnTo>
                <a:lnTo>
                  <a:pt x="1160859" y="294680"/>
                </a:lnTo>
                <a:lnTo>
                  <a:pt x="1169789" y="276821"/>
                </a:lnTo>
                <a:lnTo>
                  <a:pt x="1178718" y="267891"/>
                </a:lnTo>
                <a:lnTo>
                  <a:pt x="1187648" y="250031"/>
                </a:lnTo>
                <a:lnTo>
                  <a:pt x="1196578" y="241102"/>
                </a:lnTo>
                <a:lnTo>
                  <a:pt x="1205507" y="223242"/>
                </a:lnTo>
                <a:lnTo>
                  <a:pt x="1214437" y="214313"/>
                </a:lnTo>
                <a:lnTo>
                  <a:pt x="1223367" y="205383"/>
                </a:lnTo>
                <a:lnTo>
                  <a:pt x="1232296" y="187524"/>
                </a:lnTo>
                <a:lnTo>
                  <a:pt x="1232296" y="178594"/>
                </a:lnTo>
                <a:lnTo>
                  <a:pt x="1241226" y="169664"/>
                </a:lnTo>
                <a:lnTo>
                  <a:pt x="1250156" y="160735"/>
                </a:lnTo>
                <a:lnTo>
                  <a:pt x="1259086" y="142875"/>
                </a:lnTo>
                <a:lnTo>
                  <a:pt x="1268015" y="133946"/>
                </a:lnTo>
                <a:lnTo>
                  <a:pt x="1276945" y="125016"/>
                </a:lnTo>
                <a:lnTo>
                  <a:pt x="1285875" y="107156"/>
                </a:lnTo>
                <a:lnTo>
                  <a:pt x="1285875" y="98227"/>
                </a:lnTo>
                <a:lnTo>
                  <a:pt x="1294804" y="89297"/>
                </a:lnTo>
                <a:lnTo>
                  <a:pt x="1294804" y="71438"/>
                </a:lnTo>
                <a:lnTo>
                  <a:pt x="1294804" y="62508"/>
                </a:lnTo>
                <a:lnTo>
                  <a:pt x="1303734" y="53578"/>
                </a:lnTo>
                <a:lnTo>
                  <a:pt x="1303734" y="44649"/>
                </a:lnTo>
                <a:lnTo>
                  <a:pt x="1312664" y="35719"/>
                </a:lnTo>
                <a:lnTo>
                  <a:pt x="1312664" y="26789"/>
                </a:lnTo>
                <a:lnTo>
                  <a:pt x="1312664" y="17860"/>
                </a:lnTo>
                <a:lnTo>
                  <a:pt x="1312664" y="17860"/>
                </a:lnTo>
                <a:lnTo>
                  <a:pt x="1312664" y="8930"/>
                </a:lnTo>
                <a:lnTo>
                  <a:pt x="1312664" y="8930"/>
                </a:lnTo>
                <a:lnTo>
                  <a:pt x="1312664" y="893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03734" y="0"/>
                </a:lnTo>
                <a:lnTo>
                  <a:pt x="1303734" y="0"/>
                </a:lnTo>
                <a:lnTo>
                  <a:pt x="1303734" y="0"/>
                </a:lnTo>
                <a:lnTo>
                  <a:pt x="1303734" y="0"/>
                </a:lnTo>
                <a:lnTo>
                  <a:pt x="1303734" y="8930"/>
                </a:lnTo>
                <a:lnTo>
                  <a:pt x="1294804" y="8930"/>
                </a:lnTo>
                <a:lnTo>
                  <a:pt x="1294804" y="8930"/>
                </a:lnTo>
                <a:lnTo>
                  <a:pt x="1294804" y="8930"/>
                </a:lnTo>
                <a:lnTo>
                  <a:pt x="1285875" y="17860"/>
                </a:lnTo>
                <a:lnTo>
                  <a:pt x="1276945" y="17860"/>
                </a:lnTo>
                <a:lnTo>
                  <a:pt x="1276945" y="26789"/>
                </a:lnTo>
                <a:lnTo>
                  <a:pt x="1268015" y="26789"/>
                </a:lnTo>
                <a:lnTo>
                  <a:pt x="1259086" y="35719"/>
                </a:lnTo>
                <a:lnTo>
                  <a:pt x="1241226" y="44649"/>
                </a:lnTo>
                <a:lnTo>
                  <a:pt x="1232296" y="53578"/>
                </a:lnTo>
                <a:lnTo>
                  <a:pt x="1214437" y="53578"/>
                </a:lnTo>
                <a:lnTo>
                  <a:pt x="1205507" y="62508"/>
                </a:lnTo>
                <a:lnTo>
                  <a:pt x="1196578" y="71438"/>
                </a:lnTo>
                <a:lnTo>
                  <a:pt x="1178718" y="80367"/>
                </a:lnTo>
                <a:lnTo>
                  <a:pt x="1169789" y="80367"/>
                </a:lnTo>
                <a:lnTo>
                  <a:pt x="1151929" y="89297"/>
                </a:lnTo>
                <a:lnTo>
                  <a:pt x="1134070" y="98227"/>
                </a:lnTo>
                <a:lnTo>
                  <a:pt x="1125140" y="107156"/>
                </a:lnTo>
                <a:lnTo>
                  <a:pt x="1107281" y="107156"/>
                </a:lnTo>
                <a:lnTo>
                  <a:pt x="1089421" y="116086"/>
                </a:lnTo>
                <a:lnTo>
                  <a:pt x="1080492" y="116086"/>
                </a:lnTo>
                <a:lnTo>
                  <a:pt x="1062632" y="125016"/>
                </a:lnTo>
                <a:lnTo>
                  <a:pt x="1044773" y="133946"/>
                </a:lnTo>
                <a:lnTo>
                  <a:pt x="1026914" y="133946"/>
                </a:lnTo>
                <a:lnTo>
                  <a:pt x="1009054" y="142875"/>
                </a:lnTo>
                <a:lnTo>
                  <a:pt x="991195" y="142875"/>
                </a:lnTo>
                <a:lnTo>
                  <a:pt x="973336" y="151805"/>
                </a:lnTo>
                <a:lnTo>
                  <a:pt x="955476" y="160735"/>
                </a:lnTo>
                <a:lnTo>
                  <a:pt x="937617" y="169664"/>
                </a:lnTo>
                <a:lnTo>
                  <a:pt x="919757" y="169664"/>
                </a:lnTo>
                <a:lnTo>
                  <a:pt x="892968" y="178594"/>
                </a:lnTo>
                <a:lnTo>
                  <a:pt x="875109" y="187524"/>
                </a:lnTo>
                <a:lnTo>
                  <a:pt x="857250" y="196453"/>
                </a:lnTo>
                <a:lnTo>
                  <a:pt x="839390" y="196453"/>
                </a:lnTo>
                <a:lnTo>
                  <a:pt x="821531" y="205383"/>
                </a:lnTo>
                <a:lnTo>
                  <a:pt x="803671" y="205383"/>
                </a:lnTo>
                <a:lnTo>
                  <a:pt x="785812" y="214313"/>
                </a:lnTo>
                <a:lnTo>
                  <a:pt x="767953" y="214313"/>
                </a:lnTo>
                <a:lnTo>
                  <a:pt x="750093" y="223242"/>
                </a:lnTo>
                <a:lnTo>
                  <a:pt x="732234" y="232172"/>
                </a:lnTo>
                <a:lnTo>
                  <a:pt x="714375" y="232172"/>
                </a:lnTo>
                <a:lnTo>
                  <a:pt x="696515" y="241102"/>
                </a:lnTo>
                <a:lnTo>
                  <a:pt x="669726" y="241102"/>
                </a:lnTo>
                <a:lnTo>
                  <a:pt x="651867" y="250031"/>
                </a:lnTo>
                <a:lnTo>
                  <a:pt x="634007" y="250031"/>
                </a:lnTo>
                <a:lnTo>
                  <a:pt x="616148" y="258961"/>
                </a:lnTo>
                <a:lnTo>
                  <a:pt x="607218" y="258961"/>
                </a:lnTo>
                <a:lnTo>
                  <a:pt x="580429" y="258961"/>
                </a:lnTo>
                <a:lnTo>
                  <a:pt x="562570" y="258961"/>
                </a:lnTo>
                <a:lnTo>
                  <a:pt x="553640" y="267891"/>
                </a:lnTo>
                <a:lnTo>
                  <a:pt x="535781" y="267891"/>
                </a:lnTo>
                <a:lnTo>
                  <a:pt x="517921" y="267891"/>
                </a:lnTo>
                <a:lnTo>
                  <a:pt x="491132" y="267891"/>
                </a:lnTo>
                <a:lnTo>
                  <a:pt x="473273" y="267891"/>
                </a:lnTo>
                <a:lnTo>
                  <a:pt x="455414" y="267891"/>
                </a:lnTo>
                <a:lnTo>
                  <a:pt x="437554" y="267891"/>
                </a:lnTo>
                <a:lnTo>
                  <a:pt x="419695" y="267891"/>
                </a:lnTo>
                <a:lnTo>
                  <a:pt x="401836" y="267891"/>
                </a:lnTo>
                <a:lnTo>
                  <a:pt x="383976" y="267891"/>
                </a:lnTo>
                <a:lnTo>
                  <a:pt x="375046" y="267891"/>
                </a:lnTo>
                <a:lnTo>
                  <a:pt x="357187" y="267891"/>
                </a:lnTo>
                <a:lnTo>
                  <a:pt x="339328" y="267891"/>
                </a:lnTo>
                <a:lnTo>
                  <a:pt x="321468" y="267891"/>
                </a:lnTo>
                <a:lnTo>
                  <a:pt x="303609" y="258961"/>
                </a:lnTo>
                <a:lnTo>
                  <a:pt x="285750" y="258961"/>
                </a:lnTo>
                <a:lnTo>
                  <a:pt x="267890" y="258961"/>
                </a:lnTo>
                <a:lnTo>
                  <a:pt x="250031" y="258961"/>
                </a:lnTo>
                <a:lnTo>
                  <a:pt x="241101" y="258961"/>
                </a:lnTo>
                <a:lnTo>
                  <a:pt x="223242" y="258961"/>
                </a:lnTo>
                <a:lnTo>
                  <a:pt x="205382" y="258961"/>
                </a:lnTo>
                <a:lnTo>
                  <a:pt x="196453" y="258961"/>
                </a:lnTo>
                <a:lnTo>
                  <a:pt x="178593" y="258961"/>
                </a:lnTo>
                <a:lnTo>
                  <a:pt x="169664" y="258961"/>
                </a:lnTo>
                <a:lnTo>
                  <a:pt x="151804" y="267891"/>
                </a:lnTo>
                <a:lnTo>
                  <a:pt x="133945" y="267891"/>
                </a:lnTo>
                <a:lnTo>
                  <a:pt x="116086" y="267891"/>
                </a:lnTo>
                <a:lnTo>
                  <a:pt x="107156" y="267891"/>
                </a:lnTo>
                <a:lnTo>
                  <a:pt x="89296" y="267891"/>
                </a:lnTo>
                <a:lnTo>
                  <a:pt x="80367" y="267891"/>
                </a:lnTo>
                <a:lnTo>
                  <a:pt x="71437" y="267891"/>
                </a:lnTo>
                <a:lnTo>
                  <a:pt x="53578" y="276821"/>
                </a:lnTo>
                <a:lnTo>
                  <a:pt x="44648" y="276821"/>
                </a:lnTo>
                <a:lnTo>
                  <a:pt x="35718" y="276821"/>
                </a:lnTo>
                <a:lnTo>
                  <a:pt x="26789" y="285750"/>
                </a:lnTo>
                <a:lnTo>
                  <a:pt x="17859" y="294680"/>
                </a:lnTo>
                <a:lnTo>
                  <a:pt x="17859" y="294680"/>
                </a:lnTo>
                <a:lnTo>
                  <a:pt x="8929" y="294680"/>
                </a:lnTo>
                <a:lnTo>
                  <a:pt x="8929" y="303610"/>
                </a:lnTo>
                <a:lnTo>
                  <a:pt x="8929" y="312539"/>
                </a:lnTo>
                <a:lnTo>
                  <a:pt x="8929" y="321469"/>
                </a:lnTo>
                <a:lnTo>
                  <a:pt x="0" y="330399"/>
                </a:lnTo>
                <a:lnTo>
                  <a:pt x="0" y="330399"/>
                </a:lnTo>
                <a:lnTo>
                  <a:pt x="0" y="339329"/>
                </a:lnTo>
                <a:lnTo>
                  <a:pt x="8929" y="348258"/>
                </a:lnTo>
                <a:lnTo>
                  <a:pt x="8929" y="357188"/>
                </a:lnTo>
                <a:lnTo>
                  <a:pt x="8929" y="366118"/>
                </a:lnTo>
                <a:lnTo>
                  <a:pt x="17859" y="375048"/>
                </a:lnTo>
                <a:lnTo>
                  <a:pt x="17859" y="383977"/>
                </a:lnTo>
                <a:lnTo>
                  <a:pt x="26789" y="392907"/>
                </a:lnTo>
                <a:lnTo>
                  <a:pt x="26789" y="401837"/>
                </a:lnTo>
                <a:lnTo>
                  <a:pt x="35718" y="401837"/>
                </a:lnTo>
                <a:lnTo>
                  <a:pt x="44648" y="410766"/>
                </a:lnTo>
                <a:lnTo>
                  <a:pt x="53578" y="419696"/>
                </a:lnTo>
                <a:lnTo>
                  <a:pt x="62507" y="419696"/>
                </a:lnTo>
                <a:lnTo>
                  <a:pt x="71437" y="428626"/>
                </a:lnTo>
                <a:lnTo>
                  <a:pt x="80367" y="437555"/>
                </a:lnTo>
                <a:lnTo>
                  <a:pt x="89296" y="437555"/>
                </a:lnTo>
                <a:lnTo>
                  <a:pt x="98226" y="446485"/>
                </a:lnTo>
                <a:lnTo>
                  <a:pt x="107156" y="446485"/>
                </a:lnTo>
                <a:lnTo>
                  <a:pt x="116086" y="455415"/>
                </a:lnTo>
                <a:lnTo>
                  <a:pt x="125015" y="455415"/>
                </a:lnTo>
                <a:lnTo>
                  <a:pt x="142875" y="455415"/>
                </a:lnTo>
                <a:lnTo>
                  <a:pt x="151804" y="455415"/>
                </a:lnTo>
                <a:lnTo>
                  <a:pt x="169664" y="464344"/>
                </a:lnTo>
                <a:lnTo>
                  <a:pt x="178593" y="464344"/>
                </a:lnTo>
                <a:lnTo>
                  <a:pt x="187523" y="464344"/>
                </a:lnTo>
                <a:lnTo>
                  <a:pt x="196453" y="473274"/>
                </a:lnTo>
                <a:lnTo>
                  <a:pt x="205382" y="473274"/>
                </a:lnTo>
                <a:lnTo>
                  <a:pt x="223242" y="473274"/>
                </a:lnTo>
                <a:lnTo>
                  <a:pt x="232171" y="482204"/>
                </a:lnTo>
                <a:lnTo>
                  <a:pt x="241101" y="482204"/>
                </a:lnTo>
                <a:lnTo>
                  <a:pt x="250031" y="482204"/>
                </a:lnTo>
                <a:lnTo>
                  <a:pt x="267890" y="482204"/>
                </a:lnTo>
                <a:lnTo>
                  <a:pt x="276820" y="482204"/>
                </a:lnTo>
                <a:lnTo>
                  <a:pt x="294679" y="482204"/>
                </a:lnTo>
                <a:lnTo>
                  <a:pt x="303609" y="482204"/>
                </a:lnTo>
                <a:lnTo>
                  <a:pt x="312539" y="482204"/>
                </a:lnTo>
                <a:lnTo>
                  <a:pt x="321468" y="482204"/>
                </a:lnTo>
                <a:lnTo>
                  <a:pt x="339328" y="482204"/>
                </a:lnTo>
                <a:lnTo>
                  <a:pt x="348257" y="482204"/>
                </a:lnTo>
                <a:lnTo>
                  <a:pt x="357187" y="482204"/>
                </a:lnTo>
                <a:lnTo>
                  <a:pt x="375046" y="482204"/>
                </a:lnTo>
                <a:lnTo>
                  <a:pt x="383976" y="491133"/>
                </a:lnTo>
                <a:lnTo>
                  <a:pt x="401836" y="491133"/>
                </a:lnTo>
                <a:lnTo>
                  <a:pt x="410765" y="482204"/>
                </a:lnTo>
                <a:lnTo>
                  <a:pt x="419695" y="482204"/>
                </a:lnTo>
                <a:lnTo>
                  <a:pt x="437554" y="482204"/>
                </a:lnTo>
                <a:lnTo>
                  <a:pt x="455414" y="482204"/>
                </a:lnTo>
                <a:lnTo>
                  <a:pt x="464343" y="482204"/>
                </a:lnTo>
                <a:lnTo>
                  <a:pt x="473273" y="482204"/>
                </a:lnTo>
                <a:lnTo>
                  <a:pt x="491132" y="473274"/>
                </a:lnTo>
                <a:lnTo>
                  <a:pt x="500062" y="473274"/>
                </a:lnTo>
                <a:lnTo>
                  <a:pt x="508992" y="473274"/>
                </a:lnTo>
                <a:lnTo>
                  <a:pt x="526851" y="473274"/>
                </a:lnTo>
                <a:lnTo>
                  <a:pt x="544711" y="473274"/>
                </a:lnTo>
                <a:lnTo>
                  <a:pt x="553640" y="473274"/>
                </a:lnTo>
                <a:lnTo>
                  <a:pt x="571500" y="482204"/>
                </a:lnTo>
                <a:lnTo>
                  <a:pt x="580429" y="482204"/>
                </a:lnTo>
                <a:lnTo>
                  <a:pt x="598289" y="482204"/>
                </a:lnTo>
                <a:lnTo>
                  <a:pt x="607218" y="482204"/>
                </a:lnTo>
                <a:lnTo>
                  <a:pt x="625078" y="482204"/>
                </a:lnTo>
                <a:lnTo>
                  <a:pt x="634007" y="482204"/>
                </a:lnTo>
                <a:lnTo>
                  <a:pt x="651867" y="482204"/>
                </a:lnTo>
                <a:lnTo>
                  <a:pt x="660796" y="482204"/>
                </a:lnTo>
                <a:lnTo>
                  <a:pt x="669726" y="482204"/>
                </a:lnTo>
                <a:lnTo>
                  <a:pt x="687586" y="482204"/>
                </a:lnTo>
                <a:lnTo>
                  <a:pt x="705445" y="482204"/>
                </a:lnTo>
                <a:lnTo>
                  <a:pt x="714375" y="482204"/>
                </a:lnTo>
                <a:lnTo>
                  <a:pt x="732234" y="482204"/>
                </a:lnTo>
                <a:lnTo>
                  <a:pt x="741164" y="482204"/>
                </a:lnTo>
                <a:lnTo>
                  <a:pt x="759023" y="491133"/>
                </a:lnTo>
                <a:lnTo>
                  <a:pt x="767953" y="491133"/>
                </a:lnTo>
                <a:lnTo>
                  <a:pt x="785812" y="491133"/>
                </a:lnTo>
                <a:lnTo>
                  <a:pt x="794742" y="491133"/>
                </a:lnTo>
                <a:lnTo>
                  <a:pt x="812601" y="491133"/>
                </a:lnTo>
                <a:lnTo>
                  <a:pt x="830461" y="491133"/>
                </a:lnTo>
                <a:lnTo>
                  <a:pt x="839390" y="491133"/>
                </a:lnTo>
                <a:lnTo>
                  <a:pt x="857250" y="491133"/>
                </a:lnTo>
                <a:lnTo>
                  <a:pt x="875109" y="491133"/>
                </a:lnTo>
                <a:lnTo>
                  <a:pt x="884039" y="491133"/>
                </a:lnTo>
                <a:lnTo>
                  <a:pt x="901898" y="491133"/>
                </a:lnTo>
                <a:lnTo>
                  <a:pt x="910828" y="491133"/>
                </a:lnTo>
                <a:lnTo>
                  <a:pt x="928687" y="491133"/>
                </a:lnTo>
                <a:lnTo>
                  <a:pt x="946546" y="491133"/>
                </a:lnTo>
                <a:lnTo>
                  <a:pt x="955476" y="491133"/>
                </a:lnTo>
                <a:lnTo>
                  <a:pt x="964406" y="491133"/>
                </a:lnTo>
                <a:lnTo>
                  <a:pt x="982265" y="491133"/>
                </a:lnTo>
                <a:lnTo>
                  <a:pt x="991195" y="491133"/>
                </a:lnTo>
                <a:lnTo>
                  <a:pt x="1009054" y="491133"/>
                </a:lnTo>
                <a:lnTo>
                  <a:pt x="1017984" y="491133"/>
                </a:lnTo>
                <a:lnTo>
                  <a:pt x="1026914" y="482204"/>
                </a:lnTo>
                <a:lnTo>
                  <a:pt x="1035843" y="482204"/>
                </a:lnTo>
                <a:lnTo>
                  <a:pt x="1044773" y="482204"/>
                </a:lnTo>
                <a:lnTo>
                  <a:pt x="1053703" y="482204"/>
                </a:lnTo>
                <a:lnTo>
                  <a:pt x="1062632" y="473274"/>
                </a:lnTo>
                <a:lnTo>
                  <a:pt x="1071562" y="473274"/>
                </a:lnTo>
                <a:lnTo>
                  <a:pt x="1080492" y="473274"/>
                </a:lnTo>
                <a:lnTo>
                  <a:pt x="1080492" y="473274"/>
                </a:lnTo>
                <a:lnTo>
                  <a:pt x="1089421" y="473274"/>
                </a:lnTo>
                <a:lnTo>
                  <a:pt x="1098351" y="464344"/>
                </a:lnTo>
                <a:lnTo>
                  <a:pt x="1098351" y="464344"/>
                </a:lnTo>
                <a:lnTo>
                  <a:pt x="1098351" y="464344"/>
                </a:lnTo>
                <a:lnTo>
                  <a:pt x="1098351" y="46434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313414" y="3134320"/>
            <a:ext cx="53579" cy="276821"/>
          </a:xfrm>
          <a:custGeom>
            <a:avLst/>
            <a:gdLst/>
            <a:ahLst/>
            <a:cxnLst/>
            <a:rect l="0" t="0" r="0" b="0"/>
            <a:pathLst>
              <a:path w="53579" h="276821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53578"/>
                </a:lnTo>
                <a:lnTo>
                  <a:pt x="17859" y="80367"/>
                </a:lnTo>
                <a:lnTo>
                  <a:pt x="26789" y="98226"/>
                </a:lnTo>
                <a:lnTo>
                  <a:pt x="26789" y="116086"/>
                </a:lnTo>
                <a:lnTo>
                  <a:pt x="35719" y="133945"/>
                </a:lnTo>
                <a:lnTo>
                  <a:pt x="44649" y="151805"/>
                </a:lnTo>
                <a:lnTo>
                  <a:pt x="44649" y="169664"/>
                </a:lnTo>
                <a:lnTo>
                  <a:pt x="44649" y="196453"/>
                </a:lnTo>
                <a:lnTo>
                  <a:pt x="53578" y="205383"/>
                </a:lnTo>
                <a:lnTo>
                  <a:pt x="53578" y="223242"/>
                </a:lnTo>
                <a:lnTo>
                  <a:pt x="53578" y="232172"/>
                </a:lnTo>
                <a:lnTo>
                  <a:pt x="53578" y="250031"/>
                </a:lnTo>
                <a:lnTo>
                  <a:pt x="53578" y="258961"/>
                </a:lnTo>
                <a:lnTo>
                  <a:pt x="53578" y="267891"/>
                </a:lnTo>
                <a:lnTo>
                  <a:pt x="53578" y="276820"/>
                </a:lnTo>
                <a:lnTo>
                  <a:pt x="53578" y="276820"/>
                </a:lnTo>
                <a:lnTo>
                  <a:pt x="53578" y="276820"/>
                </a:lnTo>
                <a:lnTo>
                  <a:pt x="53578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518797" y="3107531"/>
            <a:ext cx="258962" cy="294681"/>
          </a:xfrm>
          <a:custGeom>
            <a:avLst/>
            <a:gdLst/>
            <a:ahLst/>
            <a:cxnLst/>
            <a:rect l="0" t="0" r="0" b="0"/>
            <a:pathLst>
              <a:path w="258962" h="294681">
                <a:moveTo>
                  <a:pt x="98226" y="0"/>
                </a:moveTo>
                <a:lnTo>
                  <a:pt x="98226" y="8930"/>
                </a:lnTo>
                <a:lnTo>
                  <a:pt x="89297" y="17859"/>
                </a:lnTo>
                <a:lnTo>
                  <a:pt x="71437" y="26789"/>
                </a:lnTo>
                <a:lnTo>
                  <a:pt x="53578" y="53578"/>
                </a:lnTo>
                <a:lnTo>
                  <a:pt x="35719" y="89297"/>
                </a:lnTo>
                <a:lnTo>
                  <a:pt x="17859" y="116086"/>
                </a:lnTo>
                <a:lnTo>
                  <a:pt x="8930" y="160734"/>
                </a:lnTo>
                <a:lnTo>
                  <a:pt x="8930" y="187523"/>
                </a:lnTo>
                <a:lnTo>
                  <a:pt x="0" y="223242"/>
                </a:lnTo>
                <a:lnTo>
                  <a:pt x="8930" y="250031"/>
                </a:lnTo>
                <a:lnTo>
                  <a:pt x="17859" y="267890"/>
                </a:lnTo>
                <a:lnTo>
                  <a:pt x="26789" y="285750"/>
                </a:lnTo>
                <a:lnTo>
                  <a:pt x="44648" y="285750"/>
                </a:lnTo>
                <a:lnTo>
                  <a:pt x="71437" y="294680"/>
                </a:lnTo>
                <a:lnTo>
                  <a:pt x="89297" y="294680"/>
                </a:lnTo>
                <a:lnTo>
                  <a:pt x="116086" y="285750"/>
                </a:lnTo>
                <a:lnTo>
                  <a:pt x="142875" y="276820"/>
                </a:lnTo>
                <a:lnTo>
                  <a:pt x="169664" y="258961"/>
                </a:lnTo>
                <a:lnTo>
                  <a:pt x="187523" y="241101"/>
                </a:lnTo>
                <a:lnTo>
                  <a:pt x="214312" y="223242"/>
                </a:lnTo>
                <a:lnTo>
                  <a:pt x="232172" y="196453"/>
                </a:lnTo>
                <a:lnTo>
                  <a:pt x="250031" y="169664"/>
                </a:lnTo>
                <a:lnTo>
                  <a:pt x="250031" y="142875"/>
                </a:lnTo>
                <a:lnTo>
                  <a:pt x="258961" y="116086"/>
                </a:lnTo>
                <a:lnTo>
                  <a:pt x="250031" y="89297"/>
                </a:lnTo>
                <a:lnTo>
                  <a:pt x="241101" y="71437"/>
                </a:lnTo>
                <a:lnTo>
                  <a:pt x="232172" y="53578"/>
                </a:lnTo>
                <a:lnTo>
                  <a:pt x="205383" y="35719"/>
                </a:lnTo>
                <a:lnTo>
                  <a:pt x="178594" y="26789"/>
                </a:lnTo>
                <a:lnTo>
                  <a:pt x="151805" y="26789"/>
                </a:lnTo>
                <a:lnTo>
                  <a:pt x="116086" y="26789"/>
                </a:lnTo>
                <a:lnTo>
                  <a:pt x="89297" y="35719"/>
                </a:lnTo>
                <a:lnTo>
                  <a:pt x="62508" y="53578"/>
                </a:lnTo>
                <a:lnTo>
                  <a:pt x="35719" y="62508"/>
                </a:lnTo>
                <a:lnTo>
                  <a:pt x="17859" y="8036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840266" y="3027164"/>
            <a:ext cx="294680" cy="303610"/>
          </a:xfrm>
          <a:custGeom>
            <a:avLst/>
            <a:gdLst/>
            <a:ahLst/>
            <a:cxnLst/>
            <a:rect l="0" t="0" r="0" b="0"/>
            <a:pathLst>
              <a:path w="294680" h="303610">
                <a:moveTo>
                  <a:pt x="89297" y="26789"/>
                </a:moveTo>
                <a:lnTo>
                  <a:pt x="89297" y="26789"/>
                </a:lnTo>
                <a:lnTo>
                  <a:pt x="80367" y="35718"/>
                </a:lnTo>
                <a:lnTo>
                  <a:pt x="62507" y="44648"/>
                </a:lnTo>
                <a:lnTo>
                  <a:pt x="44648" y="71437"/>
                </a:lnTo>
                <a:lnTo>
                  <a:pt x="26789" y="107156"/>
                </a:lnTo>
                <a:lnTo>
                  <a:pt x="8929" y="142875"/>
                </a:lnTo>
                <a:lnTo>
                  <a:pt x="0" y="187523"/>
                </a:lnTo>
                <a:lnTo>
                  <a:pt x="0" y="223242"/>
                </a:lnTo>
                <a:lnTo>
                  <a:pt x="0" y="258961"/>
                </a:lnTo>
                <a:lnTo>
                  <a:pt x="8929" y="276820"/>
                </a:lnTo>
                <a:lnTo>
                  <a:pt x="26789" y="294679"/>
                </a:lnTo>
                <a:lnTo>
                  <a:pt x="53578" y="303609"/>
                </a:lnTo>
                <a:lnTo>
                  <a:pt x="80367" y="303609"/>
                </a:lnTo>
                <a:lnTo>
                  <a:pt x="116086" y="294679"/>
                </a:lnTo>
                <a:lnTo>
                  <a:pt x="142875" y="285750"/>
                </a:lnTo>
                <a:lnTo>
                  <a:pt x="169664" y="258961"/>
                </a:lnTo>
                <a:lnTo>
                  <a:pt x="196453" y="241101"/>
                </a:lnTo>
                <a:lnTo>
                  <a:pt x="223242" y="214312"/>
                </a:lnTo>
                <a:lnTo>
                  <a:pt x="250031" y="187523"/>
                </a:lnTo>
                <a:lnTo>
                  <a:pt x="267890" y="151804"/>
                </a:lnTo>
                <a:lnTo>
                  <a:pt x="285750" y="116086"/>
                </a:lnTo>
                <a:lnTo>
                  <a:pt x="294679" y="89297"/>
                </a:lnTo>
                <a:lnTo>
                  <a:pt x="294679" y="62507"/>
                </a:lnTo>
                <a:lnTo>
                  <a:pt x="285750" y="35718"/>
                </a:lnTo>
                <a:lnTo>
                  <a:pt x="276820" y="17859"/>
                </a:lnTo>
                <a:lnTo>
                  <a:pt x="258961" y="8929"/>
                </a:lnTo>
                <a:lnTo>
                  <a:pt x="232172" y="0"/>
                </a:lnTo>
                <a:lnTo>
                  <a:pt x="196453" y="0"/>
                </a:lnTo>
                <a:lnTo>
                  <a:pt x="160734" y="0"/>
                </a:lnTo>
                <a:lnTo>
                  <a:pt x="125015" y="17859"/>
                </a:lnTo>
                <a:lnTo>
                  <a:pt x="98226" y="35718"/>
                </a:lnTo>
                <a:lnTo>
                  <a:pt x="71437" y="53578"/>
                </a:lnTo>
                <a:lnTo>
                  <a:pt x="53578" y="71437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8197452" y="2973586"/>
            <a:ext cx="196454" cy="258961"/>
          </a:xfrm>
          <a:custGeom>
            <a:avLst/>
            <a:gdLst/>
            <a:ahLst/>
            <a:cxnLst/>
            <a:rect l="0" t="0" r="0" b="0"/>
            <a:pathLst>
              <a:path w="196454" h="258961">
                <a:moveTo>
                  <a:pt x="80368" y="17859"/>
                </a:moveTo>
                <a:lnTo>
                  <a:pt x="71438" y="26789"/>
                </a:lnTo>
                <a:lnTo>
                  <a:pt x="62508" y="35718"/>
                </a:lnTo>
                <a:lnTo>
                  <a:pt x="53578" y="53578"/>
                </a:lnTo>
                <a:lnTo>
                  <a:pt x="35719" y="89296"/>
                </a:lnTo>
                <a:lnTo>
                  <a:pt x="17860" y="125015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17860" y="250031"/>
                </a:lnTo>
                <a:lnTo>
                  <a:pt x="26789" y="258960"/>
                </a:lnTo>
                <a:lnTo>
                  <a:pt x="53578" y="258960"/>
                </a:lnTo>
                <a:lnTo>
                  <a:pt x="71438" y="250031"/>
                </a:lnTo>
                <a:lnTo>
                  <a:pt x="89297" y="232171"/>
                </a:lnTo>
                <a:lnTo>
                  <a:pt x="116086" y="214312"/>
                </a:lnTo>
                <a:lnTo>
                  <a:pt x="142875" y="187523"/>
                </a:lnTo>
                <a:lnTo>
                  <a:pt x="160735" y="160734"/>
                </a:lnTo>
                <a:lnTo>
                  <a:pt x="169664" y="133945"/>
                </a:lnTo>
                <a:lnTo>
                  <a:pt x="187524" y="98226"/>
                </a:lnTo>
                <a:lnTo>
                  <a:pt x="196453" y="71437"/>
                </a:lnTo>
                <a:lnTo>
                  <a:pt x="187524" y="44648"/>
                </a:lnTo>
                <a:lnTo>
                  <a:pt x="187524" y="26789"/>
                </a:lnTo>
                <a:lnTo>
                  <a:pt x="169664" y="8929"/>
                </a:lnTo>
                <a:lnTo>
                  <a:pt x="151805" y="0"/>
                </a:lnTo>
                <a:lnTo>
                  <a:pt x="125016" y="0"/>
                </a:lnTo>
                <a:lnTo>
                  <a:pt x="89297" y="892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420570" y="3357562"/>
            <a:ext cx="830461" cy="232173"/>
          </a:xfrm>
          <a:custGeom>
            <a:avLst/>
            <a:gdLst/>
            <a:ahLst/>
            <a:cxnLst/>
            <a:rect l="0" t="0" r="0" b="0"/>
            <a:pathLst>
              <a:path w="830461" h="232173">
                <a:moveTo>
                  <a:pt x="8930" y="232172"/>
                </a:move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32172"/>
                </a:lnTo>
                <a:lnTo>
                  <a:pt x="17860" y="223242"/>
                </a:lnTo>
                <a:lnTo>
                  <a:pt x="35719" y="214313"/>
                </a:lnTo>
                <a:lnTo>
                  <a:pt x="62508" y="205383"/>
                </a:lnTo>
                <a:lnTo>
                  <a:pt x="89297" y="196453"/>
                </a:lnTo>
                <a:lnTo>
                  <a:pt x="125016" y="178594"/>
                </a:lnTo>
                <a:lnTo>
                  <a:pt x="160735" y="169664"/>
                </a:lnTo>
                <a:lnTo>
                  <a:pt x="205383" y="151805"/>
                </a:lnTo>
                <a:lnTo>
                  <a:pt x="250032" y="142875"/>
                </a:lnTo>
                <a:lnTo>
                  <a:pt x="294680" y="125016"/>
                </a:lnTo>
                <a:lnTo>
                  <a:pt x="348258" y="107156"/>
                </a:lnTo>
                <a:lnTo>
                  <a:pt x="401836" y="98227"/>
                </a:lnTo>
                <a:lnTo>
                  <a:pt x="446485" y="80367"/>
                </a:lnTo>
                <a:lnTo>
                  <a:pt x="500063" y="71438"/>
                </a:lnTo>
                <a:lnTo>
                  <a:pt x="562571" y="62508"/>
                </a:lnTo>
                <a:lnTo>
                  <a:pt x="616149" y="44649"/>
                </a:lnTo>
                <a:lnTo>
                  <a:pt x="660797" y="35719"/>
                </a:lnTo>
                <a:lnTo>
                  <a:pt x="705446" y="26789"/>
                </a:lnTo>
                <a:lnTo>
                  <a:pt x="741164" y="26789"/>
                </a:lnTo>
                <a:lnTo>
                  <a:pt x="776882" y="17859"/>
                </a:lnTo>
                <a:lnTo>
                  <a:pt x="803671" y="8930"/>
                </a:lnTo>
                <a:lnTo>
                  <a:pt x="830460" y="0"/>
                </a:lnTo>
                <a:lnTo>
                  <a:pt x="830460" y="0"/>
                </a:lnTo>
                <a:lnTo>
                  <a:pt x="8304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500938" y="3661171"/>
            <a:ext cx="321469" cy="285751"/>
          </a:xfrm>
          <a:custGeom>
            <a:avLst/>
            <a:gdLst/>
            <a:ahLst/>
            <a:cxnLst/>
            <a:rect l="0" t="0" r="0" b="0"/>
            <a:pathLst>
              <a:path w="321469" h="285751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53579"/>
                </a:lnTo>
                <a:lnTo>
                  <a:pt x="26789" y="44649"/>
                </a:lnTo>
                <a:lnTo>
                  <a:pt x="44648" y="26790"/>
                </a:lnTo>
                <a:lnTo>
                  <a:pt x="71437" y="17860"/>
                </a:lnTo>
                <a:lnTo>
                  <a:pt x="98226" y="8930"/>
                </a:lnTo>
                <a:lnTo>
                  <a:pt x="125015" y="8930"/>
                </a:lnTo>
                <a:lnTo>
                  <a:pt x="151804" y="0"/>
                </a:lnTo>
                <a:lnTo>
                  <a:pt x="178593" y="0"/>
                </a:lnTo>
                <a:lnTo>
                  <a:pt x="196453" y="8930"/>
                </a:lnTo>
                <a:lnTo>
                  <a:pt x="214312" y="8930"/>
                </a:lnTo>
                <a:lnTo>
                  <a:pt x="223242" y="17860"/>
                </a:lnTo>
                <a:lnTo>
                  <a:pt x="223242" y="35719"/>
                </a:lnTo>
                <a:lnTo>
                  <a:pt x="214312" y="62508"/>
                </a:lnTo>
                <a:lnTo>
                  <a:pt x="205382" y="80368"/>
                </a:lnTo>
                <a:lnTo>
                  <a:pt x="178593" y="107157"/>
                </a:lnTo>
                <a:lnTo>
                  <a:pt x="160734" y="116086"/>
                </a:lnTo>
                <a:lnTo>
                  <a:pt x="151804" y="133946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25015" y="142875"/>
                </a:lnTo>
                <a:lnTo>
                  <a:pt x="125015" y="142875"/>
                </a:lnTo>
                <a:lnTo>
                  <a:pt x="133945" y="133946"/>
                </a:lnTo>
                <a:lnTo>
                  <a:pt x="142875" y="133946"/>
                </a:lnTo>
                <a:lnTo>
                  <a:pt x="160734" y="125016"/>
                </a:lnTo>
                <a:lnTo>
                  <a:pt x="187523" y="125016"/>
                </a:lnTo>
                <a:lnTo>
                  <a:pt x="214312" y="116086"/>
                </a:lnTo>
                <a:lnTo>
                  <a:pt x="232171" y="125016"/>
                </a:lnTo>
                <a:lnTo>
                  <a:pt x="258960" y="125016"/>
                </a:lnTo>
                <a:lnTo>
                  <a:pt x="285750" y="133946"/>
                </a:lnTo>
                <a:lnTo>
                  <a:pt x="294679" y="142875"/>
                </a:lnTo>
                <a:lnTo>
                  <a:pt x="312539" y="151805"/>
                </a:lnTo>
                <a:lnTo>
                  <a:pt x="321468" y="169665"/>
                </a:lnTo>
                <a:lnTo>
                  <a:pt x="321468" y="187524"/>
                </a:lnTo>
                <a:lnTo>
                  <a:pt x="321468" y="196454"/>
                </a:lnTo>
                <a:lnTo>
                  <a:pt x="321468" y="214313"/>
                </a:lnTo>
                <a:lnTo>
                  <a:pt x="312539" y="232172"/>
                </a:lnTo>
                <a:lnTo>
                  <a:pt x="294679" y="250032"/>
                </a:lnTo>
                <a:lnTo>
                  <a:pt x="285750" y="258961"/>
                </a:lnTo>
                <a:lnTo>
                  <a:pt x="258960" y="276821"/>
                </a:lnTo>
                <a:lnTo>
                  <a:pt x="241101" y="276821"/>
                </a:lnTo>
                <a:lnTo>
                  <a:pt x="223242" y="285750"/>
                </a:lnTo>
                <a:lnTo>
                  <a:pt x="196453" y="285750"/>
                </a:lnTo>
                <a:lnTo>
                  <a:pt x="178593" y="276821"/>
                </a:lnTo>
                <a:lnTo>
                  <a:pt x="160734" y="276821"/>
                </a:lnTo>
                <a:lnTo>
                  <a:pt x="142875" y="267891"/>
                </a:lnTo>
                <a:lnTo>
                  <a:pt x="125015" y="258961"/>
                </a:lnTo>
                <a:lnTo>
                  <a:pt x="116085" y="250032"/>
                </a:lnTo>
                <a:lnTo>
                  <a:pt x="107156" y="241102"/>
                </a:lnTo>
                <a:lnTo>
                  <a:pt x="107156" y="232172"/>
                </a:lnTo>
                <a:lnTo>
                  <a:pt x="116085" y="223243"/>
                </a:lnTo>
                <a:lnTo>
                  <a:pt x="116085" y="2232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786688" y="3634382"/>
            <a:ext cx="241102" cy="223244"/>
          </a:xfrm>
          <a:custGeom>
            <a:avLst/>
            <a:gdLst/>
            <a:ahLst/>
            <a:cxnLst/>
            <a:rect l="0" t="0" r="0" b="0"/>
            <a:pathLst>
              <a:path w="241102" h="223244">
                <a:moveTo>
                  <a:pt x="89296" y="89297"/>
                </a:moveTo>
                <a:lnTo>
                  <a:pt x="89296" y="98227"/>
                </a:lnTo>
                <a:lnTo>
                  <a:pt x="89296" y="116086"/>
                </a:lnTo>
                <a:lnTo>
                  <a:pt x="80367" y="133946"/>
                </a:lnTo>
                <a:lnTo>
                  <a:pt x="80367" y="160735"/>
                </a:lnTo>
                <a:lnTo>
                  <a:pt x="80367" y="178594"/>
                </a:lnTo>
                <a:lnTo>
                  <a:pt x="80367" y="205383"/>
                </a:lnTo>
                <a:lnTo>
                  <a:pt x="89296" y="214313"/>
                </a:lnTo>
                <a:lnTo>
                  <a:pt x="107156" y="223243"/>
                </a:lnTo>
                <a:lnTo>
                  <a:pt x="116085" y="223243"/>
                </a:lnTo>
                <a:lnTo>
                  <a:pt x="133945" y="223243"/>
                </a:lnTo>
                <a:lnTo>
                  <a:pt x="142875" y="214313"/>
                </a:lnTo>
                <a:lnTo>
                  <a:pt x="160734" y="214313"/>
                </a:lnTo>
                <a:lnTo>
                  <a:pt x="187523" y="196454"/>
                </a:lnTo>
                <a:lnTo>
                  <a:pt x="205382" y="178594"/>
                </a:lnTo>
                <a:lnTo>
                  <a:pt x="223242" y="169664"/>
                </a:lnTo>
                <a:lnTo>
                  <a:pt x="232171" y="142875"/>
                </a:lnTo>
                <a:lnTo>
                  <a:pt x="241101" y="125016"/>
                </a:lnTo>
                <a:lnTo>
                  <a:pt x="241101" y="98227"/>
                </a:lnTo>
                <a:lnTo>
                  <a:pt x="241101" y="71438"/>
                </a:lnTo>
                <a:lnTo>
                  <a:pt x="241101" y="53579"/>
                </a:lnTo>
                <a:lnTo>
                  <a:pt x="232171" y="26789"/>
                </a:lnTo>
                <a:lnTo>
                  <a:pt x="214312" y="8930"/>
                </a:lnTo>
                <a:lnTo>
                  <a:pt x="196453" y="0"/>
                </a:lnTo>
                <a:lnTo>
                  <a:pt x="169664" y="0"/>
                </a:lnTo>
                <a:lnTo>
                  <a:pt x="151804" y="0"/>
                </a:lnTo>
                <a:lnTo>
                  <a:pt x="125015" y="17860"/>
                </a:lnTo>
                <a:lnTo>
                  <a:pt x="89296" y="35719"/>
                </a:lnTo>
                <a:lnTo>
                  <a:pt x="62507" y="62508"/>
                </a:lnTo>
                <a:lnTo>
                  <a:pt x="35718" y="89297"/>
                </a:lnTo>
                <a:lnTo>
                  <a:pt x="17859" y="116086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974211" y="3580804"/>
            <a:ext cx="232172" cy="223243"/>
          </a:xfrm>
          <a:custGeom>
            <a:avLst/>
            <a:gdLst/>
            <a:ahLst/>
            <a:cxnLst/>
            <a:rect l="0" t="0" r="0" b="0"/>
            <a:pathLst>
              <a:path w="232172" h="223243">
                <a:moveTo>
                  <a:pt x="71437" y="80367"/>
                </a:moveTo>
                <a:lnTo>
                  <a:pt x="71437" y="89297"/>
                </a:lnTo>
                <a:lnTo>
                  <a:pt x="71437" y="98227"/>
                </a:lnTo>
                <a:lnTo>
                  <a:pt x="62508" y="125016"/>
                </a:lnTo>
                <a:lnTo>
                  <a:pt x="62508" y="151805"/>
                </a:lnTo>
                <a:lnTo>
                  <a:pt x="71437" y="178594"/>
                </a:lnTo>
                <a:lnTo>
                  <a:pt x="80367" y="196453"/>
                </a:lnTo>
                <a:lnTo>
                  <a:pt x="89297" y="214313"/>
                </a:lnTo>
                <a:lnTo>
                  <a:pt x="98227" y="223242"/>
                </a:lnTo>
                <a:lnTo>
                  <a:pt x="116086" y="223242"/>
                </a:lnTo>
                <a:lnTo>
                  <a:pt x="133945" y="223242"/>
                </a:lnTo>
                <a:lnTo>
                  <a:pt x="151805" y="214313"/>
                </a:lnTo>
                <a:lnTo>
                  <a:pt x="160734" y="196453"/>
                </a:lnTo>
                <a:lnTo>
                  <a:pt x="187523" y="178594"/>
                </a:lnTo>
                <a:lnTo>
                  <a:pt x="205383" y="160735"/>
                </a:lnTo>
                <a:lnTo>
                  <a:pt x="214312" y="133946"/>
                </a:lnTo>
                <a:lnTo>
                  <a:pt x="223241" y="107157"/>
                </a:lnTo>
                <a:lnTo>
                  <a:pt x="232171" y="80367"/>
                </a:lnTo>
                <a:lnTo>
                  <a:pt x="232171" y="53578"/>
                </a:lnTo>
                <a:lnTo>
                  <a:pt x="223241" y="35719"/>
                </a:lnTo>
                <a:lnTo>
                  <a:pt x="214312" y="17860"/>
                </a:lnTo>
                <a:lnTo>
                  <a:pt x="196453" y="8930"/>
                </a:lnTo>
                <a:lnTo>
                  <a:pt x="178594" y="0"/>
                </a:lnTo>
                <a:lnTo>
                  <a:pt x="151805" y="8930"/>
                </a:lnTo>
                <a:lnTo>
                  <a:pt x="125016" y="8930"/>
                </a:lnTo>
                <a:lnTo>
                  <a:pt x="98227" y="26789"/>
                </a:lnTo>
                <a:lnTo>
                  <a:pt x="71437" y="35719"/>
                </a:lnTo>
                <a:lnTo>
                  <a:pt x="44648" y="53578"/>
                </a:lnTo>
                <a:lnTo>
                  <a:pt x="26789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8206382" y="3589734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44648" y="62508"/>
                </a:moveTo>
                <a:lnTo>
                  <a:pt x="44648" y="71437"/>
                </a:lnTo>
                <a:lnTo>
                  <a:pt x="35719" y="80367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69664"/>
                </a:lnTo>
                <a:lnTo>
                  <a:pt x="35719" y="187523"/>
                </a:lnTo>
                <a:lnTo>
                  <a:pt x="44648" y="196453"/>
                </a:lnTo>
                <a:lnTo>
                  <a:pt x="62508" y="196453"/>
                </a:lnTo>
                <a:lnTo>
                  <a:pt x="71438" y="196453"/>
                </a:lnTo>
                <a:lnTo>
                  <a:pt x="89297" y="187523"/>
                </a:lnTo>
                <a:lnTo>
                  <a:pt x="98227" y="187523"/>
                </a:lnTo>
                <a:lnTo>
                  <a:pt x="116086" y="169664"/>
                </a:lnTo>
                <a:lnTo>
                  <a:pt x="125016" y="160734"/>
                </a:lnTo>
                <a:lnTo>
                  <a:pt x="133945" y="142875"/>
                </a:lnTo>
                <a:lnTo>
                  <a:pt x="142875" y="125016"/>
                </a:lnTo>
                <a:lnTo>
                  <a:pt x="142875" y="107156"/>
                </a:lnTo>
                <a:lnTo>
                  <a:pt x="142875" y="89297"/>
                </a:lnTo>
                <a:lnTo>
                  <a:pt x="142875" y="62508"/>
                </a:lnTo>
                <a:lnTo>
                  <a:pt x="133945" y="44648"/>
                </a:lnTo>
                <a:lnTo>
                  <a:pt x="125016" y="26789"/>
                </a:lnTo>
                <a:lnTo>
                  <a:pt x="107156" y="17859"/>
                </a:lnTo>
                <a:lnTo>
                  <a:pt x="89297" y="0"/>
                </a:lnTo>
                <a:lnTo>
                  <a:pt x="7143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8483202" y="3241476"/>
            <a:ext cx="89298" cy="187525"/>
          </a:xfrm>
          <a:custGeom>
            <a:avLst/>
            <a:gdLst/>
            <a:ahLst/>
            <a:cxnLst/>
            <a:rect l="0" t="0" r="0" b="0"/>
            <a:pathLst>
              <a:path w="89298" h="187525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8" y="8930"/>
                </a:lnTo>
                <a:lnTo>
                  <a:pt x="80368" y="26789"/>
                </a:lnTo>
                <a:lnTo>
                  <a:pt x="71438" y="44649"/>
                </a:lnTo>
                <a:lnTo>
                  <a:pt x="62508" y="71438"/>
                </a:lnTo>
                <a:lnTo>
                  <a:pt x="53578" y="98227"/>
                </a:lnTo>
                <a:lnTo>
                  <a:pt x="44649" y="125016"/>
                </a:lnTo>
                <a:lnTo>
                  <a:pt x="35719" y="142875"/>
                </a:lnTo>
                <a:lnTo>
                  <a:pt x="26789" y="160735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492132" y="3286125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44648" y="62507"/>
                </a:lnTo>
                <a:lnTo>
                  <a:pt x="62508" y="80367"/>
                </a:lnTo>
                <a:lnTo>
                  <a:pt x="71438" y="89296"/>
                </a:lnTo>
                <a:lnTo>
                  <a:pt x="89297" y="107156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25016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670726" y="3000375"/>
            <a:ext cx="17860" cy="383977"/>
          </a:xfrm>
          <a:custGeom>
            <a:avLst/>
            <a:gdLst/>
            <a:ahLst/>
            <a:cxnLst/>
            <a:rect l="0" t="0" r="0" b="0"/>
            <a:pathLst>
              <a:path w="17860" h="383977">
                <a:moveTo>
                  <a:pt x="17859" y="0"/>
                </a:moveTo>
                <a:lnTo>
                  <a:pt x="17859" y="8929"/>
                </a:lnTo>
                <a:lnTo>
                  <a:pt x="17859" y="17859"/>
                </a:lnTo>
                <a:lnTo>
                  <a:pt x="17859" y="35718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78593"/>
                </a:lnTo>
                <a:lnTo>
                  <a:pt x="17859" y="214312"/>
                </a:lnTo>
                <a:lnTo>
                  <a:pt x="8929" y="241101"/>
                </a:lnTo>
                <a:lnTo>
                  <a:pt x="8929" y="267890"/>
                </a:lnTo>
                <a:lnTo>
                  <a:pt x="8929" y="303609"/>
                </a:lnTo>
                <a:lnTo>
                  <a:pt x="0" y="330398"/>
                </a:lnTo>
                <a:lnTo>
                  <a:pt x="0" y="348257"/>
                </a:lnTo>
                <a:lnTo>
                  <a:pt x="0" y="366117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786812" y="2928937"/>
            <a:ext cx="276821" cy="375048"/>
          </a:xfrm>
          <a:custGeom>
            <a:avLst/>
            <a:gdLst/>
            <a:ahLst/>
            <a:cxnLst/>
            <a:rect l="0" t="0" r="0" b="0"/>
            <a:pathLst>
              <a:path w="276821" h="375048">
                <a:moveTo>
                  <a:pt x="0" y="89297"/>
                </a:moveTo>
                <a:lnTo>
                  <a:pt x="0" y="80367"/>
                </a:lnTo>
                <a:lnTo>
                  <a:pt x="0" y="71438"/>
                </a:lnTo>
                <a:lnTo>
                  <a:pt x="0" y="62508"/>
                </a:lnTo>
                <a:lnTo>
                  <a:pt x="8929" y="4464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8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25015" y="8930"/>
                </a:lnTo>
                <a:lnTo>
                  <a:pt x="142875" y="26789"/>
                </a:lnTo>
                <a:lnTo>
                  <a:pt x="151804" y="44649"/>
                </a:lnTo>
                <a:lnTo>
                  <a:pt x="160734" y="62508"/>
                </a:lnTo>
                <a:lnTo>
                  <a:pt x="160734" y="98227"/>
                </a:lnTo>
                <a:lnTo>
                  <a:pt x="151804" y="125016"/>
                </a:lnTo>
                <a:lnTo>
                  <a:pt x="142875" y="169664"/>
                </a:lnTo>
                <a:lnTo>
                  <a:pt x="133945" y="205383"/>
                </a:lnTo>
                <a:lnTo>
                  <a:pt x="116086" y="241102"/>
                </a:lnTo>
                <a:lnTo>
                  <a:pt x="107156" y="267891"/>
                </a:lnTo>
                <a:lnTo>
                  <a:pt x="98226" y="303609"/>
                </a:lnTo>
                <a:lnTo>
                  <a:pt x="89297" y="321469"/>
                </a:lnTo>
                <a:lnTo>
                  <a:pt x="89297" y="348258"/>
                </a:lnTo>
                <a:lnTo>
                  <a:pt x="98226" y="357188"/>
                </a:lnTo>
                <a:lnTo>
                  <a:pt x="98226" y="366117"/>
                </a:lnTo>
                <a:lnTo>
                  <a:pt x="116086" y="375047"/>
                </a:lnTo>
                <a:lnTo>
                  <a:pt x="133945" y="366117"/>
                </a:lnTo>
                <a:lnTo>
                  <a:pt x="151804" y="366117"/>
                </a:lnTo>
                <a:lnTo>
                  <a:pt x="178593" y="357188"/>
                </a:lnTo>
                <a:lnTo>
                  <a:pt x="205383" y="348258"/>
                </a:lnTo>
                <a:lnTo>
                  <a:pt x="241101" y="339328"/>
                </a:lnTo>
                <a:lnTo>
                  <a:pt x="258961" y="330399"/>
                </a:lnTo>
                <a:lnTo>
                  <a:pt x="276820" y="321469"/>
                </a:lnTo>
                <a:lnTo>
                  <a:pt x="276820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706320" y="4268390"/>
            <a:ext cx="205384" cy="80368"/>
          </a:xfrm>
          <a:custGeom>
            <a:avLst/>
            <a:gdLst/>
            <a:ahLst/>
            <a:cxnLst/>
            <a:rect l="0" t="0" r="0" b="0"/>
            <a:pathLst>
              <a:path w="205384" h="80368">
                <a:moveTo>
                  <a:pt x="0" y="80367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62508"/>
                </a:lnTo>
                <a:lnTo>
                  <a:pt x="35719" y="53578"/>
                </a:lnTo>
                <a:lnTo>
                  <a:pt x="53578" y="44649"/>
                </a:lnTo>
                <a:lnTo>
                  <a:pt x="71438" y="35719"/>
                </a:lnTo>
                <a:lnTo>
                  <a:pt x="98227" y="26789"/>
                </a:lnTo>
                <a:lnTo>
                  <a:pt x="116086" y="17860"/>
                </a:lnTo>
                <a:lnTo>
                  <a:pt x="142875" y="8930"/>
                </a:lnTo>
                <a:lnTo>
                  <a:pt x="160735" y="8930"/>
                </a:lnTo>
                <a:lnTo>
                  <a:pt x="178594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813477" y="4572000"/>
            <a:ext cx="116087" cy="44649"/>
          </a:xfrm>
          <a:custGeom>
            <a:avLst/>
            <a:gdLst/>
            <a:ahLst/>
            <a:cxnLst/>
            <a:rect l="0" t="0" r="0" b="0"/>
            <a:pathLst>
              <a:path w="116087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35718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7" y="17859"/>
                </a:lnTo>
                <a:lnTo>
                  <a:pt x="80367" y="8929"/>
                </a:lnTo>
                <a:lnTo>
                  <a:pt x="89296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206382" y="4098726"/>
            <a:ext cx="321470" cy="312540"/>
          </a:xfrm>
          <a:custGeom>
            <a:avLst/>
            <a:gdLst/>
            <a:ahLst/>
            <a:cxnLst/>
            <a:rect l="0" t="0" r="0" b="0"/>
            <a:pathLst>
              <a:path w="321470" h="312540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8930" y="116086"/>
                </a:lnTo>
                <a:lnTo>
                  <a:pt x="8930" y="151805"/>
                </a:lnTo>
                <a:lnTo>
                  <a:pt x="8930" y="187524"/>
                </a:lnTo>
                <a:lnTo>
                  <a:pt x="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0" y="303610"/>
                </a:lnTo>
                <a:lnTo>
                  <a:pt x="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17859" y="312539"/>
                </a:lnTo>
                <a:lnTo>
                  <a:pt x="26789" y="303610"/>
                </a:lnTo>
                <a:lnTo>
                  <a:pt x="44648" y="294680"/>
                </a:lnTo>
                <a:lnTo>
                  <a:pt x="62508" y="276820"/>
                </a:lnTo>
                <a:lnTo>
                  <a:pt x="80367" y="258961"/>
                </a:lnTo>
                <a:lnTo>
                  <a:pt x="107156" y="232172"/>
                </a:lnTo>
                <a:lnTo>
                  <a:pt x="133945" y="214313"/>
                </a:lnTo>
                <a:lnTo>
                  <a:pt x="160734" y="187524"/>
                </a:lnTo>
                <a:lnTo>
                  <a:pt x="178594" y="160735"/>
                </a:lnTo>
                <a:lnTo>
                  <a:pt x="205383" y="133945"/>
                </a:lnTo>
                <a:lnTo>
                  <a:pt x="232172" y="116086"/>
                </a:lnTo>
                <a:lnTo>
                  <a:pt x="258961" y="98227"/>
                </a:lnTo>
                <a:lnTo>
                  <a:pt x="276820" y="89297"/>
                </a:lnTo>
                <a:lnTo>
                  <a:pt x="294680" y="71438"/>
                </a:lnTo>
                <a:lnTo>
                  <a:pt x="321469" y="62508"/>
                </a:lnTo>
                <a:lnTo>
                  <a:pt x="321469" y="62508"/>
                </a:lnTo>
                <a:lnTo>
                  <a:pt x="32146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367116" y="4134445"/>
            <a:ext cx="71439" cy="267892"/>
          </a:xfrm>
          <a:custGeom>
            <a:avLst/>
            <a:gdLst/>
            <a:ahLst/>
            <a:cxnLst/>
            <a:rect l="0" t="0" r="0" b="0"/>
            <a:pathLst>
              <a:path w="71439" h="267892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60" y="160734"/>
                </a:lnTo>
                <a:lnTo>
                  <a:pt x="26789" y="187523"/>
                </a:lnTo>
                <a:lnTo>
                  <a:pt x="35719" y="205383"/>
                </a:lnTo>
                <a:lnTo>
                  <a:pt x="44649" y="223242"/>
                </a:lnTo>
                <a:lnTo>
                  <a:pt x="44649" y="241101"/>
                </a:lnTo>
                <a:lnTo>
                  <a:pt x="53579" y="258961"/>
                </a:lnTo>
                <a:lnTo>
                  <a:pt x="62508" y="258961"/>
                </a:lnTo>
                <a:lnTo>
                  <a:pt x="71438" y="267891"/>
                </a:lnTo>
                <a:lnTo>
                  <a:pt x="71438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8581429" y="3929062"/>
            <a:ext cx="178595" cy="294681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8930" y="107156"/>
                </a:moveTo>
                <a:lnTo>
                  <a:pt x="8930" y="116086"/>
                </a:lnTo>
                <a:lnTo>
                  <a:pt x="8930" y="125016"/>
                </a:lnTo>
                <a:lnTo>
                  <a:pt x="17859" y="142875"/>
                </a:lnTo>
                <a:lnTo>
                  <a:pt x="17859" y="169664"/>
                </a:lnTo>
                <a:lnTo>
                  <a:pt x="26789" y="187524"/>
                </a:lnTo>
                <a:lnTo>
                  <a:pt x="26789" y="214313"/>
                </a:lnTo>
                <a:lnTo>
                  <a:pt x="26789" y="241102"/>
                </a:lnTo>
                <a:lnTo>
                  <a:pt x="35719" y="258961"/>
                </a:lnTo>
                <a:lnTo>
                  <a:pt x="35719" y="276820"/>
                </a:lnTo>
                <a:lnTo>
                  <a:pt x="26789" y="294680"/>
                </a:lnTo>
                <a:lnTo>
                  <a:pt x="26789" y="294680"/>
                </a:lnTo>
                <a:lnTo>
                  <a:pt x="26789" y="294680"/>
                </a:lnTo>
                <a:lnTo>
                  <a:pt x="26789" y="294680"/>
                </a:lnTo>
                <a:lnTo>
                  <a:pt x="17859" y="285750"/>
                </a:lnTo>
                <a:lnTo>
                  <a:pt x="8930" y="267891"/>
                </a:lnTo>
                <a:lnTo>
                  <a:pt x="8930" y="250031"/>
                </a:lnTo>
                <a:lnTo>
                  <a:pt x="0" y="223242"/>
                </a:lnTo>
                <a:lnTo>
                  <a:pt x="0" y="196453"/>
                </a:lnTo>
                <a:lnTo>
                  <a:pt x="0" y="169664"/>
                </a:lnTo>
                <a:lnTo>
                  <a:pt x="0" y="142875"/>
                </a:lnTo>
                <a:lnTo>
                  <a:pt x="0" y="116086"/>
                </a:lnTo>
                <a:lnTo>
                  <a:pt x="8930" y="89297"/>
                </a:lnTo>
                <a:lnTo>
                  <a:pt x="17859" y="80367"/>
                </a:lnTo>
                <a:lnTo>
                  <a:pt x="26789" y="62508"/>
                </a:lnTo>
                <a:lnTo>
                  <a:pt x="44648" y="62508"/>
                </a:lnTo>
                <a:lnTo>
                  <a:pt x="53578" y="62508"/>
                </a:lnTo>
                <a:lnTo>
                  <a:pt x="71437" y="62508"/>
                </a:lnTo>
                <a:lnTo>
                  <a:pt x="89297" y="80367"/>
                </a:lnTo>
                <a:lnTo>
                  <a:pt x="98226" y="89297"/>
                </a:lnTo>
                <a:lnTo>
                  <a:pt x="116086" y="107156"/>
                </a:lnTo>
                <a:lnTo>
                  <a:pt x="125016" y="125016"/>
                </a:lnTo>
                <a:lnTo>
                  <a:pt x="125016" y="142875"/>
                </a:lnTo>
                <a:lnTo>
                  <a:pt x="133945" y="160734"/>
                </a:lnTo>
                <a:lnTo>
                  <a:pt x="133945" y="16966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69664"/>
                </a:lnTo>
                <a:lnTo>
                  <a:pt x="142875" y="160734"/>
                </a:lnTo>
                <a:lnTo>
                  <a:pt x="133945" y="142875"/>
                </a:lnTo>
                <a:lnTo>
                  <a:pt x="133945" y="125016"/>
                </a:lnTo>
                <a:lnTo>
                  <a:pt x="125016" y="107156"/>
                </a:lnTo>
                <a:lnTo>
                  <a:pt x="116086" y="80367"/>
                </a:lnTo>
                <a:lnTo>
                  <a:pt x="116086" y="53578"/>
                </a:lnTo>
                <a:lnTo>
                  <a:pt x="116086" y="35719"/>
                </a:lnTo>
                <a:lnTo>
                  <a:pt x="125016" y="17859"/>
                </a:lnTo>
                <a:lnTo>
                  <a:pt x="125016" y="893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5" y="26789"/>
                </a:lnTo>
                <a:lnTo>
                  <a:pt x="151805" y="35719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9664" y="98227"/>
                </a:lnTo>
                <a:lnTo>
                  <a:pt x="178594" y="116086"/>
                </a:lnTo>
                <a:lnTo>
                  <a:pt x="178594" y="125016"/>
                </a:lnTo>
                <a:lnTo>
                  <a:pt x="178594" y="125016"/>
                </a:lnTo>
                <a:lnTo>
                  <a:pt x="178594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8742163" y="3812976"/>
            <a:ext cx="89298" cy="160736"/>
          </a:xfrm>
          <a:custGeom>
            <a:avLst/>
            <a:gdLst/>
            <a:ahLst/>
            <a:cxnLst/>
            <a:rect l="0" t="0" r="0" b="0"/>
            <a:pathLst>
              <a:path w="89298" h="160736">
                <a:moveTo>
                  <a:pt x="26789" y="98227"/>
                </a:moveTo>
                <a:lnTo>
                  <a:pt x="26789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9" y="160735"/>
                </a:lnTo>
                <a:lnTo>
                  <a:pt x="53578" y="160735"/>
                </a:lnTo>
                <a:lnTo>
                  <a:pt x="62508" y="151805"/>
                </a:lnTo>
                <a:lnTo>
                  <a:pt x="71438" y="142875"/>
                </a:lnTo>
                <a:lnTo>
                  <a:pt x="71438" y="125016"/>
                </a:lnTo>
                <a:lnTo>
                  <a:pt x="80367" y="107156"/>
                </a:lnTo>
                <a:lnTo>
                  <a:pt x="80367" y="89297"/>
                </a:lnTo>
                <a:lnTo>
                  <a:pt x="89297" y="62508"/>
                </a:lnTo>
                <a:lnTo>
                  <a:pt x="89297" y="44649"/>
                </a:lnTo>
                <a:lnTo>
                  <a:pt x="80367" y="26789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8822530" y="3473648"/>
            <a:ext cx="276822" cy="437556"/>
          </a:xfrm>
          <a:custGeom>
            <a:avLst/>
            <a:gdLst/>
            <a:ahLst/>
            <a:cxnLst/>
            <a:rect l="0" t="0" r="0" b="0"/>
            <a:pathLst>
              <a:path w="276822" h="437556">
                <a:moveTo>
                  <a:pt x="62508" y="410766"/>
                </a:moveTo>
                <a:lnTo>
                  <a:pt x="62508" y="410766"/>
                </a:lnTo>
                <a:lnTo>
                  <a:pt x="62508" y="410766"/>
                </a:lnTo>
                <a:lnTo>
                  <a:pt x="62508" y="419695"/>
                </a:lnTo>
                <a:lnTo>
                  <a:pt x="62508" y="428625"/>
                </a:lnTo>
                <a:lnTo>
                  <a:pt x="53579" y="428625"/>
                </a:lnTo>
                <a:lnTo>
                  <a:pt x="53579" y="437555"/>
                </a:lnTo>
                <a:lnTo>
                  <a:pt x="53579" y="437555"/>
                </a:lnTo>
                <a:lnTo>
                  <a:pt x="44649" y="437555"/>
                </a:lnTo>
                <a:lnTo>
                  <a:pt x="44649" y="428625"/>
                </a:lnTo>
                <a:lnTo>
                  <a:pt x="35719" y="419695"/>
                </a:lnTo>
                <a:lnTo>
                  <a:pt x="26790" y="410766"/>
                </a:lnTo>
                <a:lnTo>
                  <a:pt x="17860" y="392906"/>
                </a:lnTo>
                <a:lnTo>
                  <a:pt x="8930" y="375047"/>
                </a:lnTo>
                <a:lnTo>
                  <a:pt x="8930" y="357188"/>
                </a:lnTo>
                <a:lnTo>
                  <a:pt x="0" y="348258"/>
                </a:lnTo>
                <a:lnTo>
                  <a:pt x="8930" y="330398"/>
                </a:lnTo>
                <a:lnTo>
                  <a:pt x="8930" y="321469"/>
                </a:lnTo>
                <a:lnTo>
                  <a:pt x="17860" y="312539"/>
                </a:lnTo>
                <a:lnTo>
                  <a:pt x="26790" y="312539"/>
                </a:lnTo>
                <a:lnTo>
                  <a:pt x="35719" y="312539"/>
                </a:lnTo>
                <a:lnTo>
                  <a:pt x="44649" y="321469"/>
                </a:lnTo>
                <a:lnTo>
                  <a:pt x="53579" y="330398"/>
                </a:lnTo>
                <a:lnTo>
                  <a:pt x="62508" y="330398"/>
                </a:lnTo>
                <a:lnTo>
                  <a:pt x="71438" y="339328"/>
                </a:lnTo>
                <a:lnTo>
                  <a:pt x="80368" y="348258"/>
                </a:lnTo>
                <a:lnTo>
                  <a:pt x="89297" y="348258"/>
                </a:lnTo>
                <a:lnTo>
                  <a:pt x="98227" y="348258"/>
                </a:lnTo>
                <a:lnTo>
                  <a:pt x="107157" y="348258"/>
                </a:lnTo>
                <a:lnTo>
                  <a:pt x="107157" y="348258"/>
                </a:lnTo>
                <a:lnTo>
                  <a:pt x="116086" y="339328"/>
                </a:lnTo>
                <a:lnTo>
                  <a:pt x="116086" y="321469"/>
                </a:lnTo>
                <a:lnTo>
                  <a:pt x="116086" y="303609"/>
                </a:lnTo>
                <a:lnTo>
                  <a:pt x="125016" y="285750"/>
                </a:lnTo>
                <a:lnTo>
                  <a:pt x="116086" y="258961"/>
                </a:lnTo>
                <a:lnTo>
                  <a:pt x="107157" y="232172"/>
                </a:lnTo>
                <a:lnTo>
                  <a:pt x="98227" y="205383"/>
                </a:lnTo>
                <a:lnTo>
                  <a:pt x="89297" y="169664"/>
                </a:lnTo>
                <a:lnTo>
                  <a:pt x="80368" y="142875"/>
                </a:lnTo>
                <a:lnTo>
                  <a:pt x="62508" y="116086"/>
                </a:lnTo>
                <a:lnTo>
                  <a:pt x="53579" y="98227"/>
                </a:lnTo>
                <a:lnTo>
                  <a:pt x="44649" y="89297"/>
                </a:lnTo>
                <a:lnTo>
                  <a:pt x="44649" y="80367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107156"/>
                </a:lnTo>
                <a:lnTo>
                  <a:pt x="35719" y="133945"/>
                </a:lnTo>
                <a:lnTo>
                  <a:pt x="44649" y="169664"/>
                </a:lnTo>
                <a:lnTo>
                  <a:pt x="62508" y="196453"/>
                </a:lnTo>
                <a:lnTo>
                  <a:pt x="71438" y="223242"/>
                </a:lnTo>
                <a:lnTo>
                  <a:pt x="89297" y="250031"/>
                </a:lnTo>
                <a:lnTo>
                  <a:pt x="98227" y="267891"/>
                </a:lnTo>
                <a:lnTo>
                  <a:pt x="116086" y="285750"/>
                </a:lnTo>
                <a:lnTo>
                  <a:pt x="133946" y="294680"/>
                </a:lnTo>
                <a:lnTo>
                  <a:pt x="142875" y="294680"/>
                </a:lnTo>
                <a:lnTo>
                  <a:pt x="160735" y="294680"/>
                </a:lnTo>
                <a:lnTo>
                  <a:pt x="169665" y="285750"/>
                </a:lnTo>
                <a:lnTo>
                  <a:pt x="178594" y="276820"/>
                </a:lnTo>
                <a:lnTo>
                  <a:pt x="187524" y="258961"/>
                </a:lnTo>
                <a:lnTo>
                  <a:pt x="187524" y="241102"/>
                </a:lnTo>
                <a:lnTo>
                  <a:pt x="187524" y="214313"/>
                </a:lnTo>
                <a:lnTo>
                  <a:pt x="187524" y="178594"/>
                </a:lnTo>
                <a:lnTo>
                  <a:pt x="178594" y="151805"/>
                </a:lnTo>
                <a:lnTo>
                  <a:pt x="169665" y="116086"/>
                </a:lnTo>
                <a:lnTo>
                  <a:pt x="160735" y="80367"/>
                </a:lnTo>
                <a:lnTo>
                  <a:pt x="151805" y="53578"/>
                </a:lnTo>
                <a:lnTo>
                  <a:pt x="133946" y="26789"/>
                </a:lnTo>
                <a:lnTo>
                  <a:pt x="125016" y="893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17859"/>
                </a:lnTo>
                <a:lnTo>
                  <a:pt x="98227" y="35719"/>
                </a:lnTo>
                <a:lnTo>
                  <a:pt x="107157" y="62508"/>
                </a:lnTo>
                <a:lnTo>
                  <a:pt x="116086" y="98227"/>
                </a:lnTo>
                <a:lnTo>
                  <a:pt x="125016" y="125016"/>
                </a:lnTo>
                <a:lnTo>
                  <a:pt x="133946" y="151805"/>
                </a:lnTo>
                <a:lnTo>
                  <a:pt x="142875" y="178594"/>
                </a:lnTo>
                <a:lnTo>
                  <a:pt x="160735" y="196453"/>
                </a:lnTo>
                <a:lnTo>
                  <a:pt x="160735" y="214313"/>
                </a:lnTo>
                <a:lnTo>
                  <a:pt x="169665" y="223242"/>
                </a:lnTo>
                <a:lnTo>
                  <a:pt x="178594" y="223242"/>
                </a:lnTo>
                <a:lnTo>
                  <a:pt x="178594" y="223242"/>
                </a:lnTo>
                <a:lnTo>
                  <a:pt x="187524" y="223242"/>
                </a:lnTo>
                <a:lnTo>
                  <a:pt x="187524" y="214313"/>
                </a:lnTo>
                <a:lnTo>
                  <a:pt x="196454" y="214313"/>
                </a:lnTo>
                <a:lnTo>
                  <a:pt x="205383" y="205383"/>
                </a:lnTo>
                <a:lnTo>
                  <a:pt x="205383" y="205383"/>
                </a:lnTo>
                <a:lnTo>
                  <a:pt x="214313" y="205383"/>
                </a:lnTo>
                <a:lnTo>
                  <a:pt x="223243" y="205383"/>
                </a:lnTo>
                <a:lnTo>
                  <a:pt x="232172" y="205383"/>
                </a:lnTo>
                <a:lnTo>
                  <a:pt x="241102" y="214313"/>
                </a:lnTo>
                <a:lnTo>
                  <a:pt x="250032" y="223242"/>
                </a:lnTo>
                <a:lnTo>
                  <a:pt x="258961" y="232172"/>
                </a:lnTo>
                <a:lnTo>
                  <a:pt x="267891" y="232172"/>
                </a:lnTo>
                <a:lnTo>
                  <a:pt x="276821" y="241102"/>
                </a:lnTo>
                <a:lnTo>
                  <a:pt x="276821" y="241102"/>
                </a:lnTo>
                <a:lnTo>
                  <a:pt x="276821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8804671" y="3536156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0" y="151805"/>
                </a:moveTo>
                <a:lnTo>
                  <a:pt x="0" y="142875"/>
                </a:lnTo>
                <a:lnTo>
                  <a:pt x="0" y="133945"/>
                </a:lnTo>
                <a:lnTo>
                  <a:pt x="8930" y="116086"/>
                </a:lnTo>
                <a:lnTo>
                  <a:pt x="26789" y="98226"/>
                </a:lnTo>
                <a:lnTo>
                  <a:pt x="44649" y="71437"/>
                </a:lnTo>
                <a:lnTo>
                  <a:pt x="71438" y="44648"/>
                </a:lnTo>
                <a:lnTo>
                  <a:pt x="98227" y="2678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876109" y="3536156"/>
            <a:ext cx="107157" cy="267891"/>
          </a:xfrm>
          <a:custGeom>
            <a:avLst/>
            <a:gdLst/>
            <a:ahLst/>
            <a:cxnLst/>
            <a:rect l="0" t="0" r="0" b="0"/>
            <a:pathLst>
              <a:path w="107157" h="267891">
                <a:moveTo>
                  <a:pt x="80367" y="0"/>
                </a:moveTo>
                <a:lnTo>
                  <a:pt x="80367" y="8930"/>
                </a:lnTo>
                <a:lnTo>
                  <a:pt x="62507" y="8930"/>
                </a:lnTo>
                <a:lnTo>
                  <a:pt x="53578" y="17859"/>
                </a:lnTo>
                <a:lnTo>
                  <a:pt x="35718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107156"/>
                </a:lnTo>
                <a:lnTo>
                  <a:pt x="44648" y="107156"/>
                </a:lnTo>
                <a:lnTo>
                  <a:pt x="53578" y="116086"/>
                </a:lnTo>
                <a:lnTo>
                  <a:pt x="71437" y="125015"/>
                </a:lnTo>
                <a:lnTo>
                  <a:pt x="80367" y="133945"/>
                </a:lnTo>
                <a:lnTo>
                  <a:pt x="98226" y="151805"/>
                </a:lnTo>
                <a:lnTo>
                  <a:pt x="98226" y="160734"/>
                </a:lnTo>
                <a:lnTo>
                  <a:pt x="107156" y="187523"/>
                </a:lnTo>
                <a:lnTo>
                  <a:pt x="98226" y="205383"/>
                </a:lnTo>
                <a:lnTo>
                  <a:pt x="98226" y="223242"/>
                </a:lnTo>
                <a:lnTo>
                  <a:pt x="80367" y="241101"/>
                </a:lnTo>
                <a:lnTo>
                  <a:pt x="71437" y="258961"/>
                </a:lnTo>
                <a:lnTo>
                  <a:pt x="62507" y="267890"/>
                </a:lnTo>
                <a:lnTo>
                  <a:pt x="62507" y="2678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107781" y="4500562"/>
            <a:ext cx="1723431" cy="741166"/>
          </a:xfrm>
          <a:custGeom>
            <a:avLst/>
            <a:gdLst/>
            <a:ahLst/>
            <a:cxnLst/>
            <a:rect l="0" t="0" r="0" b="0"/>
            <a:pathLst>
              <a:path w="1723431" h="741166">
                <a:moveTo>
                  <a:pt x="71438" y="723305"/>
                </a:moveTo>
                <a:lnTo>
                  <a:pt x="71438" y="723305"/>
                </a:lnTo>
                <a:lnTo>
                  <a:pt x="71438" y="723305"/>
                </a:lnTo>
                <a:lnTo>
                  <a:pt x="71438" y="723305"/>
                </a:lnTo>
                <a:lnTo>
                  <a:pt x="80367" y="723305"/>
                </a:lnTo>
                <a:lnTo>
                  <a:pt x="80367" y="723305"/>
                </a:lnTo>
                <a:lnTo>
                  <a:pt x="89297" y="723305"/>
                </a:lnTo>
                <a:lnTo>
                  <a:pt x="107157" y="723305"/>
                </a:lnTo>
                <a:lnTo>
                  <a:pt x="116086" y="723305"/>
                </a:lnTo>
                <a:lnTo>
                  <a:pt x="133946" y="723305"/>
                </a:lnTo>
                <a:lnTo>
                  <a:pt x="151805" y="723305"/>
                </a:lnTo>
                <a:lnTo>
                  <a:pt x="169664" y="732235"/>
                </a:lnTo>
                <a:lnTo>
                  <a:pt x="187524" y="732235"/>
                </a:lnTo>
                <a:lnTo>
                  <a:pt x="205383" y="732235"/>
                </a:lnTo>
                <a:lnTo>
                  <a:pt x="223242" y="732235"/>
                </a:lnTo>
                <a:lnTo>
                  <a:pt x="250032" y="732235"/>
                </a:lnTo>
                <a:lnTo>
                  <a:pt x="276821" y="732235"/>
                </a:lnTo>
                <a:lnTo>
                  <a:pt x="294680" y="732235"/>
                </a:lnTo>
                <a:lnTo>
                  <a:pt x="321469" y="732235"/>
                </a:lnTo>
                <a:lnTo>
                  <a:pt x="348258" y="732235"/>
                </a:lnTo>
                <a:lnTo>
                  <a:pt x="383977" y="741165"/>
                </a:lnTo>
                <a:lnTo>
                  <a:pt x="410766" y="741165"/>
                </a:lnTo>
                <a:lnTo>
                  <a:pt x="437555" y="741165"/>
                </a:lnTo>
                <a:lnTo>
                  <a:pt x="473274" y="741165"/>
                </a:lnTo>
                <a:lnTo>
                  <a:pt x="500063" y="741165"/>
                </a:lnTo>
                <a:lnTo>
                  <a:pt x="526852" y="741165"/>
                </a:lnTo>
                <a:lnTo>
                  <a:pt x="562571" y="741165"/>
                </a:lnTo>
                <a:lnTo>
                  <a:pt x="589360" y="741165"/>
                </a:lnTo>
                <a:lnTo>
                  <a:pt x="625078" y="741165"/>
                </a:lnTo>
                <a:lnTo>
                  <a:pt x="660797" y="741165"/>
                </a:lnTo>
                <a:lnTo>
                  <a:pt x="696516" y="741165"/>
                </a:lnTo>
                <a:lnTo>
                  <a:pt x="723305" y="732235"/>
                </a:lnTo>
                <a:lnTo>
                  <a:pt x="759024" y="732235"/>
                </a:lnTo>
                <a:lnTo>
                  <a:pt x="785813" y="732235"/>
                </a:lnTo>
                <a:lnTo>
                  <a:pt x="821532" y="732235"/>
                </a:lnTo>
                <a:lnTo>
                  <a:pt x="857250" y="723305"/>
                </a:lnTo>
                <a:lnTo>
                  <a:pt x="892969" y="723305"/>
                </a:lnTo>
                <a:lnTo>
                  <a:pt x="919758" y="714376"/>
                </a:lnTo>
                <a:lnTo>
                  <a:pt x="955477" y="705446"/>
                </a:lnTo>
                <a:lnTo>
                  <a:pt x="991196" y="705446"/>
                </a:lnTo>
                <a:lnTo>
                  <a:pt x="1026914" y="696516"/>
                </a:lnTo>
                <a:lnTo>
                  <a:pt x="1062633" y="687586"/>
                </a:lnTo>
                <a:lnTo>
                  <a:pt x="1098352" y="678657"/>
                </a:lnTo>
                <a:lnTo>
                  <a:pt x="1125141" y="678657"/>
                </a:lnTo>
                <a:lnTo>
                  <a:pt x="1160860" y="669727"/>
                </a:lnTo>
                <a:lnTo>
                  <a:pt x="1196578" y="669727"/>
                </a:lnTo>
                <a:lnTo>
                  <a:pt x="1232297" y="669727"/>
                </a:lnTo>
                <a:lnTo>
                  <a:pt x="1259086" y="660797"/>
                </a:lnTo>
                <a:lnTo>
                  <a:pt x="1294805" y="660797"/>
                </a:lnTo>
                <a:lnTo>
                  <a:pt x="1321594" y="660797"/>
                </a:lnTo>
                <a:lnTo>
                  <a:pt x="1357313" y="660797"/>
                </a:lnTo>
                <a:lnTo>
                  <a:pt x="1384102" y="660797"/>
                </a:lnTo>
                <a:lnTo>
                  <a:pt x="1410891" y="660797"/>
                </a:lnTo>
                <a:lnTo>
                  <a:pt x="1437680" y="660797"/>
                </a:lnTo>
                <a:lnTo>
                  <a:pt x="1464469" y="651868"/>
                </a:lnTo>
                <a:lnTo>
                  <a:pt x="1491258" y="651868"/>
                </a:lnTo>
                <a:lnTo>
                  <a:pt x="1518047" y="651868"/>
                </a:lnTo>
                <a:lnTo>
                  <a:pt x="1535907" y="651868"/>
                </a:lnTo>
                <a:lnTo>
                  <a:pt x="1562696" y="651868"/>
                </a:lnTo>
                <a:lnTo>
                  <a:pt x="1580555" y="651868"/>
                </a:lnTo>
                <a:lnTo>
                  <a:pt x="1598414" y="651868"/>
                </a:lnTo>
                <a:lnTo>
                  <a:pt x="1616274" y="642938"/>
                </a:lnTo>
                <a:lnTo>
                  <a:pt x="1634133" y="642938"/>
                </a:lnTo>
                <a:lnTo>
                  <a:pt x="1651992" y="642938"/>
                </a:lnTo>
                <a:lnTo>
                  <a:pt x="1660922" y="642938"/>
                </a:lnTo>
                <a:lnTo>
                  <a:pt x="1669852" y="642938"/>
                </a:lnTo>
                <a:lnTo>
                  <a:pt x="1678782" y="642938"/>
                </a:lnTo>
                <a:lnTo>
                  <a:pt x="1687711" y="634008"/>
                </a:lnTo>
                <a:lnTo>
                  <a:pt x="1696641" y="634008"/>
                </a:lnTo>
                <a:lnTo>
                  <a:pt x="1696641" y="634008"/>
                </a:lnTo>
                <a:lnTo>
                  <a:pt x="1705571" y="634008"/>
                </a:lnTo>
                <a:lnTo>
                  <a:pt x="1705571" y="634008"/>
                </a:lnTo>
                <a:lnTo>
                  <a:pt x="1714500" y="634008"/>
                </a:lnTo>
                <a:lnTo>
                  <a:pt x="1714500" y="634008"/>
                </a:lnTo>
                <a:lnTo>
                  <a:pt x="1714500" y="634008"/>
                </a:lnTo>
                <a:lnTo>
                  <a:pt x="1714500" y="634008"/>
                </a:lnTo>
                <a:lnTo>
                  <a:pt x="1714500" y="634008"/>
                </a:lnTo>
                <a:lnTo>
                  <a:pt x="1714500" y="625079"/>
                </a:lnTo>
                <a:lnTo>
                  <a:pt x="1714500" y="625079"/>
                </a:lnTo>
                <a:lnTo>
                  <a:pt x="1714500" y="616149"/>
                </a:lnTo>
                <a:lnTo>
                  <a:pt x="1714500" y="616149"/>
                </a:lnTo>
                <a:lnTo>
                  <a:pt x="1714500" y="607219"/>
                </a:lnTo>
                <a:lnTo>
                  <a:pt x="1714500" y="589360"/>
                </a:lnTo>
                <a:lnTo>
                  <a:pt x="1714500" y="580430"/>
                </a:lnTo>
                <a:lnTo>
                  <a:pt x="1714500" y="571501"/>
                </a:lnTo>
                <a:lnTo>
                  <a:pt x="1714500" y="553641"/>
                </a:lnTo>
                <a:lnTo>
                  <a:pt x="1714500" y="535782"/>
                </a:lnTo>
                <a:lnTo>
                  <a:pt x="1714500" y="517922"/>
                </a:lnTo>
                <a:lnTo>
                  <a:pt x="1714500" y="491133"/>
                </a:lnTo>
                <a:lnTo>
                  <a:pt x="1723430" y="473274"/>
                </a:lnTo>
                <a:lnTo>
                  <a:pt x="1723430" y="446485"/>
                </a:lnTo>
                <a:lnTo>
                  <a:pt x="1723430" y="419696"/>
                </a:lnTo>
                <a:lnTo>
                  <a:pt x="1723430" y="392907"/>
                </a:lnTo>
                <a:lnTo>
                  <a:pt x="1723430" y="366117"/>
                </a:lnTo>
                <a:lnTo>
                  <a:pt x="1723430" y="339328"/>
                </a:lnTo>
                <a:lnTo>
                  <a:pt x="1723430" y="312539"/>
                </a:lnTo>
                <a:lnTo>
                  <a:pt x="1714500" y="276820"/>
                </a:lnTo>
                <a:lnTo>
                  <a:pt x="1714500" y="250031"/>
                </a:lnTo>
                <a:lnTo>
                  <a:pt x="1714500" y="232172"/>
                </a:lnTo>
                <a:lnTo>
                  <a:pt x="1714500" y="205383"/>
                </a:lnTo>
                <a:lnTo>
                  <a:pt x="1714500" y="187524"/>
                </a:lnTo>
                <a:lnTo>
                  <a:pt x="1705571" y="169664"/>
                </a:lnTo>
                <a:lnTo>
                  <a:pt x="1696641" y="151805"/>
                </a:lnTo>
                <a:lnTo>
                  <a:pt x="1687711" y="133945"/>
                </a:lnTo>
                <a:lnTo>
                  <a:pt x="1678782" y="116086"/>
                </a:lnTo>
                <a:lnTo>
                  <a:pt x="1669852" y="107156"/>
                </a:lnTo>
                <a:lnTo>
                  <a:pt x="1660922" y="98227"/>
                </a:lnTo>
                <a:lnTo>
                  <a:pt x="1643063" y="89297"/>
                </a:lnTo>
                <a:lnTo>
                  <a:pt x="1625203" y="80367"/>
                </a:lnTo>
                <a:lnTo>
                  <a:pt x="1607344" y="71438"/>
                </a:lnTo>
                <a:lnTo>
                  <a:pt x="1589485" y="62508"/>
                </a:lnTo>
                <a:lnTo>
                  <a:pt x="1562696" y="62508"/>
                </a:lnTo>
                <a:lnTo>
                  <a:pt x="1544836" y="53578"/>
                </a:lnTo>
                <a:lnTo>
                  <a:pt x="1518047" y="53578"/>
                </a:lnTo>
                <a:lnTo>
                  <a:pt x="1482328" y="53578"/>
                </a:lnTo>
                <a:lnTo>
                  <a:pt x="1455539" y="53578"/>
                </a:lnTo>
                <a:lnTo>
                  <a:pt x="1419821" y="53578"/>
                </a:lnTo>
                <a:lnTo>
                  <a:pt x="1393032" y="44649"/>
                </a:lnTo>
                <a:lnTo>
                  <a:pt x="1357313" y="44649"/>
                </a:lnTo>
                <a:lnTo>
                  <a:pt x="1312664" y="44649"/>
                </a:lnTo>
                <a:lnTo>
                  <a:pt x="1276946" y="44649"/>
                </a:lnTo>
                <a:lnTo>
                  <a:pt x="1241227" y="44649"/>
                </a:lnTo>
                <a:lnTo>
                  <a:pt x="1205508" y="35719"/>
                </a:lnTo>
                <a:lnTo>
                  <a:pt x="1169789" y="35719"/>
                </a:lnTo>
                <a:lnTo>
                  <a:pt x="1125141" y="26789"/>
                </a:lnTo>
                <a:lnTo>
                  <a:pt x="1080492" y="26789"/>
                </a:lnTo>
                <a:lnTo>
                  <a:pt x="1044774" y="26789"/>
                </a:lnTo>
                <a:lnTo>
                  <a:pt x="1009055" y="17859"/>
                </a:lnTo>
                <a:lnTo>
                  <a:pt x="964407" y="8930"/>
                </a:lnTo>
                <a:lnTo>
                  <a:pt x="919758" y="8930"/>
                </a:lnTo>
                <a:lnTo>
                  <a:pt x="875110" y="0"/>
                </a:lnTo>
                <a:lnTo>
                  <a:pt x="839391" y="0"/>
                </a:lnTo>
                <a:lnTo>
                  <a:pt x="794742" y="0"/>
                </a:lnTo>
                <a:lnTo>
                  <a:pt x="750094" y="0"/>
                </a:lnTo>
                <a:lnTo>
                  <a:pt x="714375" y="0"/>
                </a:lnTo>
                <a:lnTo>
                  <a:pt x="669727" y="0"/>
                </a:lnTo>
                <a:lnTo>
                  <a:pt x="634008" y="8930"/>
                </a:lnTo>
                <a:lnTo>
                  <a:pt x="589360" y="8930"/>
                </a:lnTo>
                <a:lnTo>
                  <a:pt x="553641" y="8930"/>
                </a:lnTo>
                <a:lnTo>
                  <a:pt x="517922" y="17859"/>
                </a:lnTo>
                <a:lnTo>
                  <a:pt x="482203" y="17859"/>
                </a:lnTo>
                <a:lnTo>
                  <a:pt x="455414" y="26789"/>
                </a:lnTo>
                <a:lnTo>
                  <a:pt x="419696" y="26789"/>
                </a:lnTo>
                <a:lnTo>
                  <a:pt x="383977" y="26789"/>
                </a:lnTo>
                <a:lnTo>
                  <a:pt x="357188" y="35719"/>
                </a:lnTo>
                <a:lnTo>
                  <a:pt x="330399" y="35719"/>
                </a:lnTo>
                <a:lnTo>
                  <a:pt x="312539" y="44649"/>
                </a:lnTo>
                <a:lnTo>
                  <a:pt x="285750" y="44649"/>
                </a:lnTo>
                <a:lnTo>
                  <a:pt x="258961" y="44649"/>
                </a:lnTo>
                <a:lnTo>
                  <a:pt x="241102" y="53578"/>
                </a:lnTo>
                <a:lnTo>
                  <a:pt x="223242" y="53578"/>
                </a:lnTo>
                <a:lnTo>
                  <a:pt x="214313" y="53578"/>
                </a:lnTo>
                <a:lnTo>
                  <a:pt x="196453" y="62508"/>
                </a:lnTo>
                <a:lnTo>
                  <a:pt x="187524" y="62508"/>
                </a:lnTo>
                <a:lnTo>
                  <a:pt x="169664" y="71438"/>
                </a:lnTo>
                <a:lnTo>
                  <a:pt x="160735" y="80367"/>
                </a:lnTo>
                <a:lnTo>
                  <a:pt x="151805" y="80367"/>
                </a:lnTo>
                <a:lnTo>
                  <a:pt x="142875" y="89297"/>
                </a:lnTo>
                <a:lnTo>
                  <a:pt x="125016" y="98227"/>
                </a:lnTo>
                <a:lnTo>
                  <a:pt x="125016" y="107156"/>
                </a:lnTo>
                <a:lnTo>
                  <a:pt x="116086" y="116086"/>
                </a:lnTo>
                <a:lnTo>
                  <a:pt x="107157" y="125016"/>
                </a:lnTo>
                <a:lnTo>
                  <a:pt x="107157" y="133945"/>
                </a:lnTo>
                <a:lnTo>
                  <a:pt x="98227" y="14287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0367" y="169664"/>
                </a:lnTo>
                <a:lnTo>
                  <a:pt x="71438" y="178594"/>
                </a:lnTo>
                <a:lnTo>
                  <a:pt x="71438" y="187524"/>
                </a:lnTo>
                <a:lnTo>
                  <a:pt x="71438" y="205383"/>
                </a:lnTo>
                <a:lnTo>
                  <a:pt x="62508" y="214313"/>
                </a:lnTo>
                <a:lnTo>
                  <a:pt x="53578" y="223242"/>
                </a:lnTo>
                <a:lnTo>
                  <a:pt x="53578" y="241102"/>
                </a:lnTo>
                <a:lnTo>
                  <a:pt x="44649" y="250031"/>
                </a:lnTo>
                <a:lnTo>
                  <a:pt x="44649" y="267891"/>
                </a:lnTo>
                <a:lnTo>
                  <a:pt x="35719" y="276820"/>
                </a:lnTo>
                <a:lnTo>
                  <a:pt x="35719" y="294680"/>
                </a:lnTo>
                <a:lnTo>
                  <a:pt x="35719" y="303609"/>
                </a:lnTo>
                <a:lnTo>
                  <a:pt x="26789" y="321469"/>
                </a:lnTo>
                <a:lnTo>
                  <a:pt x="26789" y="330399"/>
                </a:lnTo>
                <a:lnTo>
                  <a:pt x="26789" y="348258"/>
                </a:lnTo>
                <a:lnTo>
                  <a:pt x="17860" y="357188"/>
                </a:lnTo>
                <a:lnTo>
                  <a:pt x="17860" y="375047"/>
                </a:lnTo>
                <a:lnTo>
                  <a:pt x="17860" y="383977"/>
                </a:lnTo>
                <a:lnTo>
                  <a:pt x="17860" y="401836"/>
                </a:lnTo>
                <a:lnTo>
                  <a:pt x="17860" y="410766"/>
                </a:lnTo>
                <a:lnTo>
                  <a:pt x="8930" y="428626"/>
                </a:lnTo>
                <a:lnTo>
                  <a:pt x="8930" y="437555"/>
                </a:lnTo>
                <a:lnTo>
                  <a:pt x="8930" y="446485"/>
                </a:lnTo>
                <a:lnTo>
                  <a:pt x="8930" y="464344"/>
                </a:lnTo>
                <a:lnTo>
                  <a:pt x="0" y="473274"/>
                </a:lnTo>
                <a:lnTo>
                  <a:pt x="0" y="491133"/>
                </a:lnTo>
                <a:lnTo>
                  <a:pt x="0" y="508993"/>
                </a:lnTo>
                <a:lnTo>
                  <a:pt x="0" y="517922"/>
                </a:lnTo>
                <a:lnTo>
                  <a:pt x="0" y="535782"/>
                </a:lnTo>
                <a:lnTo>
                  <a:pt x="0" y="553641"/>
                </a:lnTo>
                <a:lnTo>
                  <a:pt x="0" y="562571"/>
                </a:lnTo>
                <a:lnTo>
                  <a:pt x="0" y="580430"/>
                </a:lnTo>
                <a:lnTo>
                  <a:pt x="0" y="598290"/>
                </a:lnTo>
                <a:lnTo>
                  <a:pt x="0" y="616149"/>
                </a:lnTo>
                <a:lnTo>
                  <a:pt x="0" y="634008"/>
                </a:lnTo>
                <a:lnTo>
                  <a:pt x="0" y="642938"/>
                </a:lnTo>
                <a:lnTo>
                  <a:pt x="0" y="660797"/>
                </a:lnTo>
                <a:lnTo>
                  <a:pt x="0" y="669727"/>
                </a:lnTo>
                <a:lnTo>
                  <a:pt x="0" y="687586"/>
                </a:lnTo>
                <a:lnTo>
                  <a:pt x="0" y="705446"/>
                </a:lnTo>
                <a:lnTo>
                  <a:pt x="0" y="714376"/>
                </a:lnTo>
                <a:lnTo>
                  <a:pt x="0" y="732235"/>
                </a:lnTo>
                <a:lnTo>
                  <a:pt x="0" y="741165"/>
                </a:lnTo>
                <a:lnTo>
                  <a:pt x="0" y="741165"/>
                </a:lnTo>
                <a:lnTo>
                  <a:pt x="0" y="74116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4759523" y="1437679"/>
            <a:ext cx="330400" cy="205384"/>
          </a:xfrm>
          <a:custGeom>
            <a:avLst/>
            <a:gdLst/>
            <a:ahLst/>
            <a:cxnLst/>
            <a:rect l="0" t="0" r="0" b="0"/>
            <a:pathLst>
              <a:path w="330400" h="205384">
                <a:moveTo>
                  <a:pt x="241102" y="8930"/>
                </a:moveTo>
                <a:lnTo>
                  <a:pt x="232172" y="0"/>
                </a:lnTo>
                <a:lnTo>
                  <a:pt x="232172" y="0"/>
                </a:lnTo>
                <a:lnTo>
                  <a:pt x="223243" y="8930"/>
                </a:lnTo>
                <a:lnTo>
                  <a:pt x="214313" y="8930"/>
                </a:lnTo>
                <a:lnTo>
                  <a:pt x="205383" y="17860"/>
                </a:lnTo>
                <a:lnTo>
                  <a:pt x="187524" y="35719"/>
                </a:lnTo>
                <a:lnTo>
                  <a:pt x="169665" y="44649"/>
                </a:lnTo>
                <a:lnTo>
                  <a:pt x="151805" y="62508"/>
                </a:lnTo>
                <a:lnTo>
                  <a:pt x="125016" y="80368"/>
                </a:lnTo>
                <a:lnTo>
                  <a:pt x="107157" y="98227"/>
                </a:lnTo>
                <a:lnTo>
                  <a:pt x="80368" y="116086"/>
                </a:lnTo>
                <a:lnTo>
                  <a:pt x="53579" y="133946"/>
                </a:lnTo>
                <a:lnTo>
                  <a:pt x="35719" y="151805"/>
                </a:lnTo>
                <a:lnTo>
                  <a:pt x="2679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0" y="196454"/>
                </a:lnTo>
                <a:lnTo>
                  <a:pt x="8930" y="205383"/>
                </a:lnTo>
                <a:lnTo>
                  <a:pt x="8930" y="205383"/>
                </a:lnTo>
                <a:lnTo>
                  <a:pt x="26790" y="205383"/>
                </a:lnTo>
                <a:lnTo>
                  <a:pt x="35719" y="205383"/>
                </a:lnTo>
                <a:lnTo>
                  <a:pt x="62508" y="196454"/>
                </a:lnTo>
                <a:lnTo>
                  <a:pt x="80368" y="196454"/>
                </a:lnTo>
                <a:lnTo>
                  <a:pt x="116086" y="187524"/>
                </a:lnTo>
                <a:lnTo>
                  <a:pt x="151805" y="187524"/>
                </a:lnTo>
                <a:lnTo>
                  <a:pt x="178594" y="178594"/>
                </a:lnTo>
                <a:lnTo>
                  <a:pt x="214313" y="169665"/>
                </a:lnTo>
                <a:lnTo>
                  <a:pt x="241102" y="169665"/>
                </a:lnTo>
                <a:lnTo>
                  <a:pt x="267891" y="160735"/>
                </a:lnTo>
                <a:lnTo>
                  <a:pt x="285750" y="160735"/>
                </a:lnTo>
                <a:lnTo>
                  <a:pt x="303610" y="160735"/>
                </a:lnTo>
                <a:lnTo>
                  <a:pt x="312540" y="151805"/>
                </a:lnTo>
                <a:lnTo>
                  <a:pt x="321469" y="151805"/>
                </a:lnTo>
                <a:lnTo>
                  <a:pt x="330399" y="151805"/>
                </a:lnTo>
                <a:lnTo>
                  <a:pt x="330399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009555" y="1580554"/>
            <a:ext cx="35719" cy="178595"/>
          </a:xfrm>
          <a:custGeom>
            <a:avLst/>
            <a:gdLst/>
            <a:ahLst/>
            <a:cxnLst/>
            <a:rect l="0" t="0" r="0" b="0"/>
            <a:pathLst>
              <a:path w="35719" h="178595">
                <a:moveTo>
                  <a:pt x="35718" y="0"/>
                </a:moveTo>
                <a:lnTo>
                  <a:pt x="3571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26789" y="44649"/>
                </a:lnTo>
                <a:lnTo>
                  <a:pt x="17859" y="6250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5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152430" y="1500187"/>
            <a:ext cx="250032" cy="169665"/>
          </a:xfrm>
          <a:custGeom>
            <a:avLst/>
            <a:gdLst/>
            <a:ahLst/>
            <a:cxnLst/>
            <a:rect l="0" t="0" r="0" b="0"/>
            <a:pathLst>
              <a:path w="250032" h="169665">
                <a:moveTo>
                  <a:pt x="89297" y="35719"/>
                </a:moveTo>
                <a:lnTo>
                  <a:pt x="89297" y="35719"/>
                </a:lnTo>
                <a:lnTo>
                  <a:pt x="80367" y="44649"/>
                </a:lnTo>
                <a:lnTo>
                  <a:pt x="62508" y="62508"/>
                </a:lnTo>
                <a:lnTo>
                  <a:pt x="44648" y="80367"/>
                </a:lnTo>
                <a:lnTo>
                  <a:pt x="26789" y="107157"/>
                </a:lnTo>
                <a:lnTo>
                  <a:pt x="8929" y="125016"/>
                </a:lnTo>
                <a:lnTo>
                  <a:pt x="8929" y="142875"/>
                </a:lnTo>
                <a:lnTo>
                  <a:pt x="17859" y="160735"/>
                </a:lnTo>
                <a:lnTo>
                  <a:pt x="26789" y="169664"/>
                </a:lnTo>
                <a:lnTo>
                  <a:pt x="53578" y="169664"/>
                </a:lnTo>
                <a:lnTo>
                  <a:pt x="80367" y="169664"/>
                </a:lnTo>
                <a:lnTo>
                  <a:pt x="107156" y="160735"/>
                </a:lnTo>
                <a:lnTo>
                  <a:pt x="142875" y="151805"/>
                </a:lnTo>
                <a:lnTo>
                  <a:pt x="169664" y="133946"/>
                </a:lnTo>
                <a:lnTo>
                  <a:pt x="187523" y="107157"/>
                </a:lnTo>
                <a:lnTo>
                  <a:pt x="214312" y="80367"/>
                </a:lnTo>
                <a:lnTo>
                  <a:pt x="232172" y="62508"/>
                </a:lnTo>
                <a:lnTo>
                  <a:pt x="250031" y="35719"/>
                </a:lnTo>
                <a:lnTo>
                  <a:pt x="250031" y="17860"/>
                </a:lnTo>
                <a:lnTo>
                  <a:pt x="250031" y="8930"/>
                </a:lnTo>
                <a:lnTo>
                  <a:pt x="241101" y="0"/>
                </a:lnTo>
                <a:lnTo>
                  <a:pt x="214312" y="8930"/>
                </a:lnTo>
                <a:lnTo>
                  <a:pt x="178593" y="17860"/>
                </a:lnTo>
                <a:lnTo>
                  <a:pt x="142875" y="26789"/>
                </a:lnTo>
                <a:lnTo>
                  <a:pt x="98226" y="53578"/>
                </a:lnTo>
                <a:lnTo>
                  <a:pt x="62508" y="71438"/>
                </a:lnTo>
                <a:lnTo>
                  <a:pt x="35718" y="98227"/>
                </a:lnTo>
                <a:lnTo>
                  <a:pt x="8929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375672" y="1509117"/>
            <a:ext cx="276821" cy="160735"/>
          </a:xfrm>
          <a:custGeom>
            <a:avLst/>
            <a:gdLst/>
            <a:ahLst/>
            <a:cxnLst/>
            <a:rect l="0" t="0" r="0" b="0"/>
            <a:pathLst>
              <a:path w="276821" h="160735">
                <a:moveTo>
                  <a:pt x="71437" y="44648"/>
                </a:moveTo>
                <a:lnTo>
                  <a:pt x="62508" y="44648"/>
                </a:lnTo>
                <a:lnTo>
                  <a:pt x="44648" y="62508"/>
                </a:lnTo>
                <a:lnTo>
                  <a:pt x="26789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17859" y="151805"/>
                </a:lnTo>
                <a:lnTo>
                  <a:pt x="44648" y="160734"/>
                </a:lnTo>
                <a:lnTo>
                  <a:pt x="80367" y="151805"/>
                </a:lnTo>
                <a:lnTo>
                  <a:pt x="107156" y="142875"/>
                </a:lnTo>
                <a:lnTo>
                  <a:pt x="142875" y="133945"/>
                </a:lnTo>
                <a:lnTo>
                  <a:pt x="178594" y="116086"/>
                </a:lnTo>
                <a:lnTo>
                  <a:pt x="205383" y="98227"/>
                </a:lnTo>
                <a:lnTo>
                  <a:pt x="232172" y="71437"/>
                </a:lnTo>
                <a:lnTo>
                  <a:pt x="258961" y="44648"/>
                </a:lnTo>
                <a:lnTo>
                  <a:pt x="267891" y="26789"/>
                </a:lnTo>
                <a:lnTo>
                  <a:pt x="276820" y="17859"/>
                </a:lnTo>
                <a:lnTo>
                  <a:pt x="267891" y="8930"/>
                </a:lnTo>
                <a:lnTo>
                  <a:pt x="250031" y="0"/>
                </a:lnTo>
                <a:lnTo>
                  <a:pt x="223242" y="0"/>
                </a:lnTo>
                <a:lnTo>
                  <a:pt x="196453" y="8930"/>
                </a:lnTo>
                <a:lnTo>
                  <a:pt x="160734" y="26789"/>
                </a:lnTo>
                <a:lnTo>
                  <a:pt x="125016" y="44648"/>
                </a:lnTo>
                <a:lnTo>
                  <a:pt x="89297" y="62508"/>
                </a:lnTo>
                <a:lnTo>
                  <a:pt x="62508" y="89297"/>
                </a:lnTo>
                <a:lnTo>
                  <a:pt x="35719" y="116086"/>
                </a:lnTo>
                <a:lnTo>
                  <a:pt x="17859" y="13394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652492" y="1526976"/>
            <a:ext cx="250032" cy="160736"/>
          </a:xfrm>
          <a:custGeom>
            <a:avLst/>
            <a:gdLst/>
            <a:ahLst/>
            <a:cxnLst/>
            <a:rect l="0" t="0" r="0" b="0"/>
            <a:pathLst>
              <a:path w="250032" h="160736">
                <a:moveTo>
                  <a:pt x="35719" y="71438"/>
                </a:moveTo>
                <a:lnTo>
                  <a:pt x="26789" y="80368"/>
                </a:lnTo>
                <a:lnTo>
                  <a:pt x="17860" y="98227"/>
                </a:lnTo>
                <a:lnTo>
                  <a:pt x="893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17860" y="160735"/>
                </a:lnTo>
                <a:lnTo>
                  <a:pt x="35719" y="160735"/>
                </a:lnTo>
                <a:lnTo>
                  <a:pt x="62508" y="160735"/>
                </a:lnTo>
                <a:lnTo>
                  <a:pt x="107156" y="142875"/>
                </a:lnTo>
                <a:lnTo>
                  <a:pt x="133946" y="125016"/>
                </a:lnTo>
                <a:lnTo>
                  <a:pt x="169664" y="107157"/>
                </a:lnTo>
                <a:lnTo>
                  <a:pt x="205383" y="80368"/>
                </a:lnTo>
                <a:lnTo>
                  <a:pt x="232172" y="53578"/>
                </a:lnTo>
                <a:lnTo>
                  <a:pt x="250031" y="35719"/>
                </a:lnTo>
                <a:lnTo>
                  <a:pt x="250031" y="17860"/>
                </a:lnTo>
                <a:lnTo>
                  <a:pt x="250031" y="0"/>
                </a:lnTo>
                <a:lnTo>
                  <a:pt x="232172" y="0"/>
                </a:lnTo>
                <a:lnTo>
                  <a:pt x="196453" y="0"/>
                </a:lnTo>
                <a:lnTo>
                  <a:pt x="151805" y="0"/>
                </a:lnTo>
                <a:lnTo>
                  <a:pt x="107156" y="8930"/>
                </a:lnTo>
                <a:lnTo>
                  <a:pt x="62508" y="2678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705945" y="1866304"/>
            <a:ext cx="1178720" cy="26791"/>
          </a:xfrm>
          <a:custGeom>
            <a:avLst/>
            <a:gdLst/>
            <a:ahLst/>
            <a:cxnLst/>
            <a:rect l="0" t="0" r="0" b="0"/>
            <a:pathLst>
              <a:path w="1178720" h="2679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44649" y="26790"/>
                </a:lnTo>
                <a:lnTo>
                  <a:pt x="89297" y="26790"/>
                </a:lnTo>
                <a:lnTo>
                  <a:pt x="133946" y="17860"/>
                </a:lnTo>
                <a:lnTo>
                  <a:pt x="196453" y="17860"/>
                </a:lnTo>
                <a:lnTo>
                  <a:pt x="267891" y="8930"/>
                </a:lnTo>
                <a:lnTo>
                  <a:pt x="348258" y="8930"/>
                </a:lnTo>
                <a:lnTo>
                  <a:pt x="428625" y="8930"/>
                </a:lnTo>
                <a:lnTo>
                  <a:pt x="517922" y="0"/>
                </a:lnTo>
                <a:lnTo>
                  <a:pt x="607219" y="0"/>
                </a:lnTo>
                <a:lnTo>
                  <a:pt x="687586" y="0"/>
                </a:lnTo>
                <a:lnTo>
                  <a:pt x="776883" y="0"/>
                </a:lnTo>
                <a:lnTo>
                  <a:pt x="848321" y="0"/>
                </a:lnTo>
                <a:lnTo>
                  <a:pt x="928688" y="0"/>
                </a:lnTo>
                <a:lnTo>
                  <a:pt x="991196" y="0"/>
                </a:lnTo>
                <a:lnTo>
                  <a:pt x="1053703" y="0"/>
                </a:lnTo>
                <a:lnTo>
                  <a:pt x="1107282" y="0"/>
                </a:lnTo>
                <a:lnTo>
                  <a:pt x="1143000" y="0"/>
                </a:lnTo>
                <a:lnTo>
                  <a:pt x="1169789" y="0"/>
                </a:lnTo>
                <a:lnTo>
                  <a:pt x="1178719" y="0"/>
                </a:lnTo>
                <a:lnTo>
                  <a:pt x="117871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5089922" y="2018109"/>
            <a:ext cx="410767" cy="133946"/>
          </a:xfrm>
          <a:custGeom>
            <a:avLst/>
            <a:gdLst/>
            <a:ahLst/>
            <a:cxnLst/>
            <a:rect l="0" t="0" r="0" b="0"/>
            <a:pathLst>
              <a:path w="410767" h="133946">
                <a:moveTo>
                  <a:pt x="178594" y="0"/>
                </a:move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8930"/>
                </a:lnTo>
                <a:lnTo>
                  <a:pt x="151805" y="17860"/>
                </a:lnTo>
                <a:lnTo>
                  <a:pt x="142875" y="26789"/>
                </a:lnTo>
                <a:lnTo>
                  <a:pt x="133945" y="35719"/>
                </a:lnTo>
                <a:lnTo>
                  <a:pt x="116086" y="44649"/>
                </a:lnTo>
                <a:lnTo>
                  <a:pt x="98226" y="53578"/>
                </a:lnTo>
                <a:lnTo>
                  <a:pt x="71437" y="71438"/>
                </a:lnTo>
                <a:lnTo>
                  <a:pt x="53578" y="80367"/>
                </a:lnTo>
                <a:lnTo>
                  <a:pt x="35719" y="89297"/>
                </a:lnTo>
                <a:lnTo>
                  <a:pt x="26789" y="98227"/>
                </a:lnTo>
                <a:lnTo>
                  <a:pt x="17859" y="10715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25016"/>
                </a:lnTo>
                <a:lnTo>
                  <a:pt x="44648" y="125016"/>
                </a:lnTo>
                <a:lnTo>
                  <a:pt x="71437" y="125016"/>
                </a:lnTo>
                <a:lnTo>
                  <a:pt x="89297" y="125016"/>
                </a:lnTo>
                <a:lnTo>
                  <a:pt x="116086" y="116086"/>
                </a:lnTo>
                <a:lnTo>
                  <a:pt x="142875" y="116086"/>
                </a:lnTo>
                <a:lnTo>
                  <a:pt x="169664" y="116086"/>
                </a:lnTo>
                <a:lnTo>
                  <a:pt x="196453" y="107156"/>
                </a:lnTo>
                <a:lnTo>
                  <a:pt x="223242" y="107156"/>
                </a:lnTo>
                <a:lnTo>
                  <a:pt x="250031" y="98227"/>
                </a:lnTo>
                <a:lnTo>
                  <a:pt x="276820" y="98227"/>
                </a:lnTo>
                <a:lnTo>
                  <a:pt x="303609" y="98227"/>
                </a:lnTo>
                <a:lnTo>
                  <a:pt x="330398" y="98227"/>
                </a:lnTo>
                <a:lnTo>
                  <a:pt x="357187" y="98227"/>
                </a:lnTo>
                <a:lnTo>
                  <a:pt x="375047" y="98227"/>
                </a:lnTo>
                <a:lnTo>
                  <a:pt x="383976" y="98227"/>
                </a:lnTo>
                <a:lnTo>
                  <a:pt x="392906" y="98227"/>
                </a:lnTo>
                <a:lnTo>
                  <a:pt x="401836" y="98227"/>
                </a:lnTo>
                <a:lnTo>
                  <a:pt x="401836" y="98227"/>
                </a:lnTo>
                <a:lnTo>
                  <a:pt x="410766" y="98227"/>
                </a:lnTo>
                <a:lnTo>
                  <a:pt x="410766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339953" y="2053828"/>
            <a:ext cx="17861" cy="267892"/>
          </a:xfrm>
          <a:custGeom>
            <a:avLst/>
            <a:gdLst/>
            <a:ahLst/>
            <a:cxnLst/>
            <a:rect l="0" t="0" r="0" b="0"/>
            <a:pathLst>
              <a:path w="17861" h="267892">
                <a:moveTo>
                  <a:pt x="893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17860" y="205383"/>
                </a:lnTo>
                <a:lnTo>
                  <a:pt x="17860" y="223242"/>
                </a:lnTo>
                <a:lnTo>
                  <a:pt x="17860" y="241101"/>
                </a:lnTo>
                <a:lnTo>
                  <a:pt x="17860" y="258961"/>
                </a:lnTo>
                <a:lnTo>
                  <a:pt x="17860" y="267891"/>
                </a:lnTo>
                <a:lnTo>
                  <a:pt x="17860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152555" y="1696640"/>
            <a:ext cx="169665" cy="8931"/>
          </a:xfrm>
          <a:custGeom>
            <a:avLst/>
            <a:gdLst/>
            <a:ahLst/>
            <a:cxnLst/>
            <a:rect l="0" t="0" r="0" b="0"/>
            <a:pathLst>
              <a:path w="169665" h="893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6161484" y="1821656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6411516" y="1526976"/>
            <a:ext cx="71438" cy="214314"/>
          </a:xfrm>
          <a:custGeom>
            <a:avLst/>
            <a:gdLst/>
            <a:ahLst/>
            <a:cxnLst/>
            <a:rect l="0" t="0" r="0" b="0"/>
            <a:pathLst>
              <a:path w="71438" h="214314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17860"/>
                </a:lnTo>
                <a:lnTo>
                  <a:pt x="53578" y="35719"/>
                </a:lnTo>
                <a:lnTo>
                  <a:pt x="44648" y="53578"/>
                </a:lnTo>
                <a:lnTo>
                  <a:pt x="35718" y="80368"/>
                </a:lnTo>
                <a:lnTo>
                  <a:pt x="26789" y="107157"/>
                </a:lnTo>
                <a:lnTo>
                  <a:pt x="17859" y="125016"/>
                </a:lnTo>
                <a:lnTo>
                  <a:pt x="8929" y="151805"/>
                </a:lnTo>
                <a:lnTo>
                  <a:pt x="8929" y="169664"/>
                </a:lnTo>
                <a:lnTo>
                  <a:pt x="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474023" y="1553765"/>
            <a:ext cx="250033" cy="160736"/>
          </a:xfrm>
          <a:custGeom>
            <a:avLst/>
            <a:gdLst/>
            <a:ahLst/>
            <a:cxnLst/>
            <a:rect l="0" t="0" r="0" b="0"/>
            <a:pathLst>
              <a:path w="250033" h="160736">
                <a:moveTo>
                  <a:pt x="116086" y="35719"/>
                </a:moveTo>
                <a:lnTo>
                  <a:pt x="116086" y="35719"/>
                </a:lnTo>
                <a:lnTo>
                  <a:pt x="107157" y="44649"/>
                </a:lnTo>
                <a:lnTo>
                  <a:pt x="98227" y="62508"/>
                </a:lnTo>
                <a:lnTo>
                  <a:pt x="80368" y="80368"/>
                </a:lnTo>
                <a:lnTo>
                  <a:pt x="71438" y="107157"/>
                </a:lnTo>
                <a:lnTo>
                  <a:pt x="71438" y="125016"/>
                </a:lnTo>
                <a:lnTo>
                  <a:pt x="71438" y="133946"/>
                </a:lnTo>
                <a:lnTo>
                  <a:pt x="80368" y="151805"/>
                </a:lnTo>
                <a:lnTo>
                  <a:pt x="98227" y="151805"/>
                </a:lnTo>
                <a:lnTo>
                  <a:pt x="116086" y="160735"/>
                </a:lnTo>
                <a:lnTo>
                  <a:pt x="133946" y="151805"/>
                </a:lnTo>
                <a:lnTo>
                  <a:pt x="151805" y="142875"/>
                </a:lnTo>
                <a:lnTo>
                  <a:pt x="178594" y="133946"/>
                </a:lnTo>
                <a:lnTo>
                  <a:pt x="196454" y="107157"/>
                </a:lnTo>
                <a:lnTo>
                  <a:pt x="223243" y="89297"/>
                </a:lnTo>
                <a:lnTo>
                  <a:pt x="241102" y="62508"/>
                </a:lnTo>
                <a:lnTo>
                  <a:pt x="250032" y="44649"/>
                </a:lnTo>
                <a:lnTo>
                  <a:pt x="250032" y="26789"/>
                </a:lnTo>
                <a:lnTo>
                  <a:pt x="250032" y="8930"/>
                </a:lnTo>
                <a:lnTo>
                  <a:pt x="232172" y="0"/>
                </a:lnTo>
                <a:lnTo>
                  <a:pt x="214313" y="0"/>
                </a:lnTo>
                <a:lnTo>
                  <a:pt x="187524" y="0"/>
                </a:lnTo>
                <a:lnTo>
                  <a:pt x="151805" y="8930"/>
                </a:lnTo>
                <a:lnTo>
                  <a:pt x="116086" y="26789"/>
                </a:lnTo>
                <a:lnTo>
                  <a:pt x="80368" y="35719"/>
                </a:lnTo>
                <a:lnTo>
                  <a:pt x="53579" y="62508"/>
                </a:lnTo>
                <a:lnTo>
                  <a:pt x="26790" y="80368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33946"/>
                </a:lnTo>
                <a:lnTo>
                  <a:pt x="8930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661547" y="1526976"/>
            <a:ext cx="232173" cy="178595"/>
          </a:xfrm>
          <a:custGeom>
            <a:avLst/>
            <a:gdLst/>
            <a:ahLst/>
            <a:cxnLst/>
            <a:rect l="0" t="0" r="0" b="0"/>
            <a:pathLst>
              <a:path w="232173" h="178595">
                <a:moveTo>
                  <a:pt x="178594" y="17860"/>
                </a:moveTo>
                <a:lnTo>
                  <a:pt x="169664" y="17860"/>
                </a:lnTo>
                <a:lnTo>
                  <a:pt x="160734" y="17860"/>
                </a:lnTo>
                <a:lnTo>
                  <a:pt x="142875" y="26789"/>
                </a:lnTo>
                <a:lnTo>
                  <a:pt x="125016" y="44649"/>
                </a:lnTo>
                <a:lnTo>
                  <a:pt x="98226" y="62508"/>
                </a:lnTo>
                <a:lnTo>
                  <a:pt x="80367" y="80368"/>
                </a:lnTo>
                <a:lnTo>
                  <a:pt x="62508" y="107157"/>
                </a:lnTo>
                <a:lnTo>
                  <a:pt x="53578" y="125016"/>
                </a:lnTo>
                <a:lnTo>
                  <a:pt x="53578" y="142875"/>
                </a:lnTo>
                <a:lnTo>
                  <a:pt x="62508" y="160735"/>
                </a:lnTo>
                <a:lnTo>
                  <a:pt x="71437" y="169664"/>
                </a:lnTo>
                <a:lnTo>
                  <a:pt x="89297" y="178594"/>
                </a:lnTo>
                <a:lnTo>
                  <a:pt x="107156" y="178594"/>
                </a:lnTo>
                <a:lnTo>
                  <a:pt x="133945" y="169664"/>
                </a:lnTo>
                <a:lnTo>
                  <a:pt x="151805" y="160735"/>
                </a:lnTo>
                <a:lnTo>
                  <a:pt x="169664" y="151805"/>
                </a:lnTo>
                <a:lnTo>
                  <a:pt x="187523" y="133946"/>
                </a:lnTo>
                <a:lnTo>
                  <a:pt x="205383" y="107157"/>
                </a:lnTo>
                <a:lnTo>
                  <a:pt x="223242" y="80368"/>
                </a:lnTo>
                <a:lnTo>
                  <a:pt x="232172" y="53578"/>
                </a:lnTo>
                <a:lnTo>
                  <a:pt x="232172" y="26789"/>
                </a:lnTo>
                <a:lnTo>
                  <a:pt x="223242" y="8930"/>
                </a:lnTo>
                <a:lnTo>
                  <a:pt x="205383" y="0"/>
                </a:lnTo>
                <a:lnTo>
                  <a:pt x="178594" y="0"/>
                </a:lnTo>
                <a:lnTo>
                  <a:pt x="151805" y="8930"/>
                </a:lnTo>
                <a:lnTo>
                  <a:pt x="116086" y="26789"/>
                </a:lnTo>
                <a:lnTo>
                  <a:pt x="80367" y="44649"/>
                </a:lnTo>
                <a:lnTo>
                  <a:pt x="53578" y="71438"/>
                </a:lnTo>
                <a:lnTo>
                  <a:pt x="26789" y="89297"/>
                </a:lnTo>
                <a:lnTo>
                  <a:pt x="893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947297" y="1518047"/>
            <a:ext cx="232173" cy="151805"/>
          </a:xfrm>
          <a:custGeom>
            <a:avLst/>
            <a:gdLst/>
            <a:ahLst/>
            <a:cxnLst/>
            <a:rect l="0" t="0" r="0" b="0"/>
            <a:pathLst>
              <a:path w="232173" h="151805">
                <a:moveTo>
                  <a:pt x="62508" y="53578"/>
                </a:moveTo>
                <a:lnTo>
                  <a:pt x="53578" y="53578"/>
                </a:lnTo>
                <a:lnTo>
                  <a:pt x="44648" y="62507"/>
                </a:lnTo>
                <a:lnTo>
                  <a:pt x="26789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26789" y="151804"/>
                </a:lnTo>
                <a:lnTo>
                  <a:pt x="53578" y="151804"/>
                </a:lnTo>
                <a:lnTo>
                  <a:pt x="80367" y="151804"/>
                </a:lnTo>
                <a:lnTo>
                  <a:pt x="107156" y="151804"/>
                </a:lnTo>
                <a:lnTo>
                  <a:pt x="142875" y="142875"/>
                </a:lnTo>
                <a:lnTo>
                  <a:pt x="169664" y="125015"/>
                </a:lnTo>
                <a:lnTo>
                  <a:pt x="187523" y="107156"/>
                </a:lnTo>
                <a:lnTo>
                  <a:pt x="214312" y="80367"/>
                </a:lnTo>
                <a:lnTo>
                  <a:pt x="223242" y="62507"/>
                </a:lnTo>
                <a:lnTo>
                  <a:pt x="232172" y="44648"/>
                </a:lnTo>
                <a:lnTo>
                  <a:pt x="232172" y="26789"/>
                </a:lnTo>
                <a:lnTo>
                  <a:pt x="223242" y="8929"/>
                </a:lnTo>
                <a:lnTo>
                  <a:pt x="205383" y="0"/>
                </a:lnTo>
                <a:lnTo>
                  <a:pt x="178594" y="0"/>
                </a:lnTo>
                <a:lnTo>
                  <a:pt x="142875" y="0"/>
                </a:lnTo>
                <a:lnTo>
                  <a:pt x="98226" y="8929"/>
                </a:lnTo>
                <a:lnTo>
                  <a:pt x="62508" y="35718"/>
                </a:lnTo>
                <a:lnTo>
                  <a:pt x="26789" y="44648"/>
                </a:lnTo>
                <a:lnTo>
                  <a:pt x="8930" y="62507"/>
                </a:lnTo>
                <a:lnTo>
                  <a:pt x="8930" y="625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331148" y="1830586"/>
            <a:ext cx="812603" cy="17860"/>
          </a:xfrm>
          <a:custGeom>
            <a:avLst/>
            <a:gdLst/>
            <a:ahLst/>
            <a:cxnLst/>
            <a:rect l="0" t="0" r="0" b="0"/>
            <a:pathLst>
              <a:path w="812603" h="17860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17860" y="17859"/>
                </a:lnTo>
                <a:lnTo>
                  <a:pt x="44649" y="17859"/>
                </a:lnTo>
                <a:lnTo>
                  <a:pt x="71438" y="17859"/>
                </a:lnTo>
                <a:lnTo>
                  <a:pt x="116086" y="17859"/>
                </a:lnTo>
                <a:lnTo>
                  <a:pt x="169665" y="17859"/>
                </a:lnTo>
                <a:lnTo>
                  <a:pt x="223243" y="8929"/>
                </a:lnTo>
                <a:lnTo>
                  <a:pt x="276821" y="8929"/>
                </a:lnTo>
                <a:lnTo>
                  <a:pt x="339329" y="8929"/>
                </a:lnTo>
                <a:lnTo>
                  <a:pt x="401836" y="8929"/>
                </a:lnTo>
                <a:lnTo>
                  <a:pt x="464344" y="8929"/>
                </a:lnTo>
                <a:lnTo>
                  <a:pt x="517922" y="8929"/>
                </a:lnTo>
                <a:lnTo>
                  <a:pt x="571500" y="8929"/>
                </a:lnTo>
                <a:lnTo>
                  <a:pt x="625079" y="8929"/>
                </a:lnTo>
                <a:lnTo>
                  <a:pt x="678657" y="8929"/>
                </a:lnTo>
                <a:lnTo>
                  <a:pt x="723305" y="8929"/>
                </a:lnTo>
                <a:lnTo>
                  <a:pt x="759024" y="8929"/>
                </a:lnTo>
                <a:lnTo>
                  <a:pt x="785813" y="8929"/>
                </a:lnTo>
                <a:lnTo>
                  <a:pt x="803672" y="8929"/>
                </a:lnTo>
                <a:lnTo>
                  <a:pt x="812602" y="0"/>
                </a:lnTo>
                <a:lnTo>
                  <a:pt x="812602" y="0"/>
                </a:lnTo>
                <a:lnTo>
                  <a:pt x="81260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206133" y="2107406"/>
            <a:ext cx="71438" cy="187524"/>
          </a:xfrm>
          <a:custGeom>
            <a:avLst/>
            <a:gdLst/>
            <a:ahLst/>
            <a:cxnLst/>
            <a:rect l="0" t="0" r="0" b="0"/>
            <a:pathLst>
              <a:path w="71438" h="187524">
                <a:moveTo>
                  <a:pt x="71437" y="0"/>
                </a:moveTo>
                <a:lnTo>
                  <a:pt x="62508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53578" y="44648"/>
                </a:lnTo>
                <a:lnTo>
                  <a:pt x="44648" y="62508"/>
                </a:lnTo>
                <a:lnTo>
                  <a:pt x="35719" y="8036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6277570" y="2116336"/>
            <a:ext cx="241103" cy="169665"/>
          </a:xfrm>
          <a:custGeom>
            <a:avLst/>
            <a:gdLst/>
            <a:ahLst/>
            <a:cxnLst/>
            <a:rect l="0" t="0" r="0" b="0"/>
            <a:pathLst>
              <a:path w="241103" h="169665">
                <a:moveTo>
                  <a:pt x="44649" y="44648"/>
                </a:moveTo>
                <a:lnTo>
                  <a:pt x="35719" y="53578"/>
                </a:lnTo>
                <a:lnTo>
                  <a:pt x="26789" y="62508"/>
                </a:lnTo>
                <a:lnTo>
                  <a:pt x="1786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17860" y="142875"/>
                </a:lnTo>
                <a:lnTo>
                  <a:pt x="35719" y="160734"/>
                </a:lnTo>
                <a:lnTo>
                  <a:pt x="53578" y="160734"/>
                </a:lnTo>
                <a:lnTo>
                  <a:pt x="80368" y="169664"/>
                </a:lnTo>
                <a:lnTo>
                  <a:pt x="107157" y="160734"/>
                </a:lnTo>
                <a:lnTo>
                  <a:pt x="133946" y="160734"/>
                </a:lnTo>
                <a:lnTo>
                  <a:pt x="160735" y="142875"/>
                </a:lnTo>
                <a:lnTo>
                  <a:pt x="178594" y="133945"/>
                </a:lnTo>
                <a:lnTo>
                  <a:pt x="205383" y="116086"/>
                </a:lnTo>
                <a:lnTo>
                  <a:pt x="214313" y="98226"/>
                </a:lnTo>
                <a:lnTo>
                  <a:pt x="232172" y="71437"/>
                </a:lnTo>
                <a:lnTo>
                  <a:pt x="241102" y="53578"/>
                </a:lnTo>
                <a:lnTo>
                  <a:pt x="241102" y="35718"/>
                </a:lnTo>
                <a:lnTo>
                  <a:pt x="232172" y="17859"/>
                </a:lnTo>
                <a:lnTo>
                  <a:pt x="214313" y="8929"/>
                </a:lnTo>
                <a:lnTo>
                  <a:pt x="196453" y="0"/>
                </a:lnTo>
                <a:lnTo>
                  <a:pt x="160735" y="0"/>
                </a:lnTo>
                <a:lnTo>
                  <a:pt x="133946" y="8929"/>
                </a:lnTo>
                <a:lnTo>
                  <a:pt x="98227" y="17859"/>
                </a:lnTo>
                <a:lnTo>
                  <a:pt x="62508" y="26789"/>
                </a:lnTo>
                <a:lnTo>
                  <a:pt x="35719" y="44648"/>
                </a:lnTo>
                <a:lnTo>
                  <a:pt x="17860" y="62508"/>
                </a:lnTo>
                <a:lnTo>
                  <a:pt x="8930" y="71437"/>
                </a:lnTo>
                <a:lnTo>
                  <a:pt x="8930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6482953" y="2321719"/>
            <a:ext cx="107157" cy="80368"/>
          </a:xfrm>
          <a:custGeom>
            <a:avLst/>
            <a:gdLst/>
            <a:ahLst/>
            <a:cxnLst/>
            <a:rect l="0" t="0" r="0" b="0"/>
            <a:pathLst>
              <a:path w="107157" h="80368">
                <a:moveTo>
                  <a:pt x="107156" y="0"/>
                </a:moveTo>
                <a:lnTo>
                  <a:pt x="98227" y="0"/>
                </a:lnTo>
                <a:lnTo>
                  <a:pt x="80367" y="17859"/>
                </a:lnTo>
                <a:lnTo>
                  <a:pt x="62508" y="26789"/>
                </a:lnTo>
                <a:lnTo>
                  <a:pt x="44649" y="44648"/>
                </a:lnTo>
                <a:lnTo>
                  <a:pt x="26789" y="62507"/>
                </a:lnTo>
                <a:lnTo>
                  <a:pt x="893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6616898" y="2160984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89297" y="26789"/>
                </a:moveTo>
                <a:lnTo>
                  <a:pt x="89297" y="26789"/>
                </a:lnTo>
                <a:lnTo>
                  <a:pt x="80368" y="26789"/>
                </a:lnTo>
                <a:lnTo>
                  <a:pt x="71438" y="35719"/>
                </a:lnTo>
                <a:lnTo>
                  <a:pt x="62508" y="44649"/>
                </a:lnTo>
                <a:lnTo>
                  <a:pt x="44649" y="62508"/>
                </a:lnTo>
                <a:lnTo>
                  <a:pt x="35719" y="80367"/>
                </a:lnTo>
                <a:lnTo>
                  <a:pt x="26790" y="89297"/>
                </a:lnTo>
                <a:lnTo>
                  <a:pt x="26790" y="107156"/>
                </a:lnTo>
                <a:lnTo>
                  <a:pt x="26790" y="116086"/>
                </a:lnTo>
                <a:lnTo>
                  <a:pt x="26790" y="125016"/>
                </a:lnTo>
                <a:lnTo>
                  <a:pt x="44649" y="125016"/>
                </a:lnTo>
                <a:lnTo>
                  <a:pt x="53579" y="125016"/>
                </a:lnTo>
                <a:lnTo>
                  <a:pt x="71438" y="125016"/>
                </a:lnTo>
                <a:lnTo>
                  <a:pt x="89297" y="116086"/>
                </a:lnTo>
                <a:lnTo>
                  <a:pt x="98227" y="107156"/>
                </a:lnTo>
                <a:lnTo>
                  <a:pt x="116086" y="89297"/>
                </a:lnTo>
                <a:lnTo>
                  <a:pt x="125016" y="80367"/>
                </a:lnTo>
                <a:lnTo>
                  <a:pt x="142875" y="62508"/>
                </a:lnTo>
                <a:lnTo>
                  <a:pt x="142875" y="44649"/>
                </a:lnTo>
                <a:lnTo>
                  <a:pt x="151805" y="26789"/>
                </a:lnTo>
                <a:lnTo>
                  <a:pt x="151805" y="8930"/>
                </a:lnTo>
                <a:lnTo>
                  <a:pt x="142875" y="0"/>
                </a:lnTo>
                <a:lnTo>
                  <a:pt x="133946" y="0"/>
                </a:lnTo>
                <a:lnTo>
                  <a:pt x="116086" y="0"/>
                </a:lnTo>
                <a:lnTo>
                  <a:pt x="89297" y="8930"/>
                </a:lnTo>
                <a:lnTo>
                  <a:pt x="71438" y="17860"/>
                </a:lnTo>
                <a:lnTo>
                  <a:pt x="44649" y="44649"/>
                </a:lnTo>
                <a:lnTo>
                  <a:pt x="26790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6795492" y="2152054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71438" y="53579"/>
                </a:moveTo>
                <a:lnTo>
                  <a:pt x="62508" y="53579"/>
                </a:lnTo>
                <a:lnTo>
                  <a:pt x="53578" y="62508"/>
                </a:lnTo>
                <a:lnTo>
                  <a:pt x="44649" y="80368"/>
                </a:lnTo>
                <a:lnTo>
                  <a:pt x="26789" y="89297"/>
                </a:lnTo>
                <a:lnTo>
                  <a:pt x="17860" y="107157"/>
                </a:lnTo>
                <a:lnTo>
                  <a:pt x="893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17860" y="133946"/>
                </a:lnTo>
                <a:lnTo>
                  <a:pt x="26789" y="133946"/>
                </a:lnTo>
                <a:lnTo>
                  <a:pt x="44649" y="125016"/>
                </a:lnTo>
                <a:lnTo>
                  <a:pt x="53578" y="125016"/>
                </a:lnTo>
                <a:lnTo>
                  <a:pt x="71438" y="107157"/>
                </a:lnTo>
                <a:lnTo>
                  <a:pt x="89297" y="98227"/>
                </a:lnTo>
                <a:lnTo>
                  <a:pt x="107156" y="89297"/>
                </a:lnTo>
                <a:lnTo>
                  <a:pt x="125016" y="71438"/>
                </a:lnTo>
                <a:lnTo>
                  <a:pt x="133946" y="62508"/>
                </a:lnTo>
                <a:lnTo>
                  <a:pt x="133946" y="44649"/>
                </a:lnTo>
                <a:lnTo>
                  <a:pt x="142875" y="35719"/>
                </a:lnTo>
                <a:lnTo>
                  <a:pt x="133946" y="17860"/>
                </a:lnTo>
                <a:lnTo>
                  <a:pt x="133946" y="17860"/>
                </a:lnTo>
                <a:lnTo>
                  <a:pt x="12501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6938367" y="2169914"/>
            <a:ext cx="133947" cy="116087"/>
          </a:xfrm>
          <a:custGeom>
            <a:avLst/>
            <a:gdLst/>
            <a:ahLst/>
            <a:cxnLst/>
            <a:rect l="0" t="0" r="0" b="0"/>
            <a:pathLst>
              <a:path w="133947" h="116087">
                <a:moveTo>
                  <a:pt x="0" y="53578"/>
                </a:move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07156"/>
                </a:lnTo>
                <a:lnTo>
                  <a:pt x="35719" y="107156"/>
                </a:lnTo>
                <a:lnTo>
                  <a:pt x="53578" y="98226"/>
                </a:lnTo>
                <a:lnTo>
                  <a:pt x="80367" y="89297"/>
                </a:lnTo>
                <a:lnTo>
                  <a:pt x="98227" y="71437"/>
                </a:lnTo>
                <a:lnTo>
                  <a:pt x="107156" y="53578"/>
                </a:lnTo>
                <a:lnTo>
                  <a:pt x="125016" y="35719"/>
                </a:lnTo>
                <a:lnTo>
                  <a:pt x="133946" y="26789"/>
                </a:lnTo>
                <a:lnTo>
                  <a:pt x="133946" y="17859"/>
                </a:lnTo>
                <a:lnTo>
                  <a:pt x="133946" y="893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0"/>
                </a:lnTo>
                <a:lnTo>
                  <a:pt x="62508" y="0"/>
                </a:lnTo>
                <a:lnTo>
                  <a:pt x="35719" y="8930"/>
                </a:lnTo>
                <a:lnTo>
                  <a:pt x="1786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375922" y="1678781"/>
            <a:ext cx="178595" cy="125017"/>
          </a:xfrm>
          <a:custGeom>
            <a:avLst/>
            <a:gdLst/>
            <a:ahLst/>
            <a:cxnLst/>
            <a:rect l="0" t="0" r="0" b="0"/>
            <a:pathLst>
              <a:path w="178595" h="125017">
                <a:moveTo>
                  <a:pt x="178594" y="0"/>
                </a:moveTo>
                <a:lnTo>
                  <a:pt x="178594" y="8930"/>
                </a:lnTo>
                <a:lnTo>
                  <a:pt x="169664" y="17859"/>
                </a:lnTo>
                <a:lnTo>
                  <a:pt x="142875" y="35719"/>
                </a:lnTo>
                <a:lnTo>
                  <a:pt x="116086" y="62508"/>
                </a:lnTo>
                <a:lnTo>
                  <a:pt x="80367" y="80367"/>
                </a:lnTo>
                <a:lnTo>
                  <a:pt x="53578" y="98227"/>
                </a:lnTo>
                <a:lnTo>
                  <a:pt x="26789" y="11608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7438430" y="1678781"/>
            <a:ext cx="35719" cy="116087"/>
          </a:xfrm>
          <a:custGeom>
            <a:avLst/>
            <a:gdLst/>
            <a:ahLst/>
            <a:cxnLst/>
            <a:rect l="0" t="0" r="0" b="0"/>
            <a:pathLst>
              <a:path w="35719" h="11608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26789" y="80367"/>
                </a:lnTo>
                <a:lnTo>
                  <a:pt x="35718" y="98227"/>
                </a:lnTo>
                <a:lnTo>
                  <a:pt x="35718" y="116086"/>
                </a:lnTo>
                <a:lnTo>
                  <a:pt x="35718" y="116086"/>
                </a:lnTo>
                <a:lnTo>
                  <a:pt x="35718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7652742" y="1625203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53578" y="0"/>
                </a:moveTo>
                <a:lnTo>
                  <a:pt x="53578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26789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768828" y="1607344"/>
            <a:ext cx="196454" cy="116086"/>
          </a:xfrm>
          <a:custGeom>
            <a:avLst/>
            <a:gdLst/>
            <a:ahLst/>
            <a:cxnLst/>
            <a:rect l="0" t="0" r="0" b="0"/>
            <a:pathLst>
              <a:path w="196454" h="116086">
                <a:moveTo>
                  <a:pt x="53578" y="71437"/>
                </a:moveTo>
                <a:lnTo>
                  <a:pt x="44649" y="71437"/>
                </a:lnTo>
                <a:lnTo>
                  <a:pt x="35719" y="80367"/>
                </a:lnTo>
                <a:lnTo>
                  <a:pt x="26789" y="89296"/>
                </a:lnTo>
                <a:lnTo>
                  <a:pt x="17860" y="98226"/>
                </a:lnTo>
                <a:lnTo>
                  <a:pt x="17860" y="107156"/>
                </a:lnTo>
                <a:lnTo>
                  <a:pt x="26789" y="116085"/>
                </a:lnTo>
                <a:lnTo>
                  <a:pt x="53578" y="116085"/>
                </a:lnTo>
                <a:lnTo>
                  <a:pt x="71438" y="116085"/>
                </a:lnTo>
                <a:lnTo>
                  <a:pt x="98227" y="107156"/>
                </a:lnTo>
                <a:lnTo>
                  <a:pt x="125016" y="98226"/>
                </a:lnTo>
                <a:lnTo>
                  <a:pt x="151805" y="80367"/>
                </a:lnTo>
                <a:lnTo>
                  <a:pt x="169664" y="62507"/>
                </a:lnTo>
                <a:lnTo>
                  <a:pt x="187524" y="44648"/>
                </a:lnTo>
                <a:lnTo>
                  <a:pt x="196453" y="26789"/>
                </a:lnTo>
                <a:lnTo>
                  <a:pt x="196453" y="8929"/>
                </a:lnTo>
                <a:lnTo>
                  <a:pt x="187524" y="0"/>
                </a:lnTo>
                <a:lnTo>
                  <a:pt x="169664" y="0"/>
                </a:lnTo>
                <a:lnTo>
                  <a:pt x="142875" y="0"/>
                </a:lnTo>
                <a:lnTo>
                  <a:pt x="116086" y="0"/>
                </a:lnTo>
                <a:lnTo>
                  <a:pt x="71438" y="17859"/>
                </a:lnTo>
                <a:lnTo>
                  <a:pt x="44649" y="26789"/>
                </a:lnTo>
                <a:lnTo>
                  <a:pt x="1786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8018859" y="1589484"/>
            <a:ext cx="133947" cy="116087"/>
          </a:xfrm>
          <a:custGeom>
            <a:avLst/>
            <a:gdLst/>
            <a:ahLst/>
            <a:cxnLst/>
            <a:rect l="0" t="0" r="0" b="0"/>
            <a:pathLst>
              <a:path w="133947" h="116087">
                <a:moveTo>
                  <a:pt x="17860" y="62508"/>
                </a:moveTo>
                <a:lnTo>
                  <a:pt x="17860" y="62508"/>
                </a:lnTo>
                <a:lnTo>
                  <a:pt x="1786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9" y="107156"/>
                </a:lnTo>
                <a:lnTo>
                  <a:pt x="71438" y="107156"/>
                </a:lnTo>
                <a:lnTo>
                  <a:pt x="89297" y="98227"/>
                </a:lnTo>
                <a:lnTo>
                  <a:pt x="107157" y="89297"/>
                </a:lnTo>
                <a:lnTo>
                  <a:pt x="116086" y="80367"/>
                </a:lnTo>
                <a:lnTo>
                  <a:pt x="125016" y="71438"/>
                </a:lnTo>
                <a:lnTo>
                  <a:pt x="133946" y="71438"/>
                </a:lnTo>
                <a:lnTo>
                  <a:pt x="133946" y="71438"/>
                </a:lnTo>
                <a:lnTo>
                  <a:pt x="133946" y="71438"/>
                </a:lnTo>
                <a:lnTo>
                  <a:pt x="133946" y="62508"/>
                </a:lnTo>
                <a:lnTo>
                  <a:pt x="133946" y="62508"/>
                </a:lnTo>
                <a:lnTo>
                  <a:pt x="125016" y="53578"/>
                </a:lnTo>
                <a:lnTo>
                  <a:pt x="125016" y="44649"/>
                </a:lnTo>
                <a:lnTo>
                  <a:pt x="116086" y="26789"/>
                </a:lnTo>
                <a:lnTo>
                  <a:pt x="107157" y="17860"/>
                </a:lnTo>
                <a:lnTo>
                  <a:pt x="98227" y="8930"/>
                </a:lnTo>
                <a:lnTo>
                  <a:pt x="89297" y="8930"/>
                </a:lnTo>
                <a:lnTo>
                  <a:pt x="80368" y="0"/>
                </a:lnTo>
                <a:lnTo>
                  <a:pt x="71438" y="0"/>
                </a:lnTo>
                <a:lnTo>
                  <a:pt x="5357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8313538" y="1491258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8929"/>
                </a:moveTo>
                <a:lnTo>
                  <a:pt x="8930" y="0"/>
                </a:lnTo>
                <a:lnTo>
                  <a:pt x="17860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8313538" y="1660922"/>
            <a:ext cx="44650" cy="1"/>
          </a:xfrm>
          <a:custGeom>
            <a:avLst/>
            <a:gdLst/>
            <a:ahLst/>
            <a:cxnLst/>
            <a:rect l="0" t="0" r="0" b="0"/>
            <a:pathLst>
              <a:path w="4465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8492132" y="1339453"/>
            <a:ext cx="71439" cy="303610"/>
          </a:xfrm>
          <a:custGeom>
            <a:avLst/>
            <a:gdLst/>
            <a:ahLst/>
            <a:cxnLst/>
            <a:rect l="0" t="0" r="0" b="0"/>
            <a:pathLst>
              <a:path w="71439" h="303610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26789"/>
                </a:lnTo>
                <a:lnTo>
                  <a:pt x="62508" y="53578"/>
                </a:lnTo>
                <a:lnTo>
                  <a:pt x="53578" y="80367"/>
                </a:lnTo>
                <a:lnTo>
                  <a:pt x="44648" y="116086"/>
                </a:lnTo>
                <a:lnTo>
                  <a:pt x="35719" y="151805"/>
                </a:lnTo>
                <a:lnTo>
                  <a:pt x="26789" y="187523"/>
                </a:lnTo>
                <a:lnTo>
                  <a:pt x="17859" y="214312"/>
                </a:lnTo>
                <a:lnTo>
                  <a:pt x="8930" y="241101"/>
                </a:lnTo>
                <a:lnTo>
                  <a:pt x="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8554640" y="1366242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62508" y="107156"/>
                </a:moveTo>
                <a:lnTo>
                  <a:pt x="62508" y="116086"/>
                </a:lnTo>
                <a:lnTo>
                  <a:pt x="53578" y="133945"/>
                </a:lnTo>
                <a:lnTo>
                  <a:pt x="44648" y="160734"/>
                </a:lnTo>
                <a:lnTo>
                  <a:pt x="26789" y="196453"/>
                </a:lnTo>
                <a:lnTo>
                  <a:pt x="26789" y="223242"/>
                </a:lnTo>
                <a:lnTo>
                  <a:pt x="26789" y="241102"/>
                </a:lnTo>
                <a:lnTo>
                  <a:pt x="44648" y="250031"/>
                </a:lnTo>
                <a:lnTo>
                  <a:pt x="62508" y="258961"/>
                </a:lnTo>
                <a:lnTo>
                  <a:pt x="80367" y="258961"/>
                </a:lnTo>
                <a:lnTo>
                  <a:pt x="107156" y="250031"/>
                </a:lnTo>
                <a:lnTo>
                  <a:pt x="133945" y="241102"/>
                </a:lnTo>
                <a:lnTo>
                  <a:pt x="151805" y="223242"/>
                </a:lnTo>
                <a:lnTo>
                  <a:pt x="178594" y="196453"/>
                </a:lnTo>
                <a:lnTo>
                  <a:pt x="205383" y="169664"/>
                </a:lnTo>
                <a:lnTo>
                  <a:pt x="223242" y="142875"/>
                </a:lnTo>
                <a:lnTo>
                  <a:pt x="241101" y="116086"/>
                </a:lnTo>
                <a:lnTo>
                  <a:pt x="258961" y="80367"/>
                </a:lnTo>
                <a:lnTo>
                  <a:pt x="258961" y="53578"/>
                </a:lnTo>
                <a:lnTo>
                  <a:pt x="258961" y="26789"/>
                </a:lnTo>
                <a:lnTo>
                  <a:pt x="250031" y="8930"/>
                </a:lnTo>
                <a:lnTo>
                  <a:pt x="232172" y="0"/>
                </a:lnTo>
                <a:lnTo>
                  <a:pt x="214312" y="0"/>
                </a:lnTo>
                <a:lnTo>
                  <a:pt x="178594" y="0"/>
                </a:lnTo>
                <a:lnTo>
                  <a:pt x="142875" y="17860"/>
                </a:lnTo>
                <a:lnTo>
                  <a:pt x="98226" y="35719"/>
                </a:lnTo>
                <a:lnTo>
                  <a:pt x="71437" y="53578"/>
                </a:lnTo>
                <a:lnTo>
                  <a:pt x="44648" y="80367"/>
                </a:lnTo>
                <a:lnTo>
                  <a:pt x="17859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8795741" y="1303734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53579" y="89297"/>
                </a:moveTo>
                <a:lnTo>
                  <a:pt x="53579" y="89297"/>
                </a:lnTo>
                <a:lnTo>
                  <a:pt x="53579" y="98227"/>
                </a:lnTo>
                <a:lnTo>
                  <a:pt x="53579" y="107156"/>
                </a:lnTo>
                <a:lnTo>
                  <a:pt x="53579" y="125016"/>
                </a:lnTo>
                <a:lnTo>
                  <a:pt x="62508" y="133945"/>
                </a:lnTo>
                <a:lnTo>
                  <a:pt x="80368" y="133945"/>
                </a:lnTo>
                <a:lnTo>
                  <a:pt x="98227" y="133945"/>
                </a:lnTo>
                <a:lnTo>
                  <a:pt x="116086" y="125016"/>
                </a:lnTo>
                <a:lnTo>
                  <a:pt x="125016" y="116086"/>
                </a:lnTo>
                <a:lnTo>
                  <a:pt x="142875" y="98227"/>
                </a:lnTo>
                <a:lnTo>
                  <a:pt x="151805" y="89297"/>
                </a:lnTo>
                <a:lnTo>
                  <a:pt x="160735" y="71438"/>
                </a:lnTo>
                <a:lnTo>
                  <a:pt x="160735" y="44649"/>
                </a:lnTo>
                <a:lnTo>
                  <a:pt x="169664" y="26789"/>
                </a:lnTo>
                <a:lnTo>
                  <a:pt x="16073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98227" y="17860"/>
                </a:lnTo>
                <a:lnTo>
                  <a:pt x="71438" y="35719"/>
                </a:lnTo>
                <a:lnTo>
                  <a:pt x="44649" y="53579"/>
                </a:lnTo>
                <a:lnTo>
                  <a:pt x="26789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8822530" y="1384102"/>
            <a:ext cx="169666" cy="205383"/>
          </a:xfrm>
          <a:custGeom>
            <a:avLst/>
            <a:gdLst/>
            <a:ahLst/>
            <a:cxnLst/>
            <a:rect l="0" t="0" r="0" b="0"/>
            <a:pathLst>
              <a:path w="169666" h="205383">
                <a:moveTo>
                  <a:pt x="169665" y="0"/>
                </a:moveTo>
                <a:lnTo>
                  <a:pt x="160735" y="17859"/>
                </a:lnTo>
                <a:lnTo>
                  <a:pt x="133946" y="44648"/>
                </a:lnTo>
                <a:lnTo>
                  <a:pt x="107157" y="80367"/>
                </a:lnTo>
                <a:lnTo>
                  <a:pt x="71438" y="125015"/>
                </a:lnTo>
                <a:lnTo>
                  <a:pt x="35719" y="160734"/>
                </a:lnTo>
                <a:lnTo>
                  <a:pt x="8930" y="187523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8938616" y="1535906"/>
            <a:ext cx="133947" cy="107157"/>
          </a:xfrm>
          <a:custGeom>
            <a:avLst/>
            <a:gdLst/>
            <a:ahLst/>
            <a:cxnLst/>
            <a:rect l="0" t="0" r="0" b="0"/>
            <a:pathLst>
              <a:path w="133947" h="107157">
                <a:moveTo>
                  <a:pt x="0" y="80367"/>
                </a:moveTo>
                <a:lnTo>
                  <a:pt x="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107156"/>
                </a:lnTo>
                <a:lnTo>
                  <a:pt x="44649" y="107156"/>
                </a:lnTo>
                <a:lnTo>
                  <a:pt x="53579" y="107156"/>
                </a:lnTo>
                <a:lnTo>
                  <a:pt x="71438" y="98227"/>
                </a:lnTo>
                <a:lnTo>
                  <a:pt x="89297" y="89297"/>
                </a:lnTo>
                <a:lnTo>
                  <a:pt x="107157" y="71438"/>
                </a:lnTo>
                <a:lnTo>
                  <a:pt x="125016" y="53578"/>
                </a:lnTo>
                <a:lnTo>
                  <a:pt x="133946" y="35719"/>
                </a:lnTo>
                <a:lnTo>
                  <a:pt x="133946" y="17859"/>
                </a:lnTo>
                <a:lnTo>
                  <a:pt x="13394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89297" y="8930"/>
                </a:lnTo>
                <a:lnTo>
                  <a:pt x="62508" y="17859"/>
                </a:lnTo>
                <a:lnTo>
                  <a:pt x="35719" y="35719"/>
                </a:lnTo>
                <a:lnTo>
                  <a:pt x="17860" y="44648"/>
                </a:lnTo>
                <a:lnTo>
                  <a:pt x="17860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4839891" y="2794992"/>
            <a:ext cx="330399" cy="241102"/>
          </a:xfrm>
          <a:custGeom>
            <a:avLst/>
            <a:gdLst/>
            <a:ahLst/>
            <a:cxnLst/>
            <a:rect l="0" t="0" r="0" b="0"/>
            <a:pathLst>
              <a:path w="330399" h="241102">
                <a:moveTo>
                  <a:pt x="223242" y="8929"/>
                </a:moveTo>
                <a:lnTo>
                  <a:pt x="223242" y="8929"/>
                </a:lnTo>
                <a:lnTo>
                  <a:pt x="223242" y="8929"/>
                </a:lnTo>
                <a:lnTo>
                  <a:pt x="232172" y="8929"/>
                </a:lnTo>
                <a:lnTo>
                  <a:pt x="232172" y="8929"/>
                </a:lnTo>
                <a:lnTo>
                  <a:pt x="250031" y="8929"/>
                </a:lnTo>
                <a:lnTo>
                  <a:pt x="267890" y="8929"/>
                </a:lnTo>
                <a:lnTo>
                  <a:pt x="276820" y="8929"/>
                </a:lnTo>
                <a:lnTo>
                  <a:pt x="294679" y="0"/>
                </a:lnTo>
                <a:lnTo>
                  <a:pt x="303609" y="0"/>
                </a:lnTo>
                <a:lnTo>
                  <a:pt x="312539" y="0"/>
                </a:lnTo>
                <a:lnTo>
                  <a:pt x="321468" y="0"/>
                </a:lnTo>
                <a:lnTo>
                  <a:pt x="330398" y="0"/>
                </a:lnTo>
                <a:lnTo>
                  <a:pt x="330398" y="0"/>
                </a:lnTo>
                <a:lnTo>
                  <a:pt x="330398" y="0"/>
                </a:lnTo>
                <a:lnTo>
                  <a:pt x="321468" y="0"/>
                </a:lnTo>
                <a:lnTo>
                  <a:pt x="312539" y="8929"/>
                </a:lnTo>
                <a:lnTo>
                  <a:pt x="294679" y="8929"/>
                </a:lnTo>
                <a:lnTo>
                  <a:pt x="267890" y="17859"/>
                </a:lnTo>
                <a:lnTo>
                  <a:pt x="241101" y="26789"/>
                </a:lnTo>
                <a:lnTo>
                  <a:pt x="214312" y="35719"/>
                </a:lnTo>
                <a:lnTo>
                  <a:pt x="187523" y="44648"/>
                </a:lnTo>
                <a:lnTo>
                  <a:pt x="160734" y="53578"/>
                </a:lnTo>
                <a:lnTo>
                  <a:pt x="142875" y="62508"/>
                </a:lnTo>
                <a:lnTo>
                  <a:pt x="125015" y="71437"/>
                </a:lnTo>
                <a:lnTo>
                  <a:pt x="116086" y="80367"/>
                </a:lnTo>
                <a:lnTo>
                  <a:pt x="107156" y="89297"/>
                </a:lnTo>
                <a:lnTo>
                  <a:pt x="98226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107156" y="125015"/>
                </a:lnTo>
                <a:lnTo>
                  <a:pt x="107156" y="133945"/>
                </a:lnTo>
                <a:lnTo>
                  <a:pt x="116086" y="133945"/>
                </a:lnTo>
                <a:lnTo>
                  <a:pt x="133945" y="151804"/>
                </a:lnTo>
                <a:lnTo>
                  <a:pt x="142875" y="151804"/>
                </a:lnTo>
                <a:lnTo>
                  <a:pt x="151804" y="160734"/>
                </a:lnTo>
                <a:lnTo>
                  <a:pt x="160734" y="169664"/>
                </a:lnTo>
                <a:lnTo>
                  <a:pt x="169664" y="178594"/>
                </a:lnTo>
                <a:lnTo>
                  <a:pt x="169664" y="187523"/>
                </a:lnTo>
                <a:lnTo>
                  <a:pt x="169664" y="196453"/>
                </a:lnTo>
                <a:lnTo>
                  <a:pt x="169664" y="205383"/>
                </a:lnTo>
                <a:lnTo>
                  <a:pt x="160734" y="214312"/>
                </a:lnTo>
                <a:lnTo>
                  <a:pt x="151804" y="223242"/>
                </a:lnTo>
                <a:lnTo>
                  <a:pt x="142875" y="232172"/>
                </a:lnTo>
                <a:lnTo>
                  <a:pt x="125015" y="232172"/>
                </a:lnTo>
                <a:lnTo>
                  <a:pt x="107156" y="241101"/>
                </a:lnTo>
                <a:lnTo>
                  <a:pt x="89297" y="241101"/>
                </a:lnTo>
                <a:lnTo>
                  <a:pt x="71437" y="241101"/>
                </a:lnTo>
                <a:lnTo>
                  <a:pt x="53578" y="241101"/>
                </a:lnTo>
                <a:lnTo>
                  <a:pt x="35718" y="241101"/>
                </a:lnTo>
                <a:lnTo>
                  <a:pt x="26789" y="241101"/>
                </a:lnTo>
                <a:lnTo>
                  <a:pt x="17859" y="232172"/>
                </a:lnTo>
                <a:lnTo>
                  <a:pt x="8929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5072063" y="2893218"/>
            <a:ext cx="178594" cy="151806"/>
          </a:xfrm>
          <a:custGeom>
            <a:avLst/>
            <a:gdLst/>
            <a:ahLst/>
            <a:cxnLst/>
            <a:rect l="0" t="0" r="0" b="0"/>
            <a:pathLst>
              <a:path w="178594" h="151806">
                <a:moveTo>
                  <a:pt x="80367" y="44649"/>
                </a:moveTo>
                <a:lnTo>
                  <a:pt x="80367" y="53578"/>
                </a:lnTo>
                <a:lnTo>
                  <a:pt x="71437" y="62508"/>
                </a:lnTo>
                <a:lnTo>
                  <a:pt x="62507" y="80368"/>
                </a:lnTo>
                <a:lnTo>
                  <a:pt x="62507" y="107157"/>
                </a:lnTo>
                <a:lnTo>
                  <a:pt x="53578" y="125016"/>
                </a:lnTo>
                <a:lnTo>
                  <a:pt x="53578" y="133946"/>
                </a:lnTo>
                <a:lnTo>
                  <a:pt x="53578" y="142875"/>
                </a:lnTo>
                <a:lnTo>
                  <a:pt x="62507" y="151805"/>
                </a:lnTo>
                <a:lnTo>
                  <a:pt x="71437" y="151805"/>
                </a:lnTo>
                <a:lnTo>
                  <a:pt x="80367" y="151805"/>
                </a:lnTo>
                <a:lnTo>
                  <a:pt x="98226" y="142875"/>
                </a:lnTo>
                <a:lnTo>
                  <a:pt x="107156" y="133946"/>
                </a:lnTo>
                <a:lnTo>
                  <a:pt x="125015" y="116086"/>
                </a:lnTo>
                <a:lnTo>
                  <a:pt x="142875" y="107157"/>
                </a:lnTo>
                <a:lnTo>
                  <a:pt x="151804" y="80368"/>
                </a:lnTo>
                <a:lnTo>
                  <a:pt x="169664" y="62508"/>
                </a:lnTo>
                <a:lnTo>
                  <a:pt x="178593" y="44649"/>
                </a:lnTo>
                <a:lnTo>
                  <a:pt x="178593" y="26789"/>
                </a:lnTo>
                <a:lnTo>
                  <a:pt x="178593" y="17860"/>
                </a:lnTo>
                <a:lnTo>
                  <a:pt x="169664" y="0"/>
                </a:lnTo>
                <a:lnTo>
                  <a:pt x="151804" y="0"/>
                </a:lnTo>
                <a:lnTo>
                  <a:pt x="133945" y="0"/>
                </a:lnTo>
                <a:lnTo>
                  <a:pt x="116085" y="8930"/>
                </a:lnTo>
                <a:lnTo>
                  <a:pt x="89296" y="17860"/>
                </a:lnTo>
                <a:lnTo>
                  <a:pt x="62507" y="26789"/>
                </a:lnTo>
                <a:lnTo>
                  <a:pt x="44648" y="44649"/>
                </a:lnTo>
                <a:lnTo>
                  <a:pt x="26789" y="62508"/>
                </a:lnTo>
                <a:lnTo>
                  <a:pt x="8929" y="8036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5259586" y="2902148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44648" y="44648"/>
                </a:moveTo>
                <a:lnTo>
                  <a:pt x="35719" y="53578"/>
                </a:lnTo>
                <a:lnTo>
                  <a:pt x="35719" y="71438"/>
                </a:lnTo>
                <a:lnTo>
                  <a:pt x="26789" y="89297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60734"/>
                </a:lnTo>
                <a:lnTo>
                  <a:pt x="17859" y="160734"/>
                </a:lnTo>
                <a:lnTo>
                  <a:pt x="35719" y="151805"/>
                </a:lnTo>
                <a:lnTo>
                  <a:pt x="53578" y="133945"/>
                </a:lnTo>
                <a:lnTo>
                  <a:pt x="71437" y="125016"/>
                </a:lnTo>
                <a:lnTo>
                  <a:pt x="89297" y="9822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25016" y="44648"/>
                </a:lnTo>
                <a:lnTo>
                  <a:pt x="133945" y="17859"/>
                </a:lnTo>
                <a:lnTo>
                  <a:pt x="133945" y="893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17859"/>
                </a:lnTo>
                <a:lnTo>
                  <a:pt x="44648" y="35719"/>
                </a:lnTo>
                <a:lnTo>
                  <a:pt x="26789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5464969" y="2884289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8929" y="125015"/>
                </a:move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60734"/>
                </a:lnTo>
                <a:lnTo>
                  <a:pt x="8929" y="160734"/>
                </a:lnTo>
                <a:lnTo>
                  <a:pt x="26789" y="160734"/>
                </a:lnTo>
                <a:lnTo>
                  <a:pt x="35719" y="151804"/>
                </a:lnTo>
                <a:lnTo>
                  <a:pt x="53578" y="133945"/>
                </a:lnTo>
                <a:lnTo>
                  <a:pt x="71437" y="116086"/>
                </a:lnTo>
                <a:lnTo>
                  <a:pt x="80367" y="98226"/>
                </a:lnTo>
                <a:lnTo>
                  <a:pt x="98226" y="71437"/>
                </a:lnTo>
                <a:lnTo>
                  <a:pt x="107156" y="53578"/>
                </a:lnTo>
                <a:lnTo>
                  <a:pt x="116086" y="35718"/>
                </a:lnTo>
                <a:lnTo>
                  <a:pt x="116086" y="17859"/>
                </a:lnTo>
                <a:lnTo>
                  <a:pt x="107156" y="8929"/>
                </a:lnTo>
                <a:lnTo>
                  <a:pt x="89297" y="0"/>
                </a:lnTo>
                <a:lnTo>
                  <a:pt x="71437" y="0"/>
                </a:lnTo>
                <a:lnTo>
                  <a:pt x="53578" y="8929"/>
                </a:lnTo>
                <a:lnTo>
                  <a:pt x="35719" y="8929"/>
                </a:lnTo>
                <a:lnTo>
                  <a:pt x="3571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4884539" y="3170039"/>
            <a:ext cx="642939" cy="35719"/>
          </a:xfrm>
          <a:custGeom>
            <a:avLst/>
            <a:gdLst/>
            <a:ahLst/>
            <a:cxnLst/>
            <a:rect l="0" t="0" r="0" b="0"/>
            <a:pathLst>
              <a:path w="642939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62508" y="0"/>
                </a:lnTo>
                <a:lnTo>
                  <a:pt x="98227" y="0"/>
                </a:lnTo>
                <a:lnTo>
                  <a:pt x="133945" y="0"/>
                </a:lnTo>
                <a:lnTo>
                  <a:pt x="169664" y="0"/>
                </a:lnTo>
                <a:lnTo>
                  <a:pt x="205383" y="0"/>
                </a:lnTo>
                <a:lnTo>
                  <a:pt x="241102" y="8929"/>
                </a:lnTo>
                <a:lnTo>
                  <a:pt x="276820" y="8929"/>
                </a:lnTo>
                <a:lnTo>
                  <a:pt x="321469" y="8929"/>
                </a:lnTo>
                <a:lnTo>
                  <a:pt x="366117" y="8929"/>
                </a:lnTo>
                <a:lnTo>
                  <a:pt x="401836" y="17859"/>
                </a:lnTo>
                <a:lnTo>
                  <a:pt x="446484" y="17859"/>
                </a:lnTo>
                <a:lnTo>
                  <a:pt x="482203" y="17859"/>
                </a:lnTo>
                <a:lnTo>
                  <a:pt x="517922" y="17859"/>
                </a:lnTo>
                <a:lnTo>
                  <a:pt x="553641" y="17859"/>
                </a:lnTo>
                <a:lnTo>
                  <a:pt x="580430" y="26789"/>
                </a:lnTo>
                <a:lnTo>
                  <a:pt x="598289" y="26789"/>
                </a:lnTo>
                <a:lnTo>
                  <a:pt x="616149" y="35718"/>
                </a:lnTo>
                <a:lnTo>
                  <a:pt x="625078" y="35718"/>
                </a:lnTo>
                <a:lnTo>
                  <a:pt x="634008" y="35718"/>
                </a:lnTo>
                <a:lnTo>
                  <a:pt x="642938" y="35718"/>
                </a:lnTo>
                <a:lnTo>
                  <a:pt x="642938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4982766" y="3330773"/>
            <a:ext cx="258962" cy="133946"/>
          </a:xfrm>
          <a:custGeom>
            <a:avLst/>
            <a:gdLst/>
            <a:ahLst/>
            <a:cxnLst/>
            <a:rect l="0" t="0" r="0" b="0"/>
            <a:pathLst>
              <a:path w="258962" h="133946">
                <a:moveTo>
                  <a:pt x="62507" y="0"/>
                </a:moveTo>
                <a:lnTo>
                  <a:pt x="62507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44648" y="44648"/>
                </a:lnTo>
                <a:lnTo>
                  <a:pt x="35718" y="71438"/>
                </a:lnTo>
                <a:lnTo>
                  <a:pt x="26789" y="80367"/>
                </a:lnTo>
                <a:lnTo>
                  <a:pt x="8929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17859" y="133945"/>
                </a:lnTo>
                <a:lnTo>
                  <a:pt x="35718" y="133945"/>
                </a:lnTo>
                <a:lnTo>
                  <a:pt x="53578" y="125016"/>
                </a:lnTo>
                <a:lnTo>
                  <a:pt x="80367" y="125016"/>
                </a:lnTo>
                <a:lnTo>
                  <a:pt x="107156" y="125016"/>
                </a:lnTo>
                <a:lnTo>
                  <a:pt x="125015" y="116086"/>
                </a:lnTo>
                <a:lnTo>
                  <a:pt x="151804" y="116086"/>
                </a:lnTo>
                <a:lnTo>
                  <a:pt x="178593" y="107156"/>
                </a:lnTo>
                <a:lnTo>
                  <a:pt x="205382" y="107156"/>
                </a:lnTo>
                <a:lnTo>
                  <a:pt x="223242" y="107156"/>
                </a:lnTo>
                <a:lnTo>
                  <a:pt x="241101" y="116086"/>
                </a:lnTo>
                <a:lnTo>
                  <a:pt x="250031" y="116086"/>
                </a:lnTo>
                <a:lnTo>
                  <a:pt x="258961" y="116086"/>
                </a:lnTo>
                <a:lnTo>
                  <a:pt x="258961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5134570" y="3366492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17860" y="187523"/>
                </a:lnTo>
                <a:lnTo>
                  <a:pt x="17860" y="196453"/>
                </a:lnTo>
                <a:lnTo>
                  <a:pt x="17860" y="205383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5741789" y="2964656"/>
            <a:ext cx="98228" cy="35720"/>
          </a:xfrm>
          <a:custGeom>
            <a:avLst/>
            <a:gdLst/>
            <a:ahLst/>
            <a:cxnLst/>
            <a:rect l="0" t="0" r="0" b="0"/>
            <a:pathLst>
              <a:path w="98228" h="35720">
                <a:moveTo>
                  <a:pt x="0" y="35719"/>
                </a:moveTo>
                <a:lnTo>
                  <a:pt x="8930" y="35719"/>
                </a:lnTo>
                <a:lnTo>
                  <a:pt x="17859" y="26789"/>
                </a:lnTo>
                <a:lnTo>
                  <a:pt x="35719" y="17859"/>
                </a:lnTo>
                <a:lnTo>
                  <a:pt x="53578" y="8930"/>
                </a:lnTo>
                <a:lnTo>
                  <a:pt x="71438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5768578" y="3116461"/>
            <a:ext cx="133946" cy="35719"/>
          </a:xfrm>
          <a:custGeom>
            <a:avLst/>
            <a:gdLst/>
            <a:ahLst/>
            <a:cxnLst/>
            <a:rect l="0" t="0" r="0" b="0"/>
            <a:pathLst>
              <a:path w="133946" h="35719">
                <a:moveTo>
                  <a:pt x="0" y="26789"/>
                </a:moveTo>
                <a:lnTo>
                  <a:pt x="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26789" y="35718"/>
                </a:lnTo>
                <a:lnTo>
                  <a:pt x="35719" y="35718"/>
                </a:lnTo>
                <a:lnTo>
                  <a:pt x="62508" y="35718"/>
                </a:lnTo>
                <a:lnTo>
                  <a:pt x="80367" y="26789"/>
                </a:lnTo>
                <a:lnTo>
                  <a:pt x="107156" y="17859"/>
                </a:lnTo>
                <a:lnTo>
                  <a:pt x="125016" y="892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6072188" y="2866429"/>
            <a:ext cx="62508" cy="214314"/>
          </a:xfrm>
          <a:custGeom>
            <a:avLst/>
            <a:gdLst/>
            <a:ahLst/>
            <a:cxnLst/>
            <a:rect l="0" t="0" r="0" b="0"/>
            <a:pathLst>
              <a:path w="62508" h="214314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44648" y="44649"/>
                </a:lnTo>
                <a:lnTo>
                  <a:pt x="35718" y="80367"/>
                </a:lnTo>
                <a:lnTo>
                  <a:pt x="26789" y="107157"/>
                </a:lnTo>
                <a:lnTo>
                  <a:pt x="17859" y="133946"/>
                </a:lnTo>
                <a:lnTo>
                  <a:pt x="8929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6206133" y="2821781"/>
            <a:ext cx="178595" cy="267891"/>
          </a:xfrm>
          <a:custGeom>
            <a:avLst/>
            <a:gdLst/>
            <a:ahLst/>
            <a:cxnLst/>
            <a:rect l="0" t="0" r="0" b="0"/>
            <a:pathLst>
              <a:path w="178595" h="267891">
                <a:moveTo>
                  <a:pt x="17859" y="17859"/>
                </a:moveTo>
                <a:lnTo>
                  <a:pt x="26789" y="17859"/>
                </a:lnTo>
                <a:lnTo>
                  <a:pt x="35719" y="17859"/>
                </a:lnTo>
                <a:lnTo>
                  <a:pt x="53578" y="8930"/>
                </a:lnTo>
                <a:lnTo>
                  <a:pt x="7143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51805" y="17859"/>
                </a:lnTo>
                <a:lnTo>
                  <a:pt x="151805" y="26789"/>
                </a:lnTo>
                <a:lnTo>
                  <a:pt x="160734" y="35719"/>
                </a:lnTo>
                <a:lnTo>
                  <a:pt x="151805" y="53578"/>
                </a:lnTo>
                <a:lnTo>
                  <a:pt x="142875" y="80367"/>
                </a:lnTo>
                <a:lnTo>
                  <a:pt x="116086" y="98226"/>
                </a:lnTo>
                <a:lnTo>
                  <a:pt x="89297" y="125015"/>
                </a:lnTo>
                <a:lnTo>
                  <a:pt x="71437" y="151805"/>
                </a:lnTo>
                <a:lnTo>
                  <a:pt x="44648" y="178594"/>
                </a:lnTo>
                <a:lnTo>
                  <a:pt x="26789" y="196453"/>
                </a:lnTo>
                <a:lnTo>
                  <a:pt x="893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0" y="250031"/>
                </a:lnTo>
                <a:lnTo>
                  <a:pt x="8930" y="258961"/>
                </a:lnTo>
                <a:lnTo>
                  <a:pt x="17859" y="258961"/>
                </a:lnTo>
                <a:lnTo>
                  <a:pt x="35719" y="267890"/>
                </a:lnTo>
                <a:lnTo>
                  <a:pt x="62508" y="267890"/>
                </a:lnTo>
                <a:lnTo>
                  <a:pt x="80367" y="258961"/>
                </a:lnTo>
                <a:lnTo>
                  <a:pt x="107156" y="258961"/>
                </a:lnTo>
                <a:lnTo>
                  <a:pt x="125015" y="258961"/>
                </a:lnTo>
                <a:lnTo>
                  <a:pt x="151805" y="250031"/>
                </a:lnTo>
                <a:lnTo>
                  <a:pt x="178594" y="241101"/>
                </a:lnTo>
                <a:lnTo>
                  <a:pt x="178594" y="241101"/>
                </a:lnTo>
                <a:lnTo>
                  <a:pt x="178594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456164" y="2839640"/>
            <a:ext cx="205384" cy="223243"/>
          </a:xfrm>
          <a:custGeom>
            <a:avLst/>
            <a:gdLst/>
            <a:ahLst/>
            <a:cxnLst/>
            <a:rect l="0" t="0" r="0" b="0"/>
            <a:pathLst>
              <a:path w="205384" h="223243">
                <a:moveTo>
                  <a:pt x="125016" y="26789"/>
                </a:moveTo>
                <a:lnTo>
                  <a:pt x="133945" y="26789"/>
                </a:lnTo>
                <a:lnTo>
                  <a:pt x="142875" y="17860"/>
                </a:lnTo>
                <a:lnTo>
                  <a:pt x="160734" y="17860"/>
                </a:lnTo>
                <a:lnTo>
                  <a:pt x="178594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05383" y="8930"/>
                </a:lnTo>
                <a:lnTo>
                  <a:pt x="205383" y="0"/>
                </a:lnTo>
                <a:lnTo>
                  <a:pt x="196453" y="8930"/>
                </a:lnTo>
                <a:lnTo>
                  <a:pt x="178594" y="8930"/>
                </a:lnTo>
                <a:lnTo>
                  <a:pt x="160734" y="8930"/>
                </a:lnTo>
                <a:lnTo>
                  <a:pt x="125016" y="17860"/>
                </a:lnTo>
                <a:lnTo>
                  <a:pt x="98227" y="26789"/>
                </a:lnTo>
                <a:lnTo>
                  <a:pt x="71438" y="35719"/>
                </a:lnTo>
                <a:lnTo>
                  <a:pt x="53578" y="53578"/>
                </a:lnTo>
                <a:lnTo>
                  <a:pt x="44649" y="62508"/>
                </a:lnTo>
                <a:lnTo>
                  <a:pt x="35719" y="80367"/>
                </a:lnTo>
                <a:lnTo>
                  <a:pt x="44649" y="89297"/>
                </a:lnTo>
                <a:lnTo>
                  <a:pt x="53578" y="107156"/>
                </a:lnTo>
                <a:lnTo>
                  <a:pt x="62508" y="125016"/>
                </a:lnTo>
                <a:lnTo>
                  <a:pt x="80367" y="142875"/>
                </a:lnTo>
                <a:lnTo>
                  <a:pt x="98227" y="151805"/>
                </a:lnTo>
                <a:lnTo>
                  <a:pt x="116086" y="160735"/>
                </a:lnTo>
                <a:lnTo>
                  <a:pt x="125016" y="178594"/>
                </a:lnTo>
                <a:lnTo>
                  <a:pt x="133945" y="187524"/>
                </a:lnTo>
                <a:lnTo>
                  <a:pt x="133945" y="196453"/>
                </a:lnTo>
                <a:lnTo>
                  <a:pt x="125016" y="205383"/>
                </a:lnTo>
                <a:lnTo>
                  <a:pt x="116086" y="214313"/>
                </a:lnTo>
                <a:lnTo>
                  <a:pt x="98227" y="214313"/>
                </a:lnTo>
                <a:lnTo>
                  <a:pt x="80367" y="214313"/>
                </a:lnTo>
                <a:lnTo>
                  <a:pt x="53578" y="223242"/>
                </a:lnTo>
                <a:lnTo>
                  <a:pt x="35719" y="214313"/>
                </a:lnTo>
                <a:lnTo>
                  <a:pt x="17859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6741914" y="2866429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17859" y="35719"/>
                </a:moveTo>
                <a:lnTo>
                  <a:pt x="17859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33946"/>
                </a:lnTo>
                <a:lnTo>
                  <a:pt x="35719" y="133946"/>
                </a:lnTo>
                <a:lnTo>
                  <a:pt x="53578" y="125016"/>
                </a:lnTo>
                <a:lnTo>
                  <a:pt x="71438" y="116086"/>
                </a:lnTo>
                <a:lnTo>
                  <a:pt x="89297" y="107157"/>
                </a:lnTo>
                <a:lnTo>
                  <a:pt x="107156" y="98227"/>
                </a:lnTo>
                <a:lnTo>
                  <a:pt x="116086" y="80367"/>
                </a:lnTo>
                <a:lnTo>
                  <a:pt x="133945" y="62508"/>
                </a:lnTo>
                <a:lnTo>
                  <a:pt x="133945" y="44649"/>
                </a:lnTo>
                <a:lnTo>
                  <a:pt x="142875" y="26789"/>
                </a:lnTo>
                <a:lnTo>
                  <a:pt x="133945" y="17860"/>
                </a:lnTo>
                <a:lnTo>
                  <a:pt x="125016" y="8930"/>
                </a:lnTo>
                <a:lnTo>
                  <a:pt x="107156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5920383" y="3250406"/>
            <a:ext cx="705446" cy="53579"/>
          </a:xfrm>
          <a:custGeom>
            <a:avLst/>
            <a:gdLst/>
            <a:ahLst/>
            <a:cxnLst/>
            <a:rect l="0" t="0" r="0" b="0"/>
            <a:pathLst>
              <a:path w="705446" h="53579">
                <a:moveTo>
                  <a:pt x="0" y="53578"/>
                </a:moveTo>
                <a:lnTo>
                  <a:pt x="8930" y="53578"/>
                </a:lnTo>
                <a:lnTo>
                  <a:pt x="17859" y="44648"/>
                </a:lnTo>
                <a:lnTo>
                  <a:pt x="53578" y="44648"/>
                </a:lnTo>
                <a:lnTo>
                  <a:pt x="89297" y="35719"/>
                </a:lnTo>
                <a:lnTo>
                  <a:pt x="133945" y="26789"/>
                </a:lnTo>
                <a:lnTo>
                  <a:pt x="178594" y="26789"/>
                </a:lnTo>
                <a:lnTo>
                  <a:pt x="232172" y="17859"/>
                </a:lnTo>
                <a:lnTo>
                  <a:pt x="285750" y="17859"/>
                </a:lnTo>
                <a:lnTo>
                  <a:pt x="330398" y="8930"/>
                </a:lnTo>
                <a:lnTo>
                  <a:pt x="383976" y="8930"/>
                </a:lnTo>
                <a:lnTo>
                  <a:pt x="446484" y="8930"/>
                </a:lnTo>
                <a:lnTo>
                  <a:pt x="491133" y="8930"/>
                </a:lnTo>
                <a:lnTo>
                  <a:pt x="544711" y="8930"/>
                </a:lnTo>
                <a:lnTo>
                  <a:pt x="589359" y="8930"/>
                </a:lnTo>
                <a:lnTo>
                  <a:pt x="625078" y="0"/>
                </a:lnTo>
                <a:lnTo>
                  <a:pt x="651867" y="0"/>
                </a:lnTo>
                <a:lnTo>
                  <a:pt x="678656" y="0"/>
                </a:lnTo>
                <a:lnTo>
                  <a:pt x="687586" y="0"/>
                </a:lnTo>
                <a:lnTo>
                  <a:pt x="696515" y="0"/>
                </a:lnTo>
                <a:lnTo>
                  <a:pt x="705445" y="0"/>
                </a:lnTo>
                <a:lnTo>
                  <a:pt x="70544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6134695" y="3375421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26790"/>
                </a:lnTo>
                <a:lnTo>
                  <a:pt x="26789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6197203" y="3366492"/>
            <a:ext cx="187525" cy="125016"/>
          </a:xfrm>
          <a:custGeom>
            <a:avLst/>
            <a:gdLst/>
            <a:ahLst/>
            <a:cxnLst/>
            <a:rect l="0" t="0" r="0" b="0"/>
            <a:pathLst>
              <a:path w="187525" h="125016">
                <a:moveTo>
                  <a:pt x="26789" y="80367"/>
                </a:moveTo>
                <a:lnTo>
                  <a:pt x="26789" y="89297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25015"/>
                </a:lnTo>
                <a:lnTo>
                  <a:pt x="44649" y="125015"/>
                </a:lnTo>
                <a:lnTo>
                  <a:pt x="53578" y="125015"/>
                </a:lnTo>
                <a:lnTo>
                  <a:pt x="71438" y="125015"/>
                </a:lnTo>
                <a:lnTo>
                  <a:pt x="89297" y="116086"/>
                </a:lnTo>
                <a:lnTo>
                  <a:pt x="107156" y="107156"/>
                </a:lnTo>
                <a:lnTo>
                  <a:pt x="125016" y="89297"/>
                </a:lnTo>
                <a:lnTo>
                  <a:pt x="142875" y="71437"/>
                </a:lnTo>
                <a:lnTo>
                  <a:pt x="169664" y="53578"/>
                </a:lnTo>
                <a:lnTo>
                  <a:pt x="187524" y="35719"/>
                </a:lnTo>
                <a:lnTo>
                  <a:pt x="187524" y="17859"/>
                </a:lnTo>
                <a:lnTo>
                  <a:pt x="187524" y="8929"/>
                </a:lnTo>
                <a:lnTo>
                  <a:pt x="178594" y="0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8929"/>
                </a:lnTo>
                <a:lnTo>
                  <a:pt x="98227" y="17859"/>
                </a:lnTo>
                <a:lnTo>
                  <a:pt x="71438" y="35719"/>
                </a:lnTo>
                <a:lnTo>
                  <a:pt x="53578" y="44648"/>
                </a:lnTo>
                <a:lnTo>
                  <a:pt x="1786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6411516" y="3357562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17859" y="71438"/>
                </a:moveTo>
                <a:lnTo>
                  <a:pt x="17859" y="71438"/>
                </a:lnTo>
                <a:lnTo>
                  <a:pt x="17859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0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26789" y="125016"/>
                </a:lnTo>
                <a:lnTo>
                  <a:pt x="35718" y="116086"/>
                </a:lnTo>
                <a:lnTo>
                  <a:pt x="53578" y="107156"/>
                </a:lnTo>
                <a:lnTo>
                  <a:pt x="71437" y="98227"/>
                </a:lnTo>
                <a:lnTo>
                  <a:pt x="89297" y="89297"/>
                </a:lnTo>
                <a:lnTo>
                  <a:pt x="98226" y="80367"/>
                </a:lnTo>
                <a:lnTo>
                  <a:pt x="125015" y="62508"/>
                </a:lnTo>
                <a:lnTo>
                  <a:pt x="133945" y="53578"/>
                </a:lnTo>
                <a:lnTo>
                  <a:pt x="142875" y="4464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16086" y="8930"/>
                </a:lnTo>
                <a:lnTo>
                  <a:pt x="98226" y="0"/>
                </a:lnTo>
                <a:lnTo>
                  <a:pt x="80367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6527602" y="3366492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35718" y="62508"/>
                </a:moveTo>
                <a:lnTo>
                  <a:pt x="35718" y="62508"/>
                </a:lnTo>
                <a:lnTo>
                  <a:pt x="35718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53578" y="107156"/>
                </a:lnTo>
                <a:lnTo>
                  <a:pt x="71437" y="98226"/>
                </a:lnTo>
                <a:lnTo>
                  <a:pt x="80367" y="89297"/>
                </a:lnTo>
                <a:lnTo>
                  <a:pt x="98226" y="80367"/>
                </a:lnTo>
                <a:lnTo>
                  <a:pt x="116086" y="71437"/>
                </a:lnTo>
                <a:lnTo>
                  <a:pt x="125015" y="6250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42875" y="17859"/>
                </a:lnTo>
                <a:lnTo>
                  <a:pt x="133945" y="8929"/>
                </a:lnTo>
                <a:lnTo>
                  <a:pt x="125015" y="0"/>
                </a:lnTo>
                <a:lnTo>
                  <a:pt x="107156" y="0"/>
                </a:lnTo>
                <a:lnTo>
                  <a:pt x="89296" y="0"/>
                </a:lnTo>
                <a:lnTo>
                  <a:pt x="71437" y="8929"/>
                </a:lnTo>
                <a:lnTo>
                  <a:pt x="53578" y="17859"/>
                </a:lnTo>
                <a:lnTo>
                  <a:pt x="35718" y="35719"/>
                </a:lnTo>
                <a:lnTo>
                  <a:pt x="2678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750844" y="3366492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17859" y="80367"/>
                </a:move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98226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7" y="62508"/>
                </a:lnTo>
                <a:lnTo>
                  <a:pt x="98226" y="53578"/>
                </a:lnTo>
                <a:lnTo>
                  <a:pt x="98226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89297" y="8929"/>
                </a:lnTo>
                <a:lnTo>
                  <a:pt x="71437" y="0"/>
                </a:lnTo>
                <a:lnTo>
                  <a:pt x="62508" y="0"/>
                </a:lnTo>
                <a:lnTo>
                  <a:pt x="44648" y="8929"/>
                </a:lnTo>
                <a:lnTo>
                  <a:pt x="35719" y="8929"/>
                </a:lnTo>
                <a:lnTo>
                  <a:pt x="17859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6929438" y="3000375"/>
            <a:ext cx="125016" cy="116087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125015" y="0"/>
                </a:moveTo>
                <a:lnTo>
                  <a:pt x="116085" y="0"/>
                </a:lnTo>
                <a:lnTo>
                  <a:pt x="116085" y="0"/>
                </a:lnTo>
                <a:lnTo>
                  <a:pt x="107156" y="0"/>
                </a:lnTo>
                <a:lnTo>
                  <a:pt x="98226" y="8929"/>
                </a:lnTo>
                <a:lnTo>
                  <a:pt x="80367" y="26789"/>
                </a:lnTo>
                <a:lnTo>
                  <a:pt x="62507" y="44648"/>
                </a:lnTo>
                <a:lnTo>
                  <a:pt x="44648" y="71437"/>
                </a:lnTo>
                <a:lnTo>
                  <a:pt x="26789" y="89296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6929438" y="3018234"/>
            <a:ext cx="35719" cy="133946"/>
          </a:xfrm>
          <a:custGeom>
            <a:avLst/>
            <a:gdLst/>
            <a:ahLst/>
            <a:cxnLst/>
            <a:rect l="0" t="0" r="0" b="0"/>
            <a:pathLst>
              <a:path w="35719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17859" y="89297"/>
                </a:lnTo>
                <a:lnTo>
                  <a:pt x="26789" y="107156"/>
                </a:lnTo>
                <a:lnTo>
                  <a:pt x="26789" y="125016"/>
                </a:lnTo>
                <a:lnTo>
                  <a:pt x="35718" y="133945"/>
                </a:lnTo>
                <a:lnTo>
                  <a:pt x="35718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7134820" y="2821781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17860" y="196453"/>
                </a:lnTo>
                <a:lnTo>
                  <a:pt x="17860" y="205383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7224117" y="2839640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71438" y="8930"/>
                </a:moveTo>
                <a:lnTo>
                  <a:pt x="62508" y="8930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62508"/>
                </a:lnTo>
                <a:lnTo>
                  <a:pt x="35719" y="89297"/>
                </a:lnTo>
                <a:lnTo>
                  <a:pt x="35719" y="107156"/>
                </a:lnTo>
                <a:lnTo>
                  <a:pt x="44649" y="125016"/>
                </a:lnTo>
                <a:lnTo>
                  <a:pt x="44649" y="133946"/>
                </a:lnTo>
                <a:lnTo>
                  <a:pt x="53578" y="142875"/>
                </a:lnTo>
                <a:lnTo>
                  <a:pt x="62508" y="142875"/>
                </a:lnTo>
                <a:lnTo>
                  <a:pt x="71438" y="133946"/>
                </a:lnTo>
                <a:lnTo>
                  <a:pt x="89297" y="133946"/>
                </a:lnTo>
                <a:lnTo>
                  <a:pt x="98227" y="116086"/>
                </a:lnTo>
                <a:lnTo>
                  <a:pt x="116086" y="107156"/>
                </a:lnTo>
                <a:lnTo>
                  <a:pt x="125016" y="89297"/>
                </a:lnTo>
                <a:lnTo>
                  <a:pt x="125016" y="71438"/>
                </a:lnTo>
                <a:lnTo>
                  <a:pt x="133946" y="53578"/>
                </a:lnTo>
                <a:lnTo>
                  <a:pt x="133946" y="26789"/>
                </a:lnTo>
                <a:lnTo>
                  <a:pt x="125016" y="17860"/>
                </a:lnTo>
                <a:lnTo>
                  <a:pt x="116086" y="8930"/>
                </a:lnTo>
                <a:lnTo>
                  <a:pt x="98227" y="0"/>
                </a:lnTo>
                <a:lnTo>
                  <a:pt x="80367" y="0"/>
                </a:lnTo>
                <a:lnTo>
                  <a:pt x="62508" y="17860"/>
                </a:lnTo>
                <a:lnTo>
                  <a:pt x="35719" y="26789"/>
                </a:lnTo>
                <a:lnTo>
                  <a:pt x="1786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7304484" y="2803921"/>
            <a:ext cx="205384" cy="151806"/>
          </a:xfrm>
          <a:custGeom>
            <a:avLst/>
            <a:gdLst/>
            <a:ahLst/>
            <a:cxnLst/>
            <a:rect l="0" t="0" r="0" b="0"/>
            <a:pathLst>
              <a:path w="205384" h="151806">
                <a:moveTo>
                  <a:pt x="98227" y="89297"/>
                </a:moveTo>
                <a:lnTo>
                  <a:pt x="98227" y="98227"/>
                </a:lnTo>
                <a:lnTo>
                  <a:pt x="98227" y="107157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107157" y="133946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42875" y="151805"/>
                </a:lnTo>
                <a:lnTo>
                  <a:pt x="151805" y="142875"/>
                </a:lnTo>
                <a:lnTo>
                  <a:pt x="160735" y="142875"/>
                </a:lnTo>
                <a:lnTo>
                  <a:pt x="169664" y="133946"/>
                </a:lnTo>
                <a:lnTo>
                  <a:pt x="178594" y="116086"/>
                </a:lnTo>
                <a:lnTo>
                  <a:pt x="187524" y="107157"/>
                </a:lnTo>
                <a:lnTo>
                  <a:pt x="196454" y="89297"/>
                </a:lnTo>
                <a:lnTo>
                  <a:pt x="205383" y="71438"/>
                </a:lnTo>
                <a:lnTo>
                  <a:pt x="205383" y="62508"/>
                </a:lnTo>
                <a:lnTo>
                  <a:pt x="205383" y="44649"/>
                </a:lnTo>
                <a:lnTo>
                  <a:pt x="205383" y="26790"/>
                </a:lnTo>
                <a:lnTo>
                  <a:pt x="196454" y="17860"/>
                </a:lnTo>
                <a:lnTo>
                  <a:pt x="187524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33946" y="0"/>
                </a:lnTo>
                <a:lnTo>
                  <a:pt x="107157" y="8930"/>
                </a:lnTo>
                <a:lnTo>
                  <a:pt x="80368" y="26790"/>
                </a:lnTo>
                <a:lnTo>
                  <a:pt x="53579" y="44649"/>
                </a:lnTo>
                <a:lnTo>
                  <a:pt x="35719" y="62508"/>
                </a:lnTo>
                <a:lnTo>
                  <a:pt x="1786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7706320" y="2759273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7759898" y="2911078"/>
            <a:ext cx="44650" cy="1"/>
          </a:xfrm>
          <a:custGeom>
            <a:avLst/>
            <a:gdLst/>
            <a:ahLst/>
            <a:cxnLst/>
            <a:rect l="0" t="0" r="0" b="0"/>
            <a:pathLst>
              <a:path w="44650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7947422" y="2634258"/>
            <a:ext cx="35720" cy="294680"/>
          </a:xfrm>
          <a:custGeom>
            <a:avLst/>
            <a:gdLst/>
            <a:ahLst/>
            <a:cxnLst/>
            <a:rect l="0" t="0" r="0" b="0"/>
            <a:pathLst>
              <a:path w="35720" h="294680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53578"/>
                </a:lnTo>
                <a:lnTo>
                  <a:pt x="26789" y="89297"/>
                </a:lnTo>
                <a:lnTo>
                  <a:pt x="17859" y="116086"/>
                </a:lnTo>
                <a:lnTo>
                  <a:pt x="17859" y="151805"/>
                </a:lnTo>
                <a:lnTo>
                  <a:pt x="8930" y="178593"/>
                </a:lnTo>
                <a:lnTo>
                  <a:pt x="8930" y="205382"/>
                </a:lnTo>
                <a:lnTo>
                  <a:pt x="0" y="232171"/>
                </a:lnTo>
                <a:lnTo>
                  <a:pt x="0" y="258960"/>
                </a:lnTo>
                <a:lnTo>
                  <a:pt x="0" y="276820"/>
                </a:lnTo>
                <a:lnTo>
                  <a:pt x="0" y="294679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8045648" y="2625328"/>
            <a:ext cx="151805" cy="285751"/>
          </a:xfrm>
          <a:custGeom>
            <a:avLst/>
            <a:gdLst/>
            <a:ahLst/>
            <a:cxnLst/>
            <a:rect l="0" t="0" r="0" b="0"/>
            <a:pathLst>
              <a:path w="151805" h="285751">
                <a:moveTo>
                  <a:pt x="0" y="44649"/>
                </a:moveTo>
                <a:lnTo>
                  <a:pt x="0" y="35719"/>
                </a:lnTo>
                <a:lnTo>
                  <a:pt x="0" y="26789"/>
                </a:lnTo>
                <a:lnTo>
                  <a:pt x="8930" y="17860"/>
                </a:lnTo>
                <a:lnTo>
                  <a:pt x="26790" y="8930"/>
                </a:lnTo>
                <a:lnTo>
                  <a:pt x="53579" y="0"/>
                </a:lnTo>
                <a:lnTo>
                  <a:pt x="71438" y="0"/>
                </a:lnTo>
                <a:lnTo>
                  <a:pt x="98227" y="0"/>
                </a:lnTo>
                <a:lnTo>
                  <a:pt x="125016" y="8930"/>
                </a:lnTo>
                <a:lnTo>
                  <a:pt x="133946" y="17860"/>
                </a:lnTo>
                <a:lnTo>
                  <a:pt x="142875" y="35719"/>
                </a:lnTo>
                <a:lnTo>
                  <a:pt x="151804" y="62508"/>
                </a:lnTo>
                <a:lnTo>
                  <a:pt x="142875" y="80367"/>
                </a:lnTo>
                <a:lnTo>
                  <a:pt x="133946" y="107156"/>
                </a:lnTo>
                <a:lnTo>
                  <a:pt x="116086" y="133945"/>
                </a:lnTo>
                <a:lnTo>
                  <a:pt x="89297" y="169664"/>
                </a:lnTo>
                <a:lnTo>
                  <a:pt x="62508" y="196453"/>
                </a:lnTo>
                <a:lnTo>
                  <a:pt x="44649" y="223242"/>
                </a:lnTo>
                <a:lnTo>
                  <a:pt x="35719" y="241101"/>
                </a:lnTo>
                <a:lnTo>
                  <a:pt x="26790" y="267890"/>
                </a:lnTo>
                <a:lnTo>
                  <a:pt x="26790" y="276820"/>
                </a:lnTo>
                <a:lnTo>
                  <a:pt x="26790" y="285750"/>
                </a:lnTo>
                <a:lnTo>
                  <a:pt x="35719" y="285750"/>
                </a:lnTo>
                <a:lnTo>
                  <a:pt x="62508" y="285750"/>
                </a:lnTo>
                <a:lnTo>
                  <a:pt x="62508" y="285750"/>
                </a:lnTo>
                <a:lnTo>
                  <a:pt x="62508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8331398" y="2786063"/>
            <a:ext cx="8930" cy="44649"/>
          </a:xfrm>
          <a:custGeom>
            <a:avLst/>
            <a:gdLst/>
            <a:ahLst/>
            <a:cxnLst/>
            <a:rect l="0" t="0" r="0" b="0"/>
            <a:pathLst>
              <a:path w="8930" h="44649">
                <a:moveTo>
                  <a:pt x="8929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17858"/>
                </a:lnTo>
                <a:lnTo>
                  <a:pt x="8929" y="26788"/>
                </a:lnTo>
                <a:lnTo>
                  <a:pt x="0" y="26788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8402835" y="2616398"/>
            <a:ext cx="187525" cy="285751"/>
          </a:xfrm>
          <a:custGeom>
            <a:avLst/>
            <a:gdLst/>
            <a:ahLst/>
            <a:cxnLst/>
            <a:rect l="0" t="0" r="0" b="0"/>
            <a:pathLst>
              <a:path w="187525" h="285751">
                <a:moveTo>
                  <a:pt x="116086" y="35719"/>
                </a:moveTo>
                <a:lnTo>
                  <a:pt x="125016" y="26790"/>
                </a:lnTo>
                <a:lnTo>
                  <a:pt x="125016" y="26790"/>
                </a:lnTo>
                <a:lnTo>
                  <a:pt x="142875" y="17860"/>
                </a:lnTo>
                <a:lnTo>
                  <a:pt x="151805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87524" y="8930"/>
                </a:lnTo>
                <a:lnTo>
                  <a:pt x="187524" y="8930"/>
                </a:lnTo>
                <a:lnTo>
                  <a:pt x="178594" y="0"/>
                </a:lnTo>
                <a:lnTo>
                  <a:pt x="169664" y="8930"/>
                </a:lnTo>
                <a:lnTo>
                  <a:pt x="151805" y="8930"/>
                </a:lnTo>
                <a:lnTo>
                  <a:pt x="133945" y="8930"/>
                </a:lnTo>
                <a:lnTo>
                  <a:pt x="116086" y="17860"/>
                </a:lnTo>
                <a:lnTo>
                  <a:pt x="89297" y="26790"/>
                </a:lnTo>
                <a:lnTo>
                  <a:pt x="62508" y="35719"/>
                </a:lnTo>
                <a:lnTo>
                  <a:pt x="35719" y="53579"/>
                </a:lnTo>
                <a:lnTo>
                  <a:pt x="17860" y="62508"/>
                </a:lnTo>
                <a:lnTo>
                  <a:pt x="8930" y="80368"/>
                </a:lnTo>
                <a:lnTo>
                  <a:pt x="0" y="89297"/>
                </a:lnTo>
                <a:lnTo>
                  <a:pt x="8930" y="107157"/>
                </a:lnTo>
                <a:lnTo>
                  <a:pt x="17860" y="116086"/>
                </a:lnTo>
                <a:lnTo>
                  <a:pt x="35719" y="125016"/>
                </a:lnTo>
                <a:lnTo>
                  <a:pt x="53578" y="142875"/>
                </a:lnTo>
                <a:lnTo>
                  <a:pt x="80367" y="151805"/>
                </a:lnTo>
                <a:lnTo>
                  <a:pt x="107156" y="169665"/>
                </a:lnTo>
                <a:lnTo>
                  <a:pt x="133945" y="178594"/>
                </a:lnTo>
                <a:lnTo>
                  <a:pt x="151805" y="187523"/>
                </a:lnTo>
                <a:lnTo>
                  <a:pt x="169664" y="196453"/>
                </a:lnTo>
                <a:lnTo>
                  <a:pt x="178594" y="214313"/>
                </a:lnTo>
                <a:lnTo>
                  <a:pt x="187524" y="223242"/>
                </a:lnTo>
                <a:lnTo>
                  <a:pt x="178594" y="232172"/>
                </a:lnTo>
                <a:lnTo>
                  <a:pt x="169664" y="241102"/>
                </a:lnTo>
                <a:lnTo>
                  <a:pt x="160735" y="250031"/>
                </a:lnTo>
                <a:lnTo>
                  <a:pt x="142875" y="267891"/>
                </a:lnTo>
                <a:lnTo>
                  <a:pt x="125016" y="276820"/>
                </a:lnTo>
                <a:lnTo>
                  <a:pt x="98227" y="276820"/>
                </a:lnTo>
                <a:lnTo>
                  <a:pt x="89297" y="285750"/>
                </a:lnTo>
                <a:lnTo>
                  <a:pt x="71438" y="28575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8617148" y="2589609"/>
            <a:ext cx="169665" cy="125017"/>
          </a:xfrm>
          <a:custGeom>
            <a:avLst/>
            <a:gdLst/>
            <a:ahLst/>
            <a:cxnLst/>
            <a:rect l="0" t="0" r="0" b="0"/>
            <a:pathLst>
              <a:path w="169665" h="125017">
                <a:moveTo>
                  <a:pt x="89297" y="89297"/>
                </a:moveTo>
                <a:lnTo>
                  <a:pt x="89297" y="98227"/>
                </a:lnTo>
                <a:lnTo>
                  <a:pt x="89297" y="98227"/>
                </a:lnTo>
                <a:lnTo>
                  <a:pt x="89297" y="107157"/>
                </a:lnTo>
                <a:lnTo>
                  <a:pt x="89297" y="116086"/>
                </a:lnTo>
                <a:lnTo>
                  <a:pt x="98226" y="125016"/>
                </a:lnTo>
                <a:lnTo>
                  <a:pt x="107156" y="125016"/>
                </a:lnTo>
                <a:lnTo>
                  <a:pt x="125015" y="125016"/>
                </a:lnTo>
                <a:lnTo>
                  <a:pt x="133945" y="116086"/>
                </a:lnTo>
                <a:lnTo>
                  <a:pt x="133945" y="107157"/>
                </a:lnTo>
                <a:lnTo>
                  <a:pt x="142875" y="98227"/>
                </a:lnTo>
                <a:lnTo>
                  <a:pt x="151804" y="89297"/>
                </a:lnTo>
                <a:lnTo>
                  <a:pt x="160734" y="71438"/>
                </a:lnTo>
                <a:lnTo>
                  <a:pt x="160734" y="53579"/>
                </a:lnTo>
                <a:lnTo>
                  <a:pt x="169664" y="35719"/>
                </a:lnTo>
                <a:lnTo>
                  <a:pt x="160734" y="17860"/>
                </a:lnTo>
                <a:lnTo>
                  <a:pt x="151804" y="8930"/>
                </a:lnTo>
                <a:lnTo>
                  <a:pt x="142875" y="0"/>
                </a:lnTo>
                <a:lnTo>
                  <a:pt x="125015" y="0"/>
                </a:lnTo>
                <a:lnTo>
                  <a:pt x="98226" y="8930"/>
                </a:lnTo>
                <a:lnTo>
                  <a:pt x="71437" y="26789"/>
                </a:lnTo>
                <a:lnTo>
                  <a:pt x="53578" y="53579"/>
                </a:lnTo>
                <a:lnTo>
                  <a:pt x="26789" y="71438"/>
                </a:lnTo>
                <a:lnTo>
                  <a:pt x="8929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8777882" y="2544961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89297" y="0"/>
                </a:moveTo>
                <a:lnTo>
                  <a:pt x="80367" y="8930"/>
                </a:lnTo>
                <a:lnTo>
                  <a:pt x="71438" y="26789"/>
                </a:lnTo>
                <a:lnTo>
                  <a:pt x="62508" y="44648"/>
                </a:lnTo>
                <a:lnTo>
                  <a:pt x="44648" y="71437"/>
                </a:lnTo>
                <a:lnTo>
                  <a:pt x="17859" y="10715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8840390" y="2678906"/>
            <a:ext cx="89298" cy="107158"/>
          </a:xfrm>
          <a:custGeom>
            <a:avLst/>
            <a:gdLst/>
            <a:ahLst/>
            <a:cxnLst/>
            <a:rect l="0" t="0" r="0" b="0"/>
            <a:pathLst>
              <a:path w="89298" h="107158">
                <a:moveTo>
                  <a:pt x="8930" y="107157"/>
                </a:move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59" y="107157"/>
                </a:lnTo>
                <a:lnTo>
                  <a:pt x="26789" y="98227"/>
                </a:lnTo>
                <a:lnTo>
                  <a:pt x="44648" y="98227"/>
                </a:lnTo>
                <a:lnTo>
                  <a:pt x="53578" y="80367"/>
                </a:lnTo>
                <a:lnTo>
                  <a:pt x="62508" y="71438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6EB1-38D1-4BD0-9D72-4EE6FA04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9262-5156-4A28-9B83-3AA3A1597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CD763-FE25-4922-AA6B-B68B0ECD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607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7821E-9728-4774-81B2-10A20F13D369}"/>
              </a:ext>
            </a:extLst>
          </p:cNvPr>
          <p:cNvSpPr txBox="1"/>
          <p:nvPr/>
        </p:nvSpPr>
        <p:spPr>
          <a:xfrm>
            <a:off x="7856368" y="-53464"/>
            <a:ext cx="2575264" cy="20325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C4746-1987-41DD-908B-981926FA2119}"/>
              </a:ext>
            </a:extLst>
          </p:cNvPr>
          <p:cNvSpPr txBox="1"/>
          <p:nvPr/>
        </p:nvSpPr>
        <p:spPr>
          <a:xfrm>
            <a:off x="7856368" y="2225712"/>
            <a:ext cx="2575264" cy="20325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315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7616-45C8-4A0A-AE2F-E5B2016B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C246-D0AE-4327-8E4A-559A9386A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E100F-580A-48CE-867B-780FA950B203}"/>
              </a:ext>
            </a:extLst>
          </p:cNvPr>
          <p:cNvSpPr/>
          <p:nvPr/>
        </p:nvSpPr>
        <p:spPr>
          <a:xfrm>
            <a:off x="74489" y="1155827"/>
            <a:ext cx="8838692" cy="3291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2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8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hall</a:t>
            </a:r>
            <a:r>
              <a:rPr lang="en-GB" sz="2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enge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Which project would you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state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n-GB" sz="2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 Challenge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how the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have been determined for each project.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n-GB" sz="2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Turbo Challenge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extent to which investment appraisal is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i.e. not based on qualitative factors.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1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03" y="1167606"/>
            <a:ext cx="8529221" cy="5274137"/>
          </a:xfrm>
        </p:spPr>
        <p:txBody>
          <a:bodyPr/>
          <a:lstStyle/>
          <a:p>
            <a:r>
              <a:rPr lang="en-GB" sz="2000" dirty="0">
                <a:highlight>
                  <a:srgbClr val="FFFF00"/>
                </a:highlight>
              </a:rPr>
              <a:t>Criterion level: </a:t>
            </a:r>
            <a:r>
              <a:rPr lang="en-GB" sz="2000" dirty="0"/>
              <a:t>a yardstick set by directors to enable managers to judge whether investment ideas are worth pursuing (for example, ARR must be 15+ per cent or payback must be a maximum of twelve months).</a:t>
            </a:r>
          </a:p>
          <a:p>
            <a:r>
              <a:rPr lang="en-GB" sz="2000" dirty="0">
                <a:highlight>
                  <a:srgbClr val="FFFF00"/>
                </a:highlight>
              </a:rPr>
              <a:t>Cumulative cash: </a:t>
            </a:r>
            <a:r>
              <a:rPr lang="en-GB" sz="2000" dirty="0"/>
              <a:t>the build-up of cash over several time periods (for example, if cash flow is +£20,000 for three years in a row, cumulative cash in year 3 is +£60,000).</a:t>
            </a:r>
          </a:p>
          <a:p>
            <a:r>
              <a:rPr lang="en-GB" sz="2000" dirty="0">
                <a:highlight>
                  <a:srgbClr val="FFFF00"/>
                </a:highlight>
              </a:rPr>
              <a:t>Discounting:</a:t>
            </a:r>
            <a:r>
              <a:rPr lang="en-GB" sz="2000" dirty="0"/>
              <a:t> applying a discount factor to a money sum to take into account the opportunity cost of money over time.</a:t>
            </a:r>
          </a:p>
          <a:p>
            <a:r>
              <a:rPr lang="en-GB" sz="2000" dirty="0">
                <a:highlight>
                  <a:srgbClr val="FFFF00"/>
                </a:highlight>
              </a:rPr>
              <a:t>Present values: </a:t>
            </a:r>
            <a:r>
              <a:rPr lang="en-GB" sz="2000" dirty="0"/>
              <a:t>the discounting of future cash flows to make them comparable with today's cash. This takes into account the opportunity cost of waiting for the cash to arrive.</a:t>
            </a:r>
          </a:p>
          <a:p>
            <a:r>
              <a:rPr lang="en-GB" sz="2000" dirty="0">
                <a:highlight>
                  <a:srgbClr val="FFFF00"/>
                </a:highlight>
              </a:rPr>
              <a:t>Short-termism: </a:t>
            </a:r>
            <a:r>
              <a:rPr lang="en-GB" sz="2000" dirty="0"/>
              <a:t>making decisions on the basis of the immediate future and therefore ignoring the long-term future of the business.</a:t>
            </a:r>
          </a:p>
          <a:p>
            <a:r>
              <a:rPr lang="en-GB" sz="2000" dirty="0">
                <a:highlight>
                  <a:srgbClr val="FFFF00"/>
                </a:highlight>
              </a:rPr>
              <a:t>Tactical decisions: </a:t>
            </a:r>
            <a:r>
              <a:rPr lang="en-GB" sz="2000" dirty="0"/>
              <a:t>those that are day-to-day events and therefore do not require a lengthy decision-making process.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0859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18C2-29DD-49C6-98A7-855913B5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0B89D-237E-408F-A092-11CA92498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3" y="1145219"/>
            <a:ext cx="8644333" cy="46459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800" dirty="0"/>
              <a:t>Distinguish between quantitative and non-financial factors when carrying out an investment appraisal.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Why should forecasted cash-flow figures be treated with caution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Explain the purpose of discounting cash flows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Using only qualitative analysis, would you prefer £100 now or £105 in one year's time, at an interest rate of 10 per cent?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What qualitative issues might a firm take into account when deciding whether to invest in a new fleet of lorries? 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22141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AC7B1F-E040-4C32-8031-59BE3F54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59EAC2-A8A6-4713-A149-8A7128202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'Financial methods of assessing investment decisions are based on no more than educated guesses about future cash flows.’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Evaluate whether that invalidates the use of these techniques.(20 marks)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5125641" y="2303859"/>
            <a:ext cx="580430" cy="276822"/>
          </a:xfrm>
          <a:custGeom>
            <a:avLst/>
            <a:gdLst/>
            <a:ahLst/>
            <a:cxnLst/>
            <a:rect l="0" t="0" r="0" b="0"/>
            <a:pathLst>
              <a:path w="580430" h="276822">
                <a:moveTo>
                  <a:pt x="125015" y="98227"/>
                </a:moveTo>
                <a:lnTo>
                  <a:pt x="125015" y="98227"/>
                </a:lnTo>
                <a:lnTo>
                  <a:pt x="116086" y="107156"/>
                </a:lnTo>
                <a:lnTo>
                  <a:pt x="107156" y="125016"/>
                </a:lnTo>
                <a:lnTo>
                  <a:pt x="98226" y="142875"/>
                </a:lnTo>
                <a:lnTo>
                  <a:pt x="89297" y="169664"/>
                </a:lnTo>
                <a:lnTo>
                  <a:pt x="71437" y="187524"/>
                </a:lnTo>
                <a:lnTo>
                  <a:pt x="62507" y="214313"/>
                </a:lnTo>
                <a:lnTo>
                  <a:pt x="44648" y="232172"/>
                </a:lnTo>
                <a:lnTo>
                  <a:pt x="35718" y="241102"/>
                </a:lnTo>
                <a:lnTo>
                  <a:pt x="26789" y="258961"/>
                </a:lnTo>
                <a:lnTo>
                  <a:pt x="17859" y="267891"/>
                </a:lnTo>
                <a:lnTo>
                  <a:pt x="8929" y="276821"/>
                </a:lnTo>
                <a:lnTo>
                  <a:pt x="8929" y="276821"/>
                </a:lnTo>
                <a:lnTo>
                  <a:pt x="0" y="267891"/>
                </a:lnTo>
                <a:lnTo>
                  <a:pt x="8929" y="267891"/>
                </a:lnTo>
                <a:lnTo>
                  <a:pt x="8929" y="250032"/>
                </a:lnTo>
                <a:lnTo>
                  <a:pt x="17859" y="232172"/>
                </a:lnTo>
                <a:lnTo>
                  <a:pt x="26789" y="214313"/>
                </a:lnTo>
                <a:lnTo>
                  <a:pt x="35718" y="187524"/>
                </a:lnTo>
                <a:lnTo>
                  <a:pt x="53578" y="160735"/>
                </a:lnTo>
                <a:lnTo>
                  <a:pt x="62507" y="133945"/>
                </a:lnTo>
                <a:lnTo>
                  <a:pt x="80367" y="107156"/>
                </a:lnTo>
                <a:lnTo>
                  <a:pt x="107156" y="89297"/>
                </a:lnTo>
                <a:lnTo>
                  <a:pt x="116086" y="71438"/>
                </a:lnTo>
                <a:lnTo>
                  <a:pt x="133945" y="53578"/>
                </a:lnTo>
                <a:lnTo>
                  <a:pt x="151804" y="44649"/>
                </a:lnTo>
                <a:lnTo>
                  <a:pt x="160734" y="35719"/>
                </a:lnTo>
                <a:lnTo>
                  <a:pt x="169664" y="35719"/>
                </a:lnTo>
                <a:lnTo>
                  <a:pt x="178593" y="35719"/>
                </a:lnTo>
                <a:lnTo>
                  <a:pt x="196453" y="44649"/>
                </a:lnTo>
                <a:lnTo>
                  <a:pt x="205382" y="53578"/>
                </a:lnTo>
                <a:lnTo>
                  <a:pt x="223242" y="71438"/>
                </a:lnTo>
                <a:lnTo>
                  <a:pt x="241101" y="89297"/>
                </a:lnTo>
                <a:lnTo>
                  <a:pt x="250031" y="107156"/>
                </a:lnTo>
                <a:lnTo>
                  <a:pt x="258961" y="125016"/>
                </a:lnTo>
                <a:lnTo>
                  <a:pt x="267890" y="142875"/>
                </a:lnTo>
                <a:lnTo>
                  <a:pt x="276820" y="160735"/>
                </a:lnTo>
                <a:lnTo>
                  <a:pt x="276820" y="178594"/>
                </a:lnTo>
                <a:lnTo>
                  <a:pt x="285750" y="196454"/>
                </a:lnTo>
                <a:lnTo>
                  <a:pt x="303609" y="214313"/>
                </a:lnTo>
                <a:lnTo>
                  <a:pt x="312539" y="223243"/>
                </a:lnTo>
                <a:lnTo>
                  <a:pt x="330398" y="232172"/>
                </a:lnTo>
                <a:lnTo>
                  <a:pt x="339328" y="241102"/>
                </a:lnTo>
                <a:lnTo>
                  <a:pt x="357187" y="241102"/>
                </a:lnTo>
                <a:lnTo>
                  <a:pt x="375047" y="241102"/>
                </a:lnTo>
                <a:lnTo>
                  <a:pt x="392906" y="241102"/>
                </a:lnTo>
                <a:lnTo>
                  <a:pt x="410765" y="232172"/>
                </a:lnTo>
                <a:lnTo>
                  <a:pt x="437554" y="223243"/>
                </a:lnTo>
                <a:lnTo>
                  <a:pt x="455414" y="214313"/>
                </a:lnTo>
                <a:lnTo>
                  <a:pt x="473273" y="196454"/>
                </a:lnTo>
                <a:lnTo>
                  <a:pt x="491132" y="178594"/>
                </a:lnTo>
                <a:lnTo>
                  <a:pt x="500062" y="160735"/>
                </a:lnTo>
                <a:lnTo>
                  <a:pt x="517922" y="142875"/>
                </a:lnTo>
                <a:lnTo>
                  <a:pt x="535781" y="125016"/>
                </a:lnTo>
                <a:lnTo>
                  <a:pt x="544711" y="107156"/>
                </a:lnTo>
                <a:lnTo>
                  <a:pt x="553640" y="80367"/>
                </a:lnTo>
                <a:lnTo>
                  <a:pt x="553640" y="62508"/>
                </a:lnTo>
                <a:lnTo>
                  <a:pt x="562570" y="35719"/>
                </a:lnTo>
                <a:lnTo>
                  <a:pt x="571500" y="17860"/>
                </a:lnTo>
                <a:lnTo>
                  <a:pt x="571500" y="8930"/>
                </a:lnTo>
                <a:lnTo>
                  <a:pt x="580429" y="0"/>
                </a:lnTo>
                <a:lnTo>
                  <a:pt x="58042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786438" y="2357437"/>
            <a:ext cx="241102" cy="214314"/>
          </a:xfrm>
          <a:custGeom>
            <a:avLst/>
            <a:gdLst/>
            <a:ahLst/>
            <a:cxnLst/>
            <a:rect l="0" t="0" r="0" b="0"/>
            <a:pathLst>
              <a:path w="241102" h="214314">
                <a:moveTo>
                  <a:pt x="241101" y="8930"/>
                </a:moveTo>
                <a:lnTo>
                  <a:pt x="241101" y="8930"/>
                </a:lnTo>
                <a:lnTo>
                  <a:pt x="241101" y="8930"/>
                </a:lnTo>
                <a:lnTo>
                  <a:pt x="232171" y="0"/>
                </a:lnTo>
                <a:lnTo>
                  <a:pt x="214312" y="0"/>
                </a:lnTo>
                <a:lnTo>
                  <a:pt x="187523" y="0"/>
                </a:lnTo>
                <a:lnTo>
                  <a:pt x="160734" y="8930"/>
                </a:lnTo>
                <a:lnTo>
                  <a:pt x="125015" y="26789"/>
                </a:lnTo>
                <a:lnTo>
                  <a:pt x="89296" y="35719"/>
                </a:lnTo>
                <a:lnTo>
                  <a:pt x="62507" y="53578"/>
                </a:lnTo>
                <a:lnTo>
                  <a:pt x="35718" y="80367"/>
                </a:lnTo>
                <a:lnTo>
                  <a:pt x="17859" y="107157"/>
                </a:lnTo>
                <a:lnTo>
                  <a:pt x="8929" y="125016"/>
                </a:lnTo>
                <a:lnTo>
                  <a:pt x="0" y="142876"/>
                </a:lnTo>
                <a:lnTo>
                  <a:pt x="0" y="160735"/>
                </a:lnTo>
                <a:lnTo>
                  <a:pt x="17859" y="178594"/>
                </a:lnTo>
                <a:lnTo>
                  <a:pt x="35718" y="196454"/>
                </a:lnTo>
                <a:lnTo>
                  <a:pt x="71437" y="205383"/>
                </a:lnTo>
                <a:lnTo>
                  <a:pt x="89296" y="214313"/>
                </a:lnTo>
                <a:lnTo>
                  <a:pt x="107156" y="214313"/>
                </a:lnTo>
                <a:lnTo>
                  <a:pt x="107156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206133" y="2330648"/>
            <a:ext cx="35720" cy="214314"/>
          </a:xfrm>
          <a:custGeom>
            <a:avLst/>
            <a:gdLst/>
            <a:ahLst/>
            <a:cxnLst/>
            <a:rect l="0" t="0" r="0" b="0"/>
            <a:pathLst>
              <a:path w="35720" h="214314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17860"/>
                </a:lnTo>
                <a:lnTo>
                  <a:pt x="35719" y="26789"/>
                </a:lnTo>
                <a:lnTo>
                  <a:pt x="35719" y="53578"/>
                </a:lnTo>
                <a:lnTo>
                  <a:pt x="35719" y="80367"/>
                </a:lnTo>
                <a:lnTo>
                  <a:pt x="26789" y="107156"/>
                </a:lnTo>
                <a:lnTo>
                  <a:pt x="17859" y="133946"/>
                </a:lnTo>
                <a:lnTo>
                  <a:pt x="17859" y="160735"/>
                </a:lnTo>
                <a:lnTo>
                  <a:pt x="893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70414" y="2286000"/>
            <a:ext cx="285751" cy="53579"/>
          </a:xfrm>
          <a:custGeom>
            <a:avLst/>
            <a:gdLst/>
            <a:ahLst/>
            <a:cxnLst/>
            <a:rect l="0" t="0" r="0" b="0"/>
            <a:pathLst>
              <a:path w="285751" h="53579">
                <a:moveTo>
                  <a:pt x="0" y="53578"/>
                </a:moveTo>
                <a:lnTo>
                  <a:pt x="0" y="44648"/>
                </a:lnTo>
                <a:lnTo>
                  <a:pt x="8930" y="44648"/>
                </a:lnTo>
                <a:lnTo>
                  <a:pt x="26789" y="35719"/>
                </a:lnTo>
                <a:lnTo>
                  <a:pt x="62508" y="17859"/>
                </a:lnTo>
                <a:lnTo>
                  <a:pt x="116086" y="17859"/>
                </a:lnTo>
                <a:lnTo>
                  <a:pt x="160734" y="8929"/>
                </a:lnTo>
                <a:lnTo>
                  <a:pt x="214313" y="0"/>
                </a:lnTo>
                <a:lnTo>
                  <a:pt x="258961" y="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241852" y="2428875"/>
            <a:ext cx="160735" cy="8930"/>
          </a:xfrm>
          <a:custGeom>
            <a:avLst/>
            <a:gdLst/>
            <a:ahLst/>
            <a:cxnLst/>
            <a:rect l="0" t="0" r="0" b="0"/>
            <a:pathLst>
              <a:path w="160735" h="8930">
                <a:moveTo>
                  <a:pt x="0" y="8929"/>
                </a:move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26789" y="8929"/>
                </a:lnTo>
                <a:lnTo>
                  <a:pt x="53578" y="8929"/>
                </a:lnTo>
                <a:lnTo>
                  <a:pt x="98226" y="8929"/>
                </a:lnTo>
                <a:lnTo>
                  <a:pt x="13394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411016" y="2125265"/>
            <a:ext cx="1964532" cy="26790"/>
          </a:xfrm>
          <a:custGeom>
            <a:avLst/>
            <a:gdLst/>
            <a:ahLst/>
            <a:cxnLst/>
            <a:rect l="0" t="0" r="0" b="0"/>
            <a:pathLst>
              <a:path w="1964532" h="26790">
                <a:moveTo>
                  <a:pt x="0" y="17860"/>
                </a:move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60734" y="8930"/>
                </a:lnTo>
                <a:lnTo>
                  <a:pt x="187523" y="8930"/>
                </a:lnTo>
                <a:lnTo>
                  <a:pt x="223242" y="8930"/>
                </a:lnTo>
                <a:lnTo>
                  <a:pt x="258961" y="8930"/>
                </a:lnTo>
                <a:lnTo>
                  <a:pt x="294679" y="8930"/>
                </a:lnTo>
                <a:lnTo>
                  <a:pt x="330398" y="8930"/>
                </a:lnTo>
                <a:lnTo>
                  <a:pt x="375047" y="8930"/>
                </a:lnTo>
                <a:lnTo>
                  <a:pt x="410765" y="8930"/>
                </a:lnTo>
                <a:lnTo>
                  <a:pt x="455414" y="8930"/>
                </a:lnTo>
                <a:lnTo>
                  <a:pt x="491132" y="17860"/>
                </a:lnTo>
                <a:lnTo>
                  <a:pt x="535781" y="17860"/>
                </a:lnTo>
                <a:lnTo>
                  <a:pt x="580429" y="17860"/>
                </a:lnTo>
                <a:lnTo>
                  <a:pt x="616148" y="17860"/>
                </a:lnTo>
                <a:lnTo>
                  <a:pt x="660797" y="26789"/>
                </a:lnTo>
                <a:lnTo>
                  <a:pt x="705445" y="26789"/>
                </a:lnTo>
                <a:lnTo>
                  <a:pt x="750093" y="26789"/>
                </a:lnTo>
                <a:lnTo>
                  <a:pt x="785812" y="26789"/>
                </a:lnTo>
                <a:lnTo>
                  <a:pt x="830461" y="26789"/>
                </a:lnTo>
                <a:lnTo>
                  <a:pt x="875109" y="26789"/>
                </a:lnTo>
                <a:lnTo>
                  <a:pt x="919757" y="26789"/>
                </a:lnTo>
                <a:lnTo>
                  <a:pt x="964406" y="26789"/>
                </a:lnTo>
                <a:lnTo>
                  <a:pt x="1000125" y="26789"/>
                </a:lnTo>
                <a:lnTo>
                  <a:pt x="1044773" y="26789"/>
                </a:lnTo>
                <a:lnTo>
                  <a:pt x="1089422" y="26789"/>
                </a:lnTo>
                <a:lnTo>
                  <a:pt x="1125140" y="26789"/>
                </a:lnTo>
                <a:lnTo>
                  <a:pt x="1169789" y="26789"/>
                </a:lnTo>
                <a:lnTo>
                  <a:pt x="1205507" y="26789"/>
                </a:lnTo>
                <a:lnTo>
                  <a:pt x="1250156" y="26789"/>
                </a:lnTo>
                <a:lnTo>
                  <a:pt x="1285875" y="26789"/>
                </a:lnTo>
                <a:lnTo>
                  <a:pt x="1330523" y="26789"/>
                </a:lnTo>
                <a:lnTo>
                  <a:pt x="1366242" y="26789"/>
                </a:lnTo>
                <a:lnTo>
                  <a:pt x="1401961" y="17860"/>
                </a:lnTo>
                <a:lnTo>
                  <a:pt x="1446609" y="17860"/>
                </a:lnTo>
                <a:lnTo>
                  <a:pt x="1482328" y="17860"/>
                </a:lnTo>
                <a:lnTo>
                  <a:pt x="1518047" y="17860"/>
                </a:lnTo>
                <a:lnTo>
                  <a:pt x="1553765" y="17860"/>
                </a:lnTo>
                <a:lnTo>
                  <a:pt x="1598414" y="8930"/>
                </a:lnTo>
                <a:lnTo>
                  <a:pt x="1634132" y="8930"/>
                </a:lnTo>
                <a:lnTo>
                  <a:pt x="1669851" y="8930"/>
                </a:lnTo>
                <a:lnTo>
                  <a:pt x="1705570" y="8930"/>
                </a:lnTo>
                <a:lnTo>
                  <a:pt x="1750218" y="0"/>
                </a:lnTo>
                <a:lnTo>
                  <a:pt x="1785937" y="0"/>
                </a:lnTo>
                <a:lnTo>
                  <a:pt x="1830586" y="0"/>
                </a:lnTo>
                <a:lnTo>
                  <a:pt x="1857375" y="0"/>
                </a:lnTo>
                <a:lnTo>
                  <a:pt x="1893093" y="0"/>
                </a:lnTo>
                <a:lnTo>
                  <a:pt x="1919882" y="0"/>
                </a:lnTo>
                <a:lnTo>
                  <a:pt x="1937742" y="0"/>
                </a:lnTo>
                <a:lnTo>
                  <a:pt x="1955601" y="0"/>
                </a:lnTo>
                <a:lnTo>
                  <a:pt x="1964531" y="0"/>
                </a:lnTo>
                <a:lnTo>
                  <a:pt x="196453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661297" y="3634382"/>
            <a:ext cx="508993" cy="383978"/>
          </a:xfrm>
          <a:custGeom>
            <a:avLst/>
            <a:gdLst/>
            <a:ahLst/>
            <a:cxnLst/>
            <a:rect l="0" t="0" r="0" b="0"/>
            <a:pathLst>
              <a:path w="508993" h="383978">
                <a:moveTo>
                  <a:pt x="107156" y="160735"/>
                </a:moveTo>
                <a:lnTo>
                  <a:pt x="107156" y="160735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98226" y="187524"/>
                </a:lnTo>
                <a:lnTo>
                  <a:pt x="98226" y="205383"/>
                </a:lnTo>
                <a:lnTo>
                  <a:pt x="89297" y="223243"/>
                </a:lnTo>
                <a:lnTo>
                  <a:pt x="80367" y="241102"/>
                </a:lnTo>
                <a:lnTo>
                  <a:pt x="71437" y="267891"/>
                </a:lnTo>
                <a:lnTo>
                  <a:pt x="62508" y="285750"/>
                </a:lnTo>
                <a:lnTo>
                  <a:pt x="44648" y="312539"/>
                </a:lnTo>
                <a:lnTo>
                  <a:pt x="35719" y="330399"/>
                </a:lnTo>
                <a:lnTo>
                  <a:pt x="26789" y="348258"/>
                </a:lnTo>
                <a:lnTo>
                  <a:pt x="8930" y="366118"/>
                </a:lnTo>
                <a:lnTo>
                  <a:pt x="8930" y="375047"/>
                </a:lnTo>
                <a:lnTo>
                  <a:pt x="0" y="383977"/>
                </a:lnTo>
                <a:lnTo>
                  <a:pt x="0" y="383977"/>
                </a:lnTo>
                <a:lnTo>
                  <a:pt x="0" y="375047"/>
                </a:lnTo>
                <a:lnTo>
                  <a:pt x="0" y="366118"/>
                </a:lnTo>
                <a:lnTo>
                  <a:pt x="8930" y="348258"/>
                </a:lnTo>
                <a:lnTo>
                  <a:pt x="17859" y="321469"/>
                </a:lnTo>
                <a:lnTo>
                  <a:pt x="35719" y="294680"/>
                </a:lnTo>
                <a:lnTo>
                  <a:pt x="53578" y="267891"/>
                </a:lnTo>
                <a:lnTo>
                  <a:pt x="62508" y="232172"/>
                </a:lnTo>
                <a:lnTo>
                  <a:pt x="89297" y="196454"/>
                </a:lnTo>
                <a:lnTo>
                  <a:pt x="107156" y="160735"/>
                </a:lnTo>
                <a:lnTo>
                  <a:pt x="125016" y="125016"/>
                </a:lnTo>
                <a:lnTo>
                  <a:pt x="151805" y="98227"/>
                </a:lnTo>
                <a:lnTo>
                  <a:pt x="169664" y="62508"/>
                </a:lnTo>
                <a:lnTo>
                  <a:pt x="187523" y="44649"/>
                </a:lnTo>
                <a:lnTo>
                  <a:pt x="205383" y="26789"/>
                </a:lnTo>
                <a:lnTo>
                  <a:pt x="223242" y="8930"/>
                </a:lnTo>
                <a:lnTo>
                  <a:pt x="232172" y="8930"/>
                </a:lnTo>
                <a:lnTo>
                  <a:pt x="241101" y="0"/>
                </a:lnTo>
                <a:lnTo>
                  <a:pt x="241101" y="8930"/>
                </a:lnTo>
                <a:lnTo>
                  <a:pt x="250031" y="17860"/>
                </a:lnTo>
                <a:lnTo>
                  <a:pt x="250031" y="35719"/>
                </a:lnTo>
                <a:lnTo>
                  <a:pt x="258961" y="62508"/>
                </a:lnTo>
                <a:lnTo>
                  <a:pt x="267891" y="89297"/>
                </a:lnTo>
                <a:lnTo>
                  <a:pt x="276820" y="116086"/>
                </a:lnTo>
                <a:lnTo>
                  <a:pt x="285750" y="151805"/>
                </a:lnTo>
                <a:lnTo>
                  <a:pt x="294680" y="178594"/>
                </a:lnTo>
                <a:lnTo>
                  <a:pt x="303609" y="196454"/>
                </a:lnTo>
                <a:lnTo>
                  <a:pt x="312539" y="223243"/>
                </a:lnTo>
                <a:lnTo>
                  <a:pt x="321469" y="241102"/>
                </a:lnTo>
                <a:lnTo>
                  <a:pt x="321469" y="250032"/>
                </a:lnTo>
                <a:lnTo>
                  <a:pt x="330398" y="258961"/>
                </a:lnTo>
                <a:lnTo>
                  <a:pt x="339328" y="267891"/>
                </a:lnTo>
                <a:lnTo>
                  <a:pt x="348258" y="276821"/>
                </a:lnTo>
                <a:lnTo>
                  <a:pt x="357187" y="276821"/>
                </a:lnTo>
                <a:lnTo>
                  <a:pt x="375047" y="267891"/>
                </a:lnTo>
                <a:lnTo>
                  <a:pt x="383976" y="267891"/>
                </a:lnTo>
                <a:lnTo>
                  <a:pt x="401836" y="250032"/>
                </a:lnTo>
                <a:lnTo>
                  <a:pt x="410766" y="241102"/>
                </a:lnTo>
                <a:lnTo>
                  <a:pt x="428625" y="223243"/>
                </a:lnTo>
                <a:lnTo>
                  <a:pt x="437555" y="196454"/>
                </a:lnTo>
                <a:lnTo>
                  <a:pt x="455414" y="169664"/>
                </a:lnTo>
                <a:lnTo>
                  <a:pt x="464344" y="133946"/>
                </a:lnTo>
                <a:lnTo>
                  <a:pt x="473273" y="107157"/>
                </a:lnTo>
                <a:lnTo>
                  <a:pt x="491133" y="80368"/>
                </a:lnTo>
                <a:lnTo>
                  <a:pt x="491133" y="53579"/>
                </a:lnTo>
                <a:lnTo>
                  <a:pt x="500062" y="35719"/>
                </a:lnTo>
                <a:lnTo>
                  <a:pt x="508992" y="26789"/>
                </a:lnTo>
                <a:lnTo>
                  <a:pt x="508992" y="17860"/>
                </a:lnTo>
                <a:lnTo>
                  <a:pt x="508992" y="8930"/>
                </a:lnTo>
                <a:lnTo>
                  <a:pt x="508992" y="8930"/>
                </a:lnTo>
                <a:lnTo>
                  <a:pt x="508992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143500" y="3839765"/>
            <a:ext cx="35720" cy="187525"/>
          </a:xfrm>
          <a:custGeom>
            <a:avLst/>
            <a:gdLst/>
            <a:ahLst/>
            <a:cxnLst/>
            <a:rect l="0" t="0" r="0" b="0"/>
            <a:pathLst>
              <a:path w="35720" h="187525">
                <a:moveTo>
                  <a:pt x="1785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35719" y="98227"/>
                </a:lnTo>
                <a:lnTo>
                  <a:pt x="35719" y="116086"/>
                </a:lnTo>
                <a:lnTo>
                  <a:pt x="26789" y="133946"/>
                </a:lnTo>
                <a:lnTo>
                  <a:pt x="2678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223867" y="3670101"/>
            <a:ext cx="294681" cy="187525"/>
          </a:xfrm>
          <a:custGeom>
            <a:avLst/>
            <a:gdLst/>
            <a:ahLst/>
            <a:cxnLst/>
            <a:rect l="0" t="0" r="0" b="0"/>
            <a:pathLst>
              <a:path w="294681" h="187525">
                <a:moveTo>
                  <a:pt x="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35719"/>
                </a:lnTo>
                <a:lnTo>
                  <a:pt x="26789" y="26789"/>
                </a:lnTo>
                <a:lnTo>
                  <a:pt x="53578" y="8930"/>
                </a:lnTo>
                <a:lnTo>
                  <a:pt x="89297" y="0"/>
                </a:lnTo>
                <a:lnTo>
                  <a:pt x="125016" y="0"/>
                </a:lnTo>
                <a:lnTo>
                  <a:pt x="169664" y="0"/>
                </a:lnTo>
                <a:lnTo>
                  <a:pt x="214313" y="8930"/>
                </a:lnTo>
                <a:lnTo>
                  <a:pt x="241102" y="17860"/>
                </a:lnTo>
                <a:lnTo>
                  <a:pt x="267891" y="35719"/>
                </a:lnTo>
                <a:lnTo>
                  <a:pt x="285750" y="53578"/>
                </a:lnTo>
                <a:lnTo>
                  <a:pt x="294680" y="71438"/>
                </a:lnTo>
                <a:lnTo>
                  <a:pt x="294680" y="98227"/>
                </a:lnTo>
                <a:lnTo>
                  <a:pt x="285750" y="116086"/>
                </a:lnTo>
                <a:lnTo>
                  <a:pt x="267891" y="133945"/>
                </a:lnTo>
                <a:lnTo>
                  <a:pt x="250031" y="151805"/>
                </a:lnTo>
                <a:lnTo>
                  <a:pt x="232172" y="160735"/>
                </a:lnTo>
                <a:lnTo>
                  <a:pt x="205383" y="178594"/>
                </a:lnTo>
                <a:lnTo>
                  <a:pt x="169664" y="187524"/>
                </a:lnTo>
                <a:lnTo>
                  <a:pt x="142875" y="187524"/>
                </a:lnTo>
                <a:lnTo>
                  <a:pt x="107156" y="187524"/>
                </a:lnTo>
                <a:lnTo>
                  <a:pt x="80367" y="187524"/>
                </a:lnTo>
                <a:lnTo>
                  <a:pt x="53578" y="187524"/>
                </a:lnTo>
                <a:lnTo>
                  <a:pt x="35719" y="187524"/>
                </a:lnTo>
                <a:lnTo>
                  <a:pt x="26789" y="187524"/>
                </a:lnTo>
                <a:lnTo>
                  <a:pt x="26789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607844" y="3732609"/>
            <a:ext cx="437555" cy="258962"/>
          </a:xfrm>
          <a:custGeom>
            <a:avLst/>
            <a:gdLst/>
            <a:ahLst/>
            <a:cxnLst/>
            <a:rect l="0" t="0" r="0" b="0"/>
            <a:pathLst>
              <a:path w="437555" h="258962">
                <a:moveTo>
                  <a:pt x="0" y="26789"/>
                </a:moveTo>
                <a:lnTo>
                  <a:pt x="0" y="3571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98227"/>
                </a:lnTo>
                <a:lnTo>
                  <a:pt x="17859" y="125016"/>
                </a:lnTo>
                <a:lnTo>
                  <a:pt x="26789" y="142875"/>
                </a:lnTo>
                <a:lnTo>
                  <a:pt x="35719" y="169664"/>
                </a:lnTo>
                <a:lnTo>
                  <a:pt x="44648" y="187523"/>
                </a:lnTo>
                <a:lnTo>
                  <a:pt x="62508" y="205383"/>
                </a:lnTo>
                <a:lnTo>
                  <a:pt x="80367" y="232172"/>
                </a:lnTo>
                <a:lnTo>
                  <a:pt x="98226" y="241102"/>
                </a:lnTo>
                <a:lnTo>
                  <a:pt x="125015" y="250031"/>
                </a:lnTo>
                <a:lnTo>
                  <a:pt x="142875" y="258961"/>
                </a:lnTo>
                <a:lnTo>
                  <a:pt x="169664" y="250031"/>
                </a:lnTo>
                <a:lnTo>
                  <a:pt x="196453" y="241102"/>
                </a:lnTo>
                <a:lnTo>
                  <a:pt x="214312" y="232172"/>
                </a:lnTo>
                <a:lnTo>
                  <a:pt x="241101" y="214312"/>
                </a:lnTo>
                <a:lnTo>
                  <a:pt x="267890" y="187523"/>
                </a:lnTo>
                <a:lnTo>
                  <a:pt x="294679" y="169664"/>
                </a:lnTo>
                <a:lnTo>
                  <a:pt x="321469" y="142875"/>
                </a:lnTo>
                <a:lnTo>
                  <a:pt x="339328" y="107156"/>
                </a:lnTo>
                <a:lnTo>
                  <a:pt x="366117" y="80367"/>
                </a:lnTo>
                <a:lnTo>
                  <a:pt x="392906" y="53578"/>
                </a:lnTo>
                <a:lnTo>
                  <a:pt x="410765" y="26789"/>
                </a:lnTo>
                <a:lnTo>
                  <a:pt x="428625" y="8930"/>
                </a:lnTo>
                <a:lnTo>
                  <a:pt x="437554" y="0"/>
                </a:lnTo>
                <a:lnTo>
                  <a:pt x="43755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161484" y="3982640"/>
            <a:ext cx="241103" cy="8931"/>
          </a:xfrm>
          <a:custGeom>
            <a:avLst/>
            <a:gdLst/>
            <a:ahLst/>
            <a:cxnLst/>
            <a:rect l="0" t="0" r="0" b="0"/>
            <a:pathLst>
              <a:path w="241103" h="8931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0"/>
                </a:lnTo>
                <a:lnTo>
                  <a:pt x="98227" y="0"/>
                </a:lnTo>
                <a:lnTo>
                  <a:pt x="125016" y="8930"/>
                </a:lnTo>
                <a:lnTo>
                  <a:pt x="151805" y="8930"/>
                </a:lnTo>
                <a:lnTo>
                  <a:pt x="187524" y="8930"/>
                </a:lnTo>
                <a:lnTo>
                  <a:pt x="205383" y="8930"/>
                </a:lnTo>
                <a:lnTo>
                  <a:pt x="223243" y="8930"/>
                </a:lnTo>
                <a:lnTo>
                  <a:pt x="241102" y="8930"/>
                </a:lnTo>
                <a:lnTo>
                  <a:pt x="241102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670477" y="3723679"/>
            <a:ext cx="71438" cy="366118"/>
          </a:xfrm>
          <a:custGeom>
            <a:avLst/>
            <a:gdLst/>
            <a:ahLst/>
            <a:cxnLst/>
            <a:rect l="0" t="0" r="0" b="0"/>
            <a:pathLst>
              <a:path w="71438" h="36611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17860"/>
                </a:lnTo>
                <a:lnTo>
                  <a:pt x="71437" y="35719"/>
                </a:lnTo>
                <a:lnTo>
                  <a:pt x="71437" y="62508"/>
                </a:lnTo>
                <a:lnTo>
                  <a:pt x="71437" y="98227"/>
                </a:lnTo>
                <a:lnTo>
                  <a:pt x="71437" y="133946"/>
                </a:lnTo>
                <a:lnTo>
                  <a:pt x="62507" y="169664"/>
                </a:lnTo>
                <a:lnTo>
                  <a:pt x="53578" y="205383"/>
                </a:lnTo>
                <a:lnTo>
                  <a:pt x="44648" y="241102"/>
                </a:lnTo>
                <a:lnTo>
                  <a:pt x="35718" y="276821"/>
                </a:lnTo>
                <a:lnTo>
                  <a:pt x="26789" y="312539"/>
                </a:lnTo>
                <a:lnTo>
                  <a:pt x="17859" y="339328"/>
                </a:lnTo>
                <a:lnTo>
                  <a:pt x="8929" y="357188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554391" y="3902273"/>
            <a:ext cx="625079" cy="169665"/>
          </a:xfrm>
          <a:custGeom>
            <a:avLst/>
            <a:gdLst/>
            <a:ahLst/>
            <a:cxnLst/>
            <a:rect l="0" t="0" r="0" b="0"/>
            <a:pathLst>
              <a:path w="625079" h="169665">
                <a:moveTo>
                  <a:pt x="0" y="35719"/>
                </a:moveTo>
                <a:lnTo>
                  <a:pt x="0" y="35719"/>
                </a:lnTo>
                <a:lnTo>
                  <a:pt x="17859" y="35719"/>
                </a:lnTo>
                <a:lnTo>
                  <a:pt x="35718" y="35719"/>
                </a:lnTo>
                <a:lnTo>
                  <a:pt x="62507" y="35719"/>
                </a:lnTo>
                <a:lnTo>
                  <a:pt x="98226" y="35719"/>
                </a:lnTo>
                <a:lnTo>
                  <a:pt x="133945" y="35719"/>
                </a:lnTo>
                <a:lnTo>
                  <a:pt x="169664" y="26789"/>
                </a:lnTo>
                <a:lnTo>
                  <a:pt x="196453" y="17859"/>
                </a:lnTo>
                <a:lnTo>
                  <a:pt x="223242" y="8930"/>
                </a:lnTo>
                <a:lnTo>
                  <a:pt x="250031" y="0"/>
                </a:lnTo>
                <a:lnTo>
                  <a:pt x="276820" y="0"/>
                </a:lnTo>
                <a:lnTo>
                  <a:pt x="285750" y="0"/>
                </a:lnTo>
                <a:lnTo>
                  <a:pt x="294679" y="8930"/>
                </a:lnTo>
                <a:lnTo>
                  <a:pt x="294679" y="17859"/>
                </a:lnTo>
                <a:lnTo>
                  <a:pt x="294679" y="35719"/>
                </a:lnTo>
                <a:lnTo>
                  <a:pt x="294679" y="62508"/>
                </a:lnTo>
                <a:lnTo>
                  <a:pt x="294679" y="80367"/>
                </a:lnTo>
                <a:lnTo>
                  <a:pt x="285750" y="107156"/>
                </a:lnTo>
                <a:lnTo>
                  <a:pt x="267890" y="125016"/>
                </a:lnTo>
                <a:lnTo>
                  <a:pt x="258961" y="142875"/>
                </a:lnTo>
                <a:lnTo>
                  <a:pt x="258961" y="160734"/>
                </a:lnTo>
                <a:lnTo>
                  <a:pt x="250031" y="169664"/>
                </a:lnTo>
                <a:lnTo>
                  <a:pt x="250031" y="169664"/>
                </a:lnTo>
                <a:lnTo>
                  <a:pt x="250031" y="169664"/>
                </a:lnTo>
                <a:lnTo>
                  <a:pt x="250031" y="169664"/>
                </a:lnTo>
                <a:lnTo>
                  <a:pt x="250031" y="160734"/>
                </a:lnTo>
                <a:lnTo>
                  <a:pt x="258961" y="142875"/>
                </a:lnTo>
                <a:lnTo>
                  <a:pt x="267890" y="125016"/>
                </a:lnTo>
                <a:lnTo>
                  <a:pt x="276820" y="98227"/>
                </a:lnTo>
                <a:lnTo>
                  <a:pt x="294679" y="71438"/>
                </a:lnTo>
                <a:lnTo>
                  <a:pt x="312539" y="44648"/>
                </a:lnTo>
                <a:lnTo>
                  <a:pt x="339328" y="26789"/>
                </a:lnTo>
                <a:lnTo>
                  <a:pt x="357187" y="8930"/>
                </a:lnTo>
                <a:lnTo>
                  <a:pt x="383976" y="0"/>
                </a:lnTo>
                <a:lnTo>
                  <a:pt x="401836" y="0"/>
                </a:lnTo>
                <a:lnTo>
                  <a:pt x="419695" y="0"/>
                </a:lnTo>
                <a:lnTo>
                  <a:pt x="437554" y="8930"/>
                </a:lnTo>
                <a:lnTo>
                  <a:pt x="446484" y="26789"/>
                </a:lnTo>
                <a:lnTo>
                  <a:pt x="455414" y="44648"/>
                </a:lnTo>
                <a:lnTo>
                  <a:pt x="455414" y="62508"/>
                </a:lnTo>
                <a:lnTo>
                  <a:pt x="455414" y="80367"/>
                </a:lnTo>
                <a:lnTo>
                  <a:pt x="455414" y="107156"/>
                </a:lnTo>
                <a:lnTo>
                  <a:pt x="455414" y="125016"/>
                </a:lnTo>
                <a:lnTo>
                  <a:pt x="455414" y="133945"/>
                </a:lnTo>
                <a:lnTo>
                  <a:pt x="455414" y="142875"/>
                </a:lnTo>
                <a:lnTo>
                  <a:pt x="455414" y="151805"/>
                </a:lnTo>
                <a:lnTo>
                  <a:pt x="455414" y="151805"/>
                </a:lnTo>
                <a:lnTo>
                  <a:pt x="455414" y="142875"/>
                </a:lnTo>
                <a:lnTo>
                  <a:pt x="455414" y="142875"/>
                </a:lnTo>
                <a:lnTo>
                  <a:pt x="464343" y="125016"/>
                </a:lnTo>
                <a:lnTo>
                  <a:pt x="473273" y="98227"/>
                </a:lnTo>
                <a:lnTo>
                  <a:pt x="491132" y="80367"/>
                </a:lnTo>
                <a:lnTo>
                  <a:pt x="500062" y="62508"/>
                </a:lnTo>
                <a:lnTo>
                  <a:pt x="517922" y="44648"/>
                </a:lnTo>
                <a:lnTo>
                  <a:pt x="535781" y="35719"/>
                </a:lnTo>
                <a:lnTo>
                  <a:pt x="544711" y="35719"/>
                </a:lnTo>
                <a:lnTo>
                  <a:pt x="562570" y="35719"/>
                </a:lnTo>
                <a:lnTo>
                  <a:pt x="571500" y="35719"/>
                </a:lnTo>
                <a:lnTo>
                  <a:pt x="580429" y="44648"/>
                </a:lnTo>
                <a:lnTo>
                  <a:pt x="598289" y="53578"/>
                </a:lnTo>
                <a:lnTo>
                  <a:pt x="607218" y="71438"/>
                </a:lnTo>
                <a:lnTo>
                  <a:pt x="616148" y="89297"/>
                </a:lnTo>
                <a:lnTo>
                  <a:pt x="616148" y="107156"/>
                </a:lnTo>
                <a:lnTo>
                  <a:pt x="625078" y="125016"/>
                </a:lnTo>
                <a:lnTo>
                  <a:pt x="625078" y="142875"/>
                </a:lnTo>
                <a:lnTo>
                  <a:pt x="625078" y="160734"/>
                </a:lnTo>
                <a:lnTo>
                  <a:pt x="625078" y="169664"/>
                </a:lnTo>
                <a:lnTo>
                  <a:pt x="625078" y="169664"/>
                </a:lnTo>
                <a:lnTo>
                  <a:pt x="625078" y="169664"/>
                </a:lnTo>
                <a:lnTo>
                  <a:pt x="625078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295555" y="3920132"/>
            <a:ext cx="53579" cy="178595"/>
          </a:xfrm>
          <a:custGeom>
            <a:avLst/>
            <a:gdLst/>
            <a:ahLst/>
            <a:cxnLst/>
            <a:rect l="0" t="0" r="0" b="0"/>
            <a:pathLst>
              <a:path w="53579" h="178595">
                <a:moveTo>
                  <a:pt x="53578" y="0"/>
                </a:moveTo>
                <a:lnTo>
                  <a:pt x="53578" y="8930"/>
                </a:lnTo>
                <a:lnTo>
                  <a:pt x="53578" y="17860"/>
                </a:lnTo>
                <a:lnTo>
                  <a:pt x="44648" y="35719"/>
                </a:lnTo>
                <a:lnTo>
                  <a:pt x="35718" y="62508"/>
                </a:lnTo>
                <a:lnTo>
                  <a:pt x="26789" y="89297"/>
                </a:lnTo>
                <a:lnTo>
                  <a:pt x="17859" y="116086"/>
                </a:lnTo>
                <a:lnTo>
                  <a:pt x="8929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375922" y="3911203"/>
            <a:ext cx="258962" cy="223243"/>
          </a:xfrm>
          <a:custGeom>
            <a:avLst/>
            <a:gdLst/>
            <a:ahLst/>
            <a:cxnLst/>
            <a:rect l="0" t="0" r="0" b="0"/>
            <a:pathLst>
              <a:path w="258962" h="223243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51804"/>
                </a:lnTo>
                <a:lnTo>
                  <a:pt x="26789" y="169664"/>
                </a:lnTo>
                <a:lnTo>
                  <a:pt x="17859" y="178593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87523"/>
                </a:lnTo>
                <a:lnTo>
                  <a:pt x="26789" y="187523"/>
                </a:lnTo>
                <a:lnTo>
                  <a:pt x="26789" y="178593"/>
                </a:lnTo>
                <a:lnTo>
                  <a:pt x="35719" y="160734"/>
                </a:lnTo>
                <a:lnTo>
                  <a:pt x="53578" y="133945"/>
                </a:lnTo>
                <a:lnTo>
                  <a:pt x="71437" y="107156"/>
                </a:lnTo>
                <a:lnTo>
                  <a:pt x="98226" y="80367"/>
                </a:lnTo>
                <a:lnTo>
                  <a:pt x="125016" y="62508"/>
                </a:lnTo>
                <a:lnTo>
                  <a:pt x="151805" y="44648"/>
                </a:lnTo>
                <a:lnTo>
                  <a:pt x="178594" y="35718"/>
                </a:lnTo>
                <a:lnTo>
                  <a:pt x="196453" y="26789"/>
                </a:lnTo>
                <a:lnTo>
                  <a:pt x="214312" y="26789"/>
                </a:lnTo>
                <a:lnTo>
                  <a:pt x="232172" y="35718"/>
                </a:lnTo>
                <a:lnTo>
                  <a:pt x="241101" y="44648"/>
                </a:lnTo>
                <a:lnTo>
                  <a:pt x="250031" y="62508"/>
                </a:lnTo>
                <a:lnTo>
                  <a:pt x="258961" y="89297"/>
                </a:lnTo>
                <a:lnTo>
                  <a:pt x="258961" y="116086"/>
                </a:lnTo>
                <a:lnTo>
                  <a:pt x="258961" y="151804"/>
                </a:lnTo>
                <a:lnTo>
                  <a:pt x="258961" y="169664"/>
                </a:lnTo>
                <a:lnTo>
                  <a:pt x="258961" y="196453"/>
                </a:lnTo>
                <a:lnTo>
                  <a:pt x="258961" y="214312"/>
                </a:lnTo>
                <a:lnTo>
                  <a:pt x="258961" y="223242"/>
                </a:lnTo>
                <a:lnTo>
                  <a:pt x="258961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679531" y="3946921"/>
            <a:ext cx="232173" cy="401837"/>
          </a:xfrm>
          <a:custGeom>
            <a:avLst/>
            <a:gdLst/>
            <a:ahLst/>
            <a:cxnLst/>
            <a:rect l="0" t="0" r="0" b="0"/>
            <a:pathLst>
              <a:path w="232173" h="401837">
                <a:moveTo>
                  <a:pt x="116086" y="71438"/>
                </a:moveTo>
                <a:lnTo>
                  <a:pt x="116086" y="62508"/>
                </a:lnTo>
                <a:lnTo>
                  <a:pt x="125016" y="53579"/>
                </a:lnTo>
                <a:lnTo>
                  <a:pt x="133946" y="35719"/>
                </a:lnTo>
                <a:lnTo>
                  <a:pt x="133946" y="17860"/>
                </a:lnTo>
                <a:lnTo>
                  <a:pt x="133946" y="8930"/>
                </a:lnTo>
                <a:lnTo>
                  <a:pt x="125016" y="0"/>
                </a:lnTo>
                <a:lnTo>
                  <a:pt x="107157" y="0"/>
                </a:lnTo>
                <a:lnTo>
                  <a:pt x="89297" y="8930"/>
                </a:lnTo>
                <a:lnTo>
                  <a:pt x="71438" y="17860"/>
                </a:lnTo>
                <a:lnTo>
                  <a:pt x="53578" y="26790"/>
                </a:lnTo>
                <a:lnTo>
                  <a:pt x="35719" y="53579"/>
                </a:lnTo>
                <a:lnTo>
                  <a:pt x="26789" y="71438"/>
                </a:lnTo>
                <a:lnTo>
                  <a:pt x="35719" y="89297"/>
                </a:lnTo>
                <a:lnTo>
                  <a:pt x="44649" y="107157"/>
                </a:lnTo>
                <a:lnTo>
                  <a:pt x="62508" y="125016"/>
                </a:lnTo>
                <a:lnTo>
                  <a:pt x="89297" y="133946"/>
                </a:lnTo>
                <a:lnTo>
                  <a:pt x="116086" y="142875"/>
                </a:lnTo>
                <a:lnTo>
                  <a:pt x="151805" y="151805"/>
                </a:lnTo>
                <a:lnTo>
                  <a:pt x="178594" y="151805"/>
                </a:lnTo>
                <a:lnTo>
                  <a:pt x="205383" y="160735"/>
                </a:lnTo>
                <a:lnTo>
                  <a:pt x="223242" y="169665"/>
                </a:lnTo>
                <a:lnTo>
                  <a:pt x="232172" y="178594"/>
                </a:lnTo>
                <a:lnTo>
                  <a:pt x="232172" y="196454"/>
                </a:lnTo>
                <a:lnTo>
                  <a:pt x="223242" y="214313"/>
                </a:lnTo>
                <a:lnTo>
                  <a:pt x="214313" y="241102"/>
                </a:lnTo>
                <a:lnTo>
                  <a:pt x="196453" y="267891"/>
                </a:lnTo>
                <a:lnTo>
                  <a:pt x="169664" y="294680"/>
                </a:lnTo>
                <a:lnTo>
                  <a:pt x="142875" y="321469"/>
                </a:lnTo>
                <a:lnTo>
                  <a:pt x="125016" y="348258"/>
                </a:lnTo>
                <a:lnTo>
                  <a:pt x="98227" y="366118"/>
                </a:lnTo>
                <a:lnTo>
                  <a:pt x="80367" y="383977"/>
                </a:lnTo>
                <a:lnTo>
                  <a:pt x="62508" y="392907"/>
                </a:lnTo>
                <a:lnTo>
                  <a:pt x="53578" y="401836"/>
                </a:lnTo>
                <a:lnTo>
                  <a:pt x="44649" y="392907"/>
                </a:lnTo>
                <a:lnTo>
                  <a:pt x="26789" y="392907"/>
                </a:lnTo>
                <a:lnTo>
                  <a:pt x="17860" y="375047"/>
                </a:lnTo>
                <a:lnTo>
                  <a:pt x="8930" y="348258"/>
                </a:lnTo>
                <a:lnTo>
                  <a:pt x="8930" y="321469"/>
                </a:lnTo>
                <a:lnTo>
                  <a:pt x="0" y="30361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983141" y="3937992"/>
            <a:ext cx="250031" cy="250032"/>
          </a:xfrm>
          <a:custGeom>
            <a:avLst/>
            <a:gdLst/>
            <a:ahLst/>
            <a:cxnLst/>
            <a:rect l="0" t="0" r="0" b="0"/>
            <a:pathLst>
              <a:path w="250031" h="250032">
                <a:moveTo>
                  <a:pt x="80367" y="53578"/>
                </a:moveTo>
                <a:lnTo>
                  <a:pt x="89297" y="53578"/>
                </a:lnTo>
                <a:lnTo>
                  <a:pt x="98226" y="44648"/>
                </a:lnTo>
                <a:lnTo>
                  <a:pt x="116086" y="44648"/>
                </a:lnTo>
                <a:lnTo>
                  <a:pt x="133945" y="3571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25015" y="8929"/>
                </a:lnTo>
                <a:lnTo>
                  <a:pt x="107156" y="0"/>
                </a:lnTo>
                <a:lnTo>
                  <a:pt x="80367" y="0"/>
                </a:lnTo>
                <a:lnTo>
                  <a:pt x="62507" y="8929"/>
                </a:lnTo>
                <a:lnTo>
                  <a:pt x="44648" y="17859"/>
                </a:lnTo>
                <a:lnTo>
                  <a:pt x="35718" y="26789"/>
                </a:lnTo>
                <a:lnTo>
                  <a:pt x="44648" y="44648"/>
                </a:lnTo>
                <a:lnTo>
                  <a:pt x="53578" y="62508"/>
                </a:lnTo>
                <a:lnTo>
                  <a:pt x="80367" y="80367"/>
                </a:lnTo>
                <a:lnTo>
                  <a:pt x="107156" y="107156"/>
                </a:lnTo>
                <a:lnTo>
                  <a:pt x="142875" y="125015"/>
                </a:lnTo>
                <a:lnTo>
                  <a:pt x="178593" y="151804"/>
                </a:lnTo>
                <a:lnTo>
                  <a:pt x="214311" y="169664"/>
                </a:lnTo>
                <a:lnTo>
                  <a:pt x="232171" y="187523"/>
                </a:lnTo>
                <a:lnTo>
                  <a:pt x="250030" y="196453"/>
                </a:lnTo>
                <a:lnTo>
                  <a:pt x="250030" y="214312"/>
                </a:lnTo>
                <a:lnTo>
                  <a:pt x="241100" y="223242"/>
                </a:lnTo>
                <a:lnTo>
                  <a:pt x="223241" y="232172"/>
                </a:lnTo>
                <a:lnTo>
                  <a:pt x="196453" y="241101"/>
                </a:lnTo>
                <a:lnTo>
                  <a:pt x="160734" y="250031"/>
                </a:lnTo>
                <a:lnTo>
                  <a:pt x="133945" y="250031"/>
                </a:lnTo>
                <a:lnTo>
                  <a:pt x="89297" y="250031"/>
                </a:lnTo>
                <a:lnTo>
                  <a:pt x="62507" y="250031"/>
                </a:lnTo>
                <a:lnTo>
                  <a:pt x="26789" y="25003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840266" y="383083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000750" y="4402336"/>
            <a:ext cx="339329" cy="178594"/>
          </a:xfrm>
          <a:custGeom>
            <a:avLst/>
            <a:gdLst/>
            <a:ahLst/>
            <a:cxnLst/>
            <a:rect l="0" t="0" r="0" b="0"/>
            <a:pathLst>
              <a:path w="339329" h="178594">
                <a:moveTo>
                  <a:pt x="0" y="0"/>
                </a:moveTo>
                <a:lnTo>
                  <a:pt x="0" y="8929"/>
                </a:lnTo>
                <a:lnTo>
                  <a:pt x="8930" y="17859"/>
                </a:lnTo>
                <a:lnTo>
                  <a:pt x="26789" y="26789"/>
                </a:lnTo>
                <a:lnTo>
                  <a:pt x="44648" y="44648"/>
                </a:lnTo>
                <a:lnTo>
                  <a:pt x="80367" y="71437"/>
                </a:lnTo>
                <a:lnTo>
                  <a:pt x="116086" y="98226"/>
                </a:lnTo>
                <a:lnTo>
                  <a:pt x="151805" y="116085"/>
                </a:lnTo>
                <a:lnTo>
                  <a:pt x="196453" y="133945"/>
                </a:lnTo>
                <a:lnTo>
                  <a:pt x="241102" y="151804"/>
                </a:lnTo>
                <a:lnTo>
                  <a:pt x="276820" y="160734"/>
                </a:lnTo>
                <a:lnTo>
                  <a:pt x="303609" y="169664"/>
                </a:lnTo>
                <a:lnTo>
                  <a:pt x="330398" y="178593"/>
                </a:lnTo>
                <a:lnTo>
                  <a:pt x="339328" y="178593"/>
                </a:lnTo>
                <a:lnTo>
                  <a:pt x="339328" y="1785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500813" y="4500562"/>
            <a:ext cx="348258" cy="232173"/>
          </a:xfrm>
          <a:custGeom>
            <a:avLst/>
            <a:gdLst/>
            <a:ahLst/>
            <a:cxnLst/>
            <a:rect l="0" t="0" r="0" b="0"/>
            <a:pathLst>
              <a:path w="348258" h="232173">
                <a:moveTo>
                  <a:pt x="133945" y="71438"/>
                </a:moveTo>
                <a:lnTo>
                  <a:pt x="133945" y="71438"/>
                </a:lnTo>
                <a:lnTo>
                  <a:pt x="125015" y="80367"/>
                </a:lnTo>
                <a:lnTo>
                  <a:pt x="125015" y="98227"/>
                </a:lnTo>
                <a:lnTo>
                  <a:pt x="107156" y="125016"/>
                </a:lnTo>
                <a:lnTo>
                  <a:pt x="98226" y="142875"/>
                </a:lnTo>
                <a:lnTo>
                  <a:pt x="71437" y="169664"/>
                </a:lnTo>
                <a:lnTo>
                  <a:pt x="53578" y="187524"/>
                </a:lnTo>
                <a:lnTo>
                  <a:pt x="44648" y="205383"/>
                </a:lnTo>
                <a:lnTo>
                  <a:pt x="26789" y="214313"/>
                </a:lnTo>
                <a:lnTo>
                  <a:pt x="17859" y="223242"/>
                </a:lnTo>
                <a:lnTo>
                  <a:pt x="8929" y="232172"/>
                </a:lnTo>
                <a:lnTo>
                  <a:pt x="8929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29" y="214313"/>
                </a:lnTo>
                <a:lnTo>
                  <a:pt x="17859" y="187524"/>
                </a:lnTo>
                <a:lnTo>
                  <a:pt x="26789" y="160734"/>
                </a:lnTo>
                <a:lnTo>
                  <a:pt x="44648" y="133945"/>
                </a:lnTo>
                <a:lnTo>
                  <a:pt x="62507" y="98227"/>
                </a:lnTo>
                <a:lnTo>
                  <a:pt x="80367" y="71438"/>
                </a:lnTo>
                <a:lnTo>
                  <a:pt x="89296" y="44649"/>
                </a:lnTo>
                <a:lnTo>
                  <a:pt x="107156" y="26789"/>
                </a:lnTo>
                <a:lnTo>
                  <a:pt x="125015" y="8930"/>
                </a:lnTo>
                <a:lnTo>
                  <a:pt x="133945" y="0"/>
                </a:lnTo>
                <a:lnTo>
                  <a:pt x="160734" y="0"/>
                </a:lnTo>
                <a:lnTo>
                  <a:pt x="187523" y="0"/>
                </a:lnTo>
                <a:lnTo>
                  <a:pt x="214312" y="0"/>
                </a:lnTo>
                <a:lnTo>
                  <a:pt x="258960" y="8930"/>
                </a:lnTo>
                <a:lnTo>
                  <a:pt x="294679" y="17859"/>
                </a:lnTo>
                <a:lnTo>
                  <a:pt x="348257" y="26789"/>
                </a:lnTo>
                <a:lnTo>
                  <a:pt x="348257" y="26789"/>
                </a:lnTo>
                <a:lnTo>
                  <a:pt x="348257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768703" y="4616648"/>
            <a:ext cx="80368" cy="160735"/>
          </a:xfrm>
          <a:custGeom>
            <a:avLst/>
            <a:gdLst/>
            <a:ahLst/>
            <a:cxnLst/>
            <a:rect l="0" t="0" r="0" b="0"/>
            <a:pathLst>
              <a:path w="80368" h="160735">
                <a:moveTo>
                  <a:pt x="80367" y="0"/>
                </a:moveTo>
                <a:lnTo>
                  <a:pt x="80367" y="8930"/>
                </a:lnTo>
                <a:lnTo>
                  <a:pt x="62508" y="17859"/>
                </a:lnTo>
                <a:lnTo>
                  <a:pt x="44649" y="35719"/>
                </a:lnTo>
                <a:lnTo>
                  <a:pt x="2678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929438" y="4643437"/>
            <a:ext cx="250032" cy="303611"/>
          </a:xfrm>
          <a:custGeom>
            <a:avLst/>
            <a:gdLst/>
            <a:ahLst/>
            <a:cxnLst/>
            <a:rect l="0" t="0" r="0" b="0"/>
            <a:pathLst>
              <a:path w="250032" h="303611">
                <a:moveTo>
                  <a:pt x="223242" y="17859"/>
                </a:moveTo>
                <a:lnTo>
                  <a:pt x="223242" y="17859"/>
                </a:lnTo>
                <a:lnTo>
                  <a:pt x="232171" y="8930"/>
                </a:lnTo>
                <a:lnTo>
                  <a:pt x="232171" y="8930"/>
                </a:lnTo>
                <a:lnTo>
                  <a:pt x="241101" y="8930"/>
                </a:lnTo>
                <a:lnTo>
                  <a:pt x="241101" y="8930"/>
                </a:lnTo>
                <a:lnTo>
                  <a:pt x="250031" y="8930"/>
                </a:lnTo>
                <a:lnTo>
                  <a:pt x="241101" y="0"/>
                </a:lnTo>
                <a:lnTo>
                  <a:pt x="232171" y="0"/>
                </a:lnTo>
                <a:lnTo>
                  <a:pt x="223242" y="0"/>
                </a:lnTo>
                <a:lnTo>
                  <a:pt x="196453" y="0"/>
                </a:lnTo>
                <a:lnTo>
                  <a:pt x="178593" y="8930"/>
                </a:lnTo>
                <a:lnTo>
                  <a:pt x="160734" y="17859"/>
                </a:lnTo>
                <a:lnTo>
                  <a:pt x="142875" y="35719"/>
                </a:lnTo>
                <a:lnTo>
                  <a:pt x="133945" y="62508"/>
                </a:lnTo>
                <a:lnTo>
                  <a:pt x="133945" y="98227"/>
                </a:lnTo>
                <a:lnTo>
                  <a:pt x="142875" y="125016"/>
                </a:lnTo>
                <a:lnTo>
                  <a:pt x="160734" y="160734"/>
                </a:lnTo>
                <a:lnTo>
                  <a:pt x="178593" y="196453"/>
                </a:lnTo>
                <a:lnTo>
                  <a:pt x="205382" y="232172"/>
                </a:lnTo>
                <a:lnTo>
                  <a:pt x="223242" y="258961"/>
                </a:lnTo>
                <a:lnTo>
                  <a:pt x="232171" y="276821"/>
                </a:lnTo>
                <a:lnTo>
                  <a:pt x="232171" y="294680"/>
                </a:lnTo>
                <a:lnTo>
                  <a:pt x="232171" y="303610"/>
                </a:lnTo>
                <a:lnTo>
                  <a:pt x="214312" y="303610"/>
                </a:lnTo>
                <a:lnTo>
                  <a:pt x="187523" y="303610"/>
                </a:lnTo>
                <a:lnTo>
                  <a:pt x="160734" y="294680"/>
                </a:lnTo>
                <a:lnTo>
                  <a:pt x="125015" y="285751"/>
                </a:lnTo>
                <a:lnTo>
                  <a:pt x="89296" y="276821"/>
                </a:lnTo>
                <a:lnTo>
                  <a:pt x="62507" y="258961"/>
                </a:lnTo>
                <a:lnTo>
                  <a:pt x="35718" y="250032"/>
                </a:lnTo>
                <a:lnTo>
                  <a:pt x="17859" y="232172"/>
                </a:lnTo>
                <a:lnTo>
                  <a:pt x="8929" y="223242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233047" y="4625578"/>
            <a:ext cx="491134" cy="553642"/>
          </a:xfrm>
          <a:custGeom>
            <a:avLst/>
            <a:gdLst/>
            <a:ahLst/>
            <a:cxnLst/>
            <a:rect l="0" t="0" r="0" b="0"/>
            <a:pathLst>
              <a:path w="491134" h="553642">
                <a:moveTo>
                  <a:pt x="330398" y="0"/>
                </a:moveTo>
                <a:lnTo>
                  <a:pt x="339328" y="0"/>
                </a:lnTo>
                <a:lnTo>
                  <a:pt x="348258" y="0"/>
                </a:lnTo>
                <a:lnTo>
                  <a:pt x="357187" y="0"/>
                </a:lnTo>
                <a:lnTo>
                  <a:pt x="366117" y="17859"/>
                </a:lnTo>
                <a:lnTo>
                  <a:pt x="366117" y="26789"/>
                </a:lnTo>
                <a:lnTo>
                  <a:pt x="357187" y="44648"/>
                </a:lnTo>
                <a:lnTo>
                  <a:pt x="339328" y="71437"/>
                </a:lnTo>
                <a:lnTo>
                  <a:pt x="312539" y="89297"/>
                </a:lnTo>
                <a:lnTo>
                  <a:pt x="276820" y="125015"/>
                </a:lnTo>
                <a:lnTo>
                  <a:pt x="250031" y="151804"/>
                </a:lnTo>
                <a:lnTo>
                  <a:pt x="214312" y="178593"/>
                </a:lnTo>
                <a:lnTo>
                  <a:pt x="178594" y="205383"/>
                </a:lnTo>
                <a:lnTo>
                  <a:pt x="142875" y="232172"/>
                </a:lnTo>
                <a:lnTo>
                  <a:pt x="116086" y="267891"/>
                </a:lnTo>
                <a:lnTo>
                  <a:pt x="80367" y="294680"/>
                </a:lnTo>
                <a:lnTo>
                  <a:pt x="53578" y="312539"/>
                </a:lnTo>
                <a:lnTo>
                  <a:pt x="26789" y="330399"/>
                </a:lnTo>
                <a:lnTo>
                  <a:pt x="8930" y="348258"/>
                </a:lnTo>
                <a:lnTo>
                  <a:pt x="0" y="348258"/>
                </a:lnTo>
                <a:lnTo>
                  <a:pt x="0" y="357188"/>
                </a:lnTo>
                <a:lnTo>
                  <a:pt x="0" y="357188"/>
                </a:lnTo>
                <a:lnTo>
                  <a:pt x="0" y="348258"/>
                </a:lnTo>
                <a:lnTo>
                  <a:pt x="8930" y="339328"/>
                </a:lnTo>
                <a:lnTo>
                  <a:pt x="26789" y="321469"/>
                </a:lnTo>
                <a:lnTo>
                  <a:pt x="62508" y="303610"/>
                </a:lnTo>
                <a:lnTo>
                  <a:pt x="98226" y="267891"/>
                </a:lnTo>
                <a:lnTo>
                  <a:pt x="142875" y="241101"/>
                </a:lnTo>
                <a:lnTo>
                  <a:pt x="187523" y="214312"/>
                </a:lnTo>
                <a:lnTo>
                  <a:pt x="241101" y="196453"/>
                </a:lnTo>
                <a:lnTo>
                  <a:pt x="285750" y="178593"/>
                </a:lnTo>
                <a:lnTo>
                  <a:pt x="321469" y="178593"/>
                </a:lnTo>
                <a:lnTo>
                  <a:pt x="366117" y="178593"/>
                </a:lnTo>
                <a:lnTo>
                  <a:pt x="401836" y="178593"/>
                </a:lnTo>
                <a:lnTo>
                  <a:pt x="437555" y="187523"/>
                </a:lnTo>
                <a:lnTo>
                  <a:pt x="464344" y="205383"/>
                </a:lnTo>
                <a:lnTo>
                  <a:pt x="482203" y="214312"/>
                </a:lnTo>
                <a:lnTo>
                  <a:pt x="491133" y="223242"/>
                </a:lnTo>
                <a:lnTo>
                  <a:pt x="491133" y="241101"/>
                </a:lnTo>
                <a:lnTo>
                  <a:pt x="482203" y="250031"/>
                </a:lnTo>
                <a:lnTo>
                  <a:pt x="464344" y="258961"/>
                </a:lnTo>
                <a:lnTo>
                  <a:pt x="437555" y="267891"/>
                </a:lnTo>
                <a:lnTo>
                  <a:pt x="410766" y="276820"/>
                </a:lnTo>
                <a:lnTo>
                  <a:pt x="375047" y="294680"/>
                </a:lnTo>
                <a:lnTo>
                  <a:pt x="348258" y="303610"/>
                </a:lnTo>
                <a:lnTo>
                  <a:pt x="321469" y="321469"/>
                </a:lnTo>
                <a:lnTo>
                  <a:pt x="303609" y="339328"/>
                </a:lnTo>
                <a:lnTo>
                  <a:pt x="285750" y="366117"/>
                </a:lnTo>
                <a:lnTo>
                  <a:pt x="276820" y="392906"/>
                </a:lnTo>
                <a:lnTo>
                  <a:pt x="285750" y="419695"/>
                </a:lnTo>
                <a:lnTo>
                  <a:pt x="294680" y="455414"/>
                </a:lnTo>
                <a:lnTo>
                  <a:pt x="312539" y="482203"/>
                </a:lnTo>
                <a:lnTo>
                  <a:pt x="339328" y="508992"/>
                </a:lnTo>
                <a:lnTo>
                  <a:pt x="366117" y="526852"/>
                </a:lnTo>
                <a:lnTo>
                  <a:pt x="401836" y="544711"/>
                </a:lnTo>
                <a:lnTo>
                  <a:pt x="419695" y="553641"/>
                </a:lnTo>
                <a:lnTo>
                  <a:pt x="437555" y="553641"/>
                </a:lnTo>
                <a:lnTo>
                  <a:pt x="437555" y="55364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349133" y="455414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545336" y="4741664"/>
            <a:ext cx="401837" cy="473275"/>
          </a:xfrm>
          <a:custGeom>
            <a:avLst/>
            <a:gdLst/>
            <a:ahLst/>
            <a:cxnLst/>
            <a:rect l="0" t="0" r="0" b="0"/>
            <a:pathLst>
              <a:path w="401837" h="4732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26789" y="44648"/>
                </a:lnTo>
                <a:lnTo>
                  <a:pt x="35719" y="53578"/>
                </a:lnTo>
                <a:lnTo>
                  <a:pt x="44648" y="62507"/>
                </a:lnTo>
                <a:lnTo>
                  <a:pt x="53578" y="80367"/>
                </a:lnTo>
                <a:lnTo>
                  <a:pt x="62508" y="89297"/>
                </a:lnTo>
                <a:lnTo>
                  <a:pt x="80367" y="107156"/>
                </a:lnTo>
                <a:lnTo>
                  <a:pt x="89297" y="116086"/>
                </a:lnTo>
                <a:lnTo>
                  <a:pt x="98227" y="133945"/>
                </a:lnTo>
                <a:lnTo>
                  <a:pt x="116086" y="151805"/>
                </a:lnTo>
                <a:lnTo>
                  <a:pt x="133945" y="169664"/>
                </a:lnTo>
                <a:lnTo>
                  <a:pt x="151805" y="187524"/>
                </a:lnTo>
                <a:lnTo>
                  <a:pt x="169664" y="214313"/>
                </a:lnTo>
                <a:lnTo>
                  <a:pt x="187523" y="232172"/>
                </a:lnTo>
                <a:lnTo>
                  <a:pt x="205383" y="250031"/>
                </a:lnTo>
                <a:lnTo>
                  <a:pt x="223242" y="267891"/>
                </a:lnTo>
                <a:lnTo>
                  <a:pt x="241102" y="285750"/>
                </a:lnTo>
                <a:lnTo>
                  <a:pt x="250031" y="303609"/>
                </a:lnTo>
                <a:lnTo>
                  <a:pt x="267891" y="321469"/>
                </a:lnTo>
                <a:lnTo>
                  <a:pt x="276820" y="339328"/>
                </a:lnTo>
                <a:lnTo>
                  <a:pt x="294680" y="357188"/>
                </a:lnTo>
                <a:lnTo>
                  <a:pt x="303609" y="375047"/>
                </a:lnTo>
                <a:lnTo>
                  <a:pt x="312539" y="383977"/>
                </a:lnTo>
                <a:lnTo>
                  <a:pt x="330398" y="401836"/>
                </a:lnTo>
                <a:lnTo>
                  <a:pt x="339328" y="419695"/>
                </a:lnTo>
                <a:lnTo>
                  <a:pt x="357187" y="437555"/>
                </a:lnTo>
                <a:lnTo>
                  <a:pt x="366117" y="446484"/>
                </a:lnTo>
                <a:lnTo>
                  <a:pt x="383977" y="455414"/>
                </a:lnTo>
                <a:lnTo>
                  <a:pt x="392906" y="464344"/>
                </a:lnTo>
                <a:lnTo>
                  <a:pt x="401836" y="473274"/>
                </a:lnTo>
                <a:lnTo>
                  <a:pt x="401836" y="473274"/>
                </a:lnTo>
                <a:lnTo>
                  <a:pt x="401836" y="473274"/>
                </a:lnTo>
                <a:lnTo>
                  <a:pt x="401836" y="473274"/>
                </a:lnTo>
                <a:lnTo>
                  <a:pt x="401836" y="473274"/>
                </a:lnTo>
                <a:lnTo>
                  <a:pt x="401836" y="4732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063258" y="5206008"/>
            <a:ext cx="366118" cy="232173"/>
          </a:xfrm>
          <a:custGeom>
            <a:avLst/>
            <a:gdLst/>
            <a:ahLst/>
            <a:cxnLst/>
            <a:rect l="0" t="0" r="0" b="0"/>
            <a:pathLst>
              <a:path w="366118" h="232173">
                <a:moveTo>
                  <a:pt x="0" y="116086"/>
                </a:moveTo>
                <a:lnTo>
                  <a:pt x="8930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53578" y="125015"/>
                </a:lnTo>
                <a:lnTo>
                  <a:pt x="80367" y="125015"/>
                </a:lnTo>
                <a:lnTo>
                  <a:pt x="107156" y="133945"/>
                </a:lnTo>
                <a:lnTo>
                  <a:pt x="142875" y="133945"/>
                </a:lnTo>
                <a:lnTo>
                  <a:pt x="178594" y="133945"/>
                </a:lnTo>
                <a:lnTo>
                  <a:pt x="205383" y="133945"/>
                </a:lnTo>
                <a:lnTo>
                  <a:pt x="241101" y="133945"/>
                </a:lnTo>
                <a:lnTo>
                  <a:pt x="276820" y="125015"/>
                </a:lnTo>
                <a:lnTo>
                  <a:pt x="303609" y="116086"/>
                </a:lnTo>
                <a:lnTo>
                  <a:pt x="330398" y="107156"/>
                </a:lnTo>
                <a:lnTo>
                  <a:pt x="348258" y="89297"/>
                </a:lnTo>
                <a:lnTo>
                  <a:pt x="357187" y="80367"/>
                </a:lnTo>
                <a:lnTo>
                  <a:pt x="366117" y="71437"/>
                </a:lnTo>
                <a:lnTo>
                  <a:pt x="366117" y="53578"/>
                </a:lnTo>
                <a:lnTo>
                  <a:pt x="357187" y="35719"/>
                </a:lnTo>
                <a:lnTo>
                  <a:pt x="339328" y="17859"/>
                </a:lnTo>
                <a:lnTo>
                  <a:pt x="321469" y="8930"/>
                </a:lnTo>
                <a:lnTo>
                  <a:pt x="294680" y="0"/>
                </a:lnTo>
                <a:lnTo>
                  <a:pt x="258961" y="0"/>
                </a:lnTo>
                <a:lnTo>
                  <a:pt x="223242" y="0"/>
                </a:lnTo>
                <a:lnTo>
                  <a:pt x="187523" y="8930"/>
                </a:lnTo>
                <a:lnTo>
                  <a:pt x="160734" y="17859"/>
                </a:lnTo>
                <a:lnTo>
                  <a:pt x="125015" y="44648"/>
                </a:lnTo>
                <a:lnTo>
                  <a:pt x="98226" y="62508"/>
                </a:lnTo>
                <a:lnTo>
                  <a:pt x="80367" y="89297"/>
                </a:lnTo>
                <a:lnTo>
                  <a:pt x="71437" y="116086"/>
                </a:lnTo>
                <a:lnTo>
                  <a:pt x="71437" y="142875"/>
                </a:lnTo>
                <a:lnTo>
                  <a:pt x="71437" y="169664"/>
                </a:lnTo>
                <a:lnTo>
                  <a:pt x="80367" y="196453"/>
                </a:lnTo>
                <a:lnTo>
                  <a:pt x="98226" y="214312"/>
                </a:lnTo>
                <a:lnTo>
                  <a:pt x="116086" y="232172"/>
                </a:lnTo>
                <a:lnTo>
                  <a:pt x="133945" y="232172"/>
                </a:lnTo>
                <a:lnTo>
                  <a:pt x="133945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384727" y="5393531"/>
            <a:ext cx="339329" cy="107158"/>
          </a:xfrm>
          <a:custGeom>
            <a:avLst/>
            <a:gdLst/>
            <a:ahLst/>
            <a:cxnLst/>
            <a:rect l="0" t="0" r="0" b="0"/>
            <a:pathLst>
              <a:path w="339329" h="107158">
                <a:moveTo>
                  <a:pt x="339328" y="0"/>
                </a:moveTo>
                <a:lnTo>
                  <a:pt x="339328" y="0"/>
                </a:lnTo>
                <a:lnTo>
                  <a:pt x="330398" y="8930"/>
                </a:lnTo>
                <a:lnTo>
                  <a:pt x="303609" y="17860"/>
                </a:lnTo>
                <a:lnTo>
                  <a:pt x="276820" y="35719"/>
                </a:lnTo>
                <a:lnTo>
                  <a:pt x="223242" y="53578"/>
                </a:lnTo>
                <a:lnTo>
                  <a:pt x="178593" y="71438"/>
                </a:lnTo>
                <a:lnTo>
                  <a:pt x="125015" y="80367"/>
                </a:lnTo>
                <a:lnTo>
                  <a:pt x="62507" y="98227"/>
                </a:lnTo>
                <a:lnTo>
                  <a:pt x="26789" y="10715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420445" y="5366742"/>
            <a:ext cx="571501" cy="464344"/>
          </a:xfrm>
          <a:custGeom>
            <a:avLst/>
            <a:gdLst/>
            <a:ahLst/>
            <a:cxnLst/>
            <a:rect l="0" t="0" r="0" b="0"/>
            <a:pathLst>
              <a:path w="571501" h="464344">
                <a:moveTo>
                  <a:pt x="80368" y="0"/>
                </a:moveTo>
                <a:lnTo>
                  <a:pt x="80368" y="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26789"/>
                </a:lnTo>
                <a:lnTo>
                  <a:pt x="89297" y="44649"/>
                </a:lnTo>
                <a:lnTo>
                  <a:pt x="107157" y="71438"/>
                </a:lnTo>
                <a:lnTo>
                  <a:pt x="125016" y="107156"/>
                </a:lnTo>
                <a:lnTo>
                  <a:pt x="142875" y="142875"/>
                </a:lnTo>
                <a:lnTo>
                  <a:pt x="160735" y="187524"/>
                </a:lnTo>
                <a:lnTo>
                  <a:pt x="178594" y="223242"/>
                </a:lnTo>
                <a:lnTo>
                  <a:pt x="187524" y="258960"/>
                </a:lnTo>
                <a:lnTo>
                  <a:pt x="196453" y="294679"/>
                </a:lnTo>
                <a:lnTo>
                  <a:pt x="196453" y="330398"/>
                </a:lnTo>
                <a:lnTo>
                  <a:pt x="178594" y="357187"/>
                </a:lnTo>
                <a:lnTo>
                  <a:pt x="160735" y="383976"/>
                </a:lnTo>
                <a:lnTo>
                  <a:pt x="142875" y="401835"/>
                </a:lnTo>
                <a:lnTo>
                  <a:pt x="116086" y="419695"/>
                </a:lnTo>
                <a:lnTo>
                  <a:pt x="89297" y="437554"/>
                </a:lnTo>
                <a:lnTo>
                  <a:pt x="62508" y="446484"/>
                </a:lnTo>
                <a:lnTo>
                  <a:pt x="35719" y="455413"/>
                </a:lnTo>
                <a:lnTo>
                  <a:pt x="17860" y="464343"/>
                </a:lnTo>
                <a:lnTo>
                  <a:pt x="8930" y="464343"/>
                </a:lnTo>
                <a:lnTo>
                  <a:pt x="0" y="464343"/>
                </a:lnTo>
                <a:lnTo>
                  <a:pt x="0" y="455413"/>
                </a:lnTo>
                <a:lnTo>
                  <a:pt x="0" y="446484"/>
                </a:lnTo>
                <a:lnTo>
                  <a:pt x="8930" y="428624"/>
                </a:lnTo>
                <a:lnTo>
                  <a:pt x="26789" y="410765"/>
                </a:lnTo>
                <a:lnTo>
                  <a:pt x="62508" y="383976"/>
                </a:lnTo>
                <a:lnTo>
                  <a:pt x="98227" y="348257"/>
                </a:lnTo>
                <a:lnTo>
                  <a:pt x="142875" y="321468"/>
                </a:lnTo>
                <a:lnTo>
                  <a:pt x="205383" y="285749"/>
                </a:lnTo>
                <a:lnTo>
                  <a:pt x="258961" y="258960"/>
                </a:lnTo>
                <a:lnTo>
                  <a:pt x="312539" y="241101"/>
                </a:lnTo>
                <a:lnTo>
                  <a:pt x="366118" y="223242"/>
                </a:lnTo>
                <a:lnTo>
                  <a:pt x="410766" y="205383"/>
                </a:lnTo>
                <a:lnTo>
                  <a:pt x="455414" y="205383"/>
                </a:lnTo>
                <a:lnTo>
                  <a:pt x="491133" y="205383"/>
                </a:lnTo>
                <a:lnTo>
                  <a:pt x="517922" y="223242"/>
                </a:lnTo>
                <a:lnTo>
                  <a:pt x="544711" y="241101"/>
                </a:lnTo>
                <a:lnTo>
                  <a:pt x="562571" y="267890"/>
                </a:lnTo>
                <a:lnTo>
                  <a:pt x="571500" y="294679"/>
                </a:lnTo>
                <a:lnTo>
                  <a:pt x="571500" y="312538"/>
                </a:lnTo>
                <a:lnTo>
                  <a:pt x="562571" y="339328"/>
                </a:lnTo>
                <a:lnTo>
                  <a:pt x="553641" y="357187"/>
                </a:lnTo>
                <a:lnTo>
                  <a:pt x="526852" y="366117"/>
                </a:lnTo>
                <a:lnTo>
                  <a:pt x="508993" y="375046"/>
                </a:lnTo>
                <a:lnTo>
                  <a:pt x="473274" y="375046"/>
                </a:lnTo>
                <a:lnTo>
                  <a:pt x="437555" y="375046"/>
                </a:lnTo>
                <a:lnTo>
                  <a:pt x="401836" y="366117"/>
                </a:lnTo>
                <a:lnTo>
                  <a:pt x="366118" y="348257"/>
                </a:lnTo>
                <a:lnTo>
                  <a:pt x="330399" y="330398"/>
                </a:lnTo>
                <a:lnTo>
                  <a:pt x="303610" y="312538"/>
                </a:lnTo>
                <a:lnTo>
                  <a:pt x="267891" y="294679"/>
                </a:lnTo>
                <a:lnTo>
                  <a:pt x="267891" y="294679"/>
                </a:lnTo>
                <a:lnTo>
                  <a:pt x="267891" y="2946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804422" y="5697140"/>
            <a:ext cx="544712" cy="205384"/>
          </a:xfrm>
          <a:custGeom>
            <a:avLst/>
            <a:gdLst/>
            <a:ahLst/>
            <a:cxnLst/>
            <a:rect l="0" t="0" r="0" b="0"/>
            <a:pathLst>
              <a:path w="544712" h="205384">
                <a:moveTo>
                  <a:pt x="0" y="80367"/>
                </a:move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25015"/>
                </a:lnTo>
                <a:lnTo>
                  <a:pt x="44648" y="133945"/>
                </a:lnTo>
                <a:lnTo>
                  <a:pt x="80367" y="133945"/>
                </a:lnTo>
                <a:lnTo>
                  <a:pt x="116086" y="133945"/>
                </a:lnTo>
                <a:lnTo>
                  <a:pt x="160734" y="125015"/>
                </a:lnTo>
                <a:lnTo>
                  <a:pt x="214312" y="116086"/>
                </a:lnTo>
                <a:lnTo>
                  <a:pt x="250031" y="98226"/>
                </a:lnTo>
                <a:lnTo>
                  <a:pt x="285750" y="80367"/>
                </a:lnTo>
                <a:lnTo>
                  <a:pt x="321469" y="62508"/>
                </a:lnTo>
                <a:lnTo>
                  <a:pt x="339328" y="53578"/>
                </a:lnTo>
                <a:lnTo>
                  <a:pt x="357187" y="35719"/>
                </a:lnTo>
                <a:lnTo>
                  <a:pt x="357187" y="17859"/>
                </a:lnTo>
                <a:lnTo>
                  <a:pt x="348258" y="8930"/>
                </a:lnTo>
                <a:lnTo>
                  <a:pt x="339328" y="0"/>
                </a:lnTo>
                <a:lnTo>
                  <a:pt x="312539" y="0"/>
                </a:lnTo>
                <a:lnTo>
                  <a:pt x="285750" y="0"/>
                </a:lnTo>
                <a:lnTo>
                  <a:pt x="258961" y="8930"/>
                </a:lnTo>
                <a:lnTo>
                  <a:pt x="232172" y="26789"/>
                </a:lnTo>
                <a:lnTo>
                  <a:pt x="205383" y="53578"/>
                </a:lnTo>
                <a:lnTo>
                  <a:pt x="187523" y="71437"/>
                </a:lnTo>
                <a:lnTo>
                  <a:pt x="178594" y="98226"/>
                </a:lnTo>
                <a:lnTo>
                  <a:pt x="169664" y="125015"/>
                </a:lnTo>
                <a:lnTo>
                  <a:pt x="169664" y="142875"/>
                </a:lnTo>
                <a:lnTo>
                  <a:pt x="187523" y="169664"/>
                </a:lnTo>
                <a:lnTo>
                  <a:pt x="205383" y="178594"/>
                </a:lnTo>
                <a:lnTo>
                  <a:pt x="223242" y="196453"/>
                </a:lnTo>
                <a:lnTo>
                  <a:pt x="258961" y="205383"/>
                </a:lnTo>
                <a:lnTo>
                  <a:pt x="294680" y="205383"/>
                </a:lnTo>
                <a:lnTo>
                  <a:pt x="330398" y="205383"/>
                </a:lnTo>
                <a:lnTo>
                  <a:pt x="375047" y="196453"/>
                </a:lnTo>
                <a:lnTo>
                  <a:pt x="401836" y="196453"/>
                </a:lnTo>
                <a:lnTo>
                  <a:pt x="437555" y="178594"/>
                </a:lnTo>
                <a:lnTo>
                  <a:pt x="464344" y="169664"/>
                </a:lnTo>
                <a:lnTo>
                  <a:pt x="491133" y="151805"/>
                </a:lnTo>
                <a:lnTo>
                  <a:pt x="508992" y="142875"/>
                </a:lnTo>
                <a:lnTo>
                  <a:pt x="526851" y="125015"/>
                </a:lnTo>
                <a:lnTo>
                  <a:pt x="544711" y="116086"/>
                </a:lnTo>
                <a:lnTo>
                  <a:pt x="544711" y="107156"/>
                </a:lnTo>
                <a:lnTo>
                  <a:pt x="544711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215188" y="5920382"/>
            <a:ext cx="660797" cy="357189"/>
          </a:xfrm>
          <a:custGeom>
            <a:avLst/>
            <a:gdLst/>
            <a:ahLst/>
            <a:cxnLst/>
            <a:rect l="0" t="0" r="0" b="0"/>
            <a:pathLst>
              <a:path w="660797" h="357189">
                <a:moveTo>
                  <a:pt x="125015" y="8930"/>
                </a:moveTo>
                <a:lnTo>
                  <a:pt x="116085" y="8930"/>
                </a:lnTo>
                <a:lnTo>
                  <a:pt x="98226" y="26789"/>
                </a:lnTo>
                <a:lnTo>
                  <a:pt x="71437" y="35719"/>
                </a:lnTo>
                <a:lnTo>
                  <a:pt x="44648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25016"/>
                </a:lnTo>
                <a:lnTo>
                  <a:pt x="26789" y="142875"/>
                </a:lnTo>
                <a:lnTo>
                  <a:pt x="53578" y="151805"/>
                </a:lnTo>
                <a:lnTo>
                  <a:pt x="80367" y="151805"/>
                </a:lnTo>
                <a:lnTo>
                  <a:pt x="125015" y="160734"/>
                </a:lnTo>
                <a:lnTo>
                  <a:pt x="169664" y="160734"/>
                </a:lnTo>
                <a:lnTo>
                  <a:pt x="223242" y="160734"/>
                </a:lnTo>
                <a:lnTo>
                  <a:pt x="267890" y="151805"/>
                </a:lnTo>
                <a:lnTo>
                  <a:pt x="312539" y="151805"/>
                </a:lnTo>
                <a:lnTo>
                  <a:pt x="348257" y="133945"/>
                </a:lnTo>
                <a:lnTo>
                  <a:pt x="392906" y="125016"/>
                </a:lnTo>
                <a:lnTo>
                  <a:pt x="419695" y="107156"/>
                </a:lnTo>
                <a:lnTo>
                  <a:pt x="437554" y="89297"/>
                </a:lnTo>
                <a:lnTo>
                  <a:pt x="446484" y="71438"/>
                </a:lnTo>
                <a:lnTo>
                  <a:pt x="446484" y="53578"/>
                </a:lnTo>
                <a:lnTo>
                  <a:pt x="437554" y="35719"/>
                </a:lnTo>
                <a:lnTo>
                  <a:pt x="419695" y="17859"/>
                </a:lnTo>
                <a:lnTo>
                  <a:pt x="392906" y="8930"/>
                </a:lnTo>
                <a:lnTo>
                  <a:pt x="366117" y="0"/>
                </a:lnTo>
                <a:lnTo>
                  <a:pt x="339328" y="0"/>
                </a:lnTo>
                <a:lnTo>
                  <a:pt x="312539" y="8930"/>
                </a:lnTo>
                <a:lnTo>
                  <a:pt x="285750" y="26789"/>
                </a:lnTo>
                <a:lnTo>
                  <a:pt x="267890" y="35719"/>
                </a:lnTo>
                <a:lnTo>
                  <a:pt x="250031" y="53578"/>
                </a:lnTo>
                <a:lnTo>
                  <a:pt x="241101" y="71438"/>
                </a:lnTo>
                <a:lnTo>
                  <a:pt x="241101" y="89297"/>
                </a:lnTo>
                <a:lnTo>
                  <a:pt x="250031" y="107156"/>
                </a:lnTo>
                <a:lnTo>
                  <a:pt x="267890" y="116086"/>
                </a:lnTo>
                <a:lnTo>
                  <a:pt x="285750" y="133945"/>
                </a:lnTo>
                <a:lnTo>
                  <a:pt x="321468" y="151805"/>
                </a:lnTo>
                <a:lnTo>
                  <a:pt x="357187" y="160734"/>
                </a:lnTo>
                <a:lnTo>
                  <a:pt x="401835" y="169664"/>
                </a:lnTo>
                <a:lnTo>
                  <a:pt x="446484" y="178594"/>
                </a:lnTo>
                <a:lnTo>
                  <a:pt x="491132" y="187523"/>
                </a:lnTo>
                <a:lnTo>
                  <a:pt x="526851" y="187523"/>
                </a:lnTo>
                <a:lnTo>
                  <a:pt x="562570" y="187523"/>
                </a:lnTo>
                <a:lnTo>
                  <a:pt x="589359" y="187523"/>
                </a:lnTo>
                <a:lnTo>
                  <a:pt x="616148" y="196453"/>
                </a:lnTo>
                <a:lnTo>
                  <a:pt x="642937" y="205383"/>
                </a:lnTo>
                <a:lnTo>
                  <a:pt x="651867" y="214313"/>
                </a:lnTo>
                <a:lnTo>
                  <a:pt x="660796" y="223242"/>
                </a:lnTo>
                <a:lnTo>
                  <a:pt x="660796" y="232172"/>
                </a:lnTo>
                <a:lnTo>
                  <a:pt x="651867" y="241102"/>
                </a:lnTo>
                <a:lnTo>
                  <a:pt x="642937" y="258961"/>
                </a:lnTo>
                <a:lnTo>
                  <a:pt x="616148" y="276820"/>
                </a:lnTo>
                <a:lnTo>
                  <a:pt x="589359" y="294680"/>
                </a:lnTo>
                <a:lnTo>
                  <a:pt x="571500" y="312539"/>
                </a:lnTo>
                <a:lnTo>
                  <a:pt x="544710" y="330398"/>
                </a:lnTo>
                <a:lnTo>
                  <a:pt x="535781" y="348258"/>
                </a:lnTo>
                <a:lnTo>
                  <a:pt x="517921" y="357188"/>
                </a:lnTo>
                <a:lnTo>
                  <a:pt x="517921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938492" y="6188273"/>
            <a:ext cx="375047" cy="321469"/>
          </a:xfrm>
          <a:custGeom>
            <a:avLst/>
            <a:gdLst/>
            <a:ahLst/>
            <a:cxnLst/>
            <a:rect l="0" t="0" r="0" b="0"/>
            <a:pathLst>
              <a:path w="375047" h="321469">
                <a:moveTo>
                  <a:pt x="214313" y="125015"/>
                </a:moveTo>
                <a:lnTo>
                  <a:pt x="223242" y="116086"/>
                </a:lnTo>
                <a:lnTo>
                  <a:pt x="232172" y="116086"/>
                </a:lnTo>
                <a:lnTo>
                  <a:pt x="241102" y="98226"/>
                </a:lnTo>
                <a:lnTo>
                  <a:pt x="250031" y="80367"/>
                </a:lnTo>
                <a:lnTo>
                  <a:pt x="250031" y="62507"/>
                </a:lnTo>
                <a:lnTo>
                  <a:pt x="241102" y="44648"/>
                </a:lnTo>
                <a:lnTo>
                  <a:pt x="214313" y="26789"/>
                </a:lnTo>
                <a:lnTo>
                  <a:pt x="187524" y="8929"/>
                </a:lnTo>
                <a:lnTo>
                  <a:pt x="142875" y="0"/>
                </a:lnTo>
                <a:lnTo>
                  <a:pt x="107156" y="0"/>
                </a:lnTo>
                <a:lnTo>
                  <a:pt x="71438" y="8929"/>
                </a:lnTo>
                <a:lnTo>
                  <a:pt x="44649" y="26789"/>
                </a:lnTo>
                <a:lnTo>
                  <a:pt x="17860" y="44648"/>
                </a:lnTo>
                <a:lnTo>
                  <a:pt x="0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17860" y="178593"/>
                </a:lnTo>
                <a:lnTo>
                  <a:pt x="44649" y="214312"/>
                </a:lnTo>
                <a:lnTo>
                  <a:pt x="80367" y="241101"/>
                </a:lnTo>
                <a:lnTo>
                  <a:pt x="125016" y="276820"/>
                </a:lnTo>
                <a:lnTo>
                  <a:pt x="178594" y="294679"/>
                </a:lnTo>
                <a:lnTo>
                  <a:pt x="223242" y="312539"/>
                </a:lnTo>
                <a:lnTo>
                  <a:pt x="267890" y="321468"/>
                </a:lnTo>
                <a:lnTo>
                  <a:pt x="312538" y="321468"/>
                </a:lnTo>
                <a:lnTo>
                  <a:pt x="339328" y="312539"/>
                </a:lnTo>
                <a:lnTo>
                  <a:pt x="357187" y="285750"/>
                </a:lnTo>
                <a:lnTo>
                  <a:pt x="375046" y="250031"/>
                </a:lnTo>
                <a:lnTo>
                  <a:pt x="375046" y="214312"/>
                </a:lnTo>
                <a:lnTo>
                  <a:pt x="366117" y="160734"/>
                </a:lnTo>
                <a:lnTo>
                  <a:pt x="348257" y="125015"/>
                </a:lnTo>
                <a:lnTo>
                  <a:pt x="312538" y="89297"/>
                </a:lnTo>
                <a:lnTo>
                  <a:pt x="285749" y="62507"/>
                </a:lnTo>
                <a:lnTo>
                  <a:pt x="250031" y="53578"/>
                </a:lnTo>
                <a:lnTo>
                  <a:pt x="223242" y="53578"/>
                </a:lnTo>
                <a:lnTo>
                  <a:pt x="196453" y="71437"/>
                </a:lnTo>
                <a:lnTo>
                  <a:pt x="169664" y="98226"/>
                </a:lnTo>
                <a:lnTo>
                  <a:pt x="151805" y="133945"/>
                </a:lnTo>
                <a:lnTo>
                  <a:pt x="142875" y="187523"/>
                </a:lnTo>
                <a:lnTo>
                  <a:pt x="133946" y="232172"/>
                </a:lnTo>
                <a:lnTo>
                  <a:pt x="125016" y="276820"/>
                </a:lnTo>
                <a:lnTo>
                  <a:pt x="125016" y="294679"/>
                </a:lnTo>
                <a:lnTo>
                  <a:pt x="125016" y="2946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786688" y="5732859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357188" y="2536031"/>
            <a:ext cx="669727" cy="1357313"/>
          </a:xfrm>
          <a:custGeom>
            <a:avLst/>
            <a:gdLst/>
            <a:ahLst/>
            <a:cxnLst/>
            <a:rect l="0" t="0" r="0" b="0"/>
            <a:pathLst>
              <a:path w="669727" h="1357313">
                <a:moveTo>
                  <a:pt x="651867" y="8930"/>
                </a:moveTo>
                <a:lnTo>
                  <a:pt x="651867" y="8930"/>
                </a:lnTo>
                <a:lnTo>
                  <a:pt x="660796" y="8930"/>
                </a:lnTo>
                <a:lnTo>
                  <a:pt x="660796" y="8930"/>
                </a:lnTo>
                <a:lnTo>
                  <a:pt x="669726" y="0"/>
                </a:lnTo>
                <a:lnTo>
                  <a:pt x="669726" y="0"/>
                </a:lnTo>
                <a:lnTo>
                  <a:pt x="669726" y="0"/>
                </a:lnTo>
                <a:lnTo>
                  <a:pt x="669726" y="0"/>
                </a:lnTo>
                <a:lnTo>
                  <a:pt x="660796" y="0"/>
                </a:lnTo>
                <a:lnTo>
                  <a:pt x="651867" y="8930"/>
                </a:lnTo>
                <a:lnTo>
                  <a:pt x="625078" y="17860"/>
                </a:lnTo>
                <a:lnTo>
                  <a:pt x="607218" y="26789"/>
                </a:lnTo>
                <a:lnTo>
                  <a:pt x="580429" y="44649"/>
                </a:lnTo>
                <a:lnTo>
                  <a:pt x="544711" y="53578"/>
                </a:lnTo>
                <a:lnTo>
                  <a:pt x="517921" y="71438"/>
                </a:lnTo>
                <a:lnTo>
                  <a:pt x="482203" y="98227"/>
                </a:lnTo>
                <a:lnTo>
                  <a:pt x="446484" y="125016"/>
                </a:lnTo>
                <a:lnTo>
                  <a:pt x="410765" y="151805"/>
                </a:lnTo>
                <a:lnTo>
                  <a:pt x="375046" y="178594"/>
                </a:lnTo>
                <a:lnTo>
                  <a:pt x="330398" y="214313"/>
                </a:lnTo>
                <a:lnTo>
                  <a:pt x="294679" y="250032"/>
                </a:lnTo>
                <a:lnTo>
                  <a:pt x="258961" y="285750"/>
                </a:lnTo>
                <a:lnTo>
                  <a:pt x="214312" y="321469"/>
                </a:lnTo>
                <a:lnTo>
                  <a:pt x="187523" y="357187"/>
                </a:lnTo>
                <a:lnTo>
                  <a:pt x="151804" y="401836"/>
                </a:lnTo>
                <a:lnTo>
                  <a:pt x="125015" y="446484"/>
                </a:lnTo>
                <a:lnTo>
                  <a:pt x="89296" y="491133"/>
                </a:lnTo>
                <a:lnTo>
                  <a:pt x="62507" y="535781"/>
                </a:lnTo>
                <a:lnTo>
                  <a:pt x="44648" y="589359"/>
                </a:lnTo>
                <a:lnTo>
                  <a:pt x="26789" y="634008"/>
                </a:lnTo>
                <a:lnTo>
                  <a:pt x="8929" y="687586"/>
                </a:lnTo>
                <a:lnTo>
                  <a:pt x="0" y="741164"/>
                </a:lnTo>
                <a:lnTo>
                  <a:pt x="8929" y="785812"/>
                </a:lnTo>
                <a:lnTo>
                  <a:pt x="8929" y="830461"/>
                </a:lnTo>
                <a:lnTo>
                  <a:pt x="26789" y="875109"/>
                </a:lnTo>
                <a:lnTo>
                  <a:pt x="53578" y="919758"/>
                </a:lnTo>
                <a:lnTo>
                  <a:pt x="71437" y="955476"/>
                </a:lnTo>
                <a:lnTo>
                  <a:pt x="98226" y="991195"/>
                </a:lnTo>
                <a:lnTo>
                  <a:pt x="125015" y="1026914"/>
                </a:lnTo>
                <a:lnTo>
                  <a:pt x="160734" y="1071562"/>
                </a:lnTo>
                <a:lnTo>
                  <a:pt x="196453" y="1107281"/>
                </a:lnTo>
                <a:lnTo>
                  <a:pt x="241101" y="1134070"/>
                </a:lnTo>
                <a:lnTo>
                  <a:pt x="285750" y="1169789"/>
                </a:lnTo>
                <a:lnTo>
                  <a:pt x="330398" y="1196578"/>
                </a:lnTo>
                <a:lnTo>
                  <a:pt x="375046" y="1214437"/>
                </a:lnTo>
                <a:lnTo>
                  <a:pt x="410765" y="1241226"/>
                </a:lnTo>
                <a:lnTo>
                  <a:pt x="446484" y="1268015"/>
                </a:lnTo>
                <a:lnTo>
                  <a:pt x="482203" y="1285875"/>
                </a:lnTo>
                <a:lnTo>
                  <a:pt x="517921" y="1303734"/>
                </a:lnTo>
                <a:lnTo>
                  <a:pt x="544711" y="1321594"/>
                </a:lnTo>
                <a:lnTo>
                  <a:pt x="571500" y="1330523"/>
                </a:lnTo>
                <a:lnTo>
                  <a:pt x="589359" y="1339453"/>
                </a:lnTo>
                <a:lnTo>
                  <a:pt x="598289" y="1348383"/>
                </a:lnTo>
                <a:lnTo>
                  <a:pt x="607218" y="1348383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607218" y="1357312"/>
                </a:lnTo>
                <a:lnTo>
                  <a:pt x="607218" y="1348383"/>
                </a:lnTo>
                <a:lnTo>
                  <a:pt x="607218" y="1348383"/>
                </a:lnTo>
                <a:lnTo>
                  <a:pt x="607218" y="1348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76883" y="3777257"/>
            <a:ext cx="357188" cy="285751"/>
          </a:xfrm>
          <a:custGeom>
            <a:avLst/>
            <a:gdLst/>
            <a:ahLst/>
            <a:cxnLst/>
            <a:rect l="0" t="0" r="0" b="0"/>
            <a:pathLst>
              <a:path w="357188" h="285751">
                <a:moveTo>
                  <a:pt x="250031" y="0"/>
                </a:moveTo>
                <a:lnTo>
                  <a:pt x="250031" y="0"/>
                </a:lnTo>
                <a:lnTo>
                  <a:pt x="241101" y="0"/>
                </a:lnTo>
                <a:lnTo>
                  <a:pt x="241101" y="0"/>
                </a:lnTo>
                <a:lnTo>
                  <a:pt x="241101" y="8930"/>
                </a:lnTo>
                <a:lnTo>
                  <a:pt x="241101" y="26789"/>
                </a:lnTo>
                <a:lnTo>
                  <a:pt x="241101" y="35719"/>
                </a:lnTo>
                <a:lnTo>
                  <a:pt x="241101" y="62508"/>
                </a:lnTo>
                <a:lnTo>
                  <a:pt x="241101" y="80368"/>
                </a:lnTo>
                <a:lnTo>
                  <a:pt x="250031" y="98227"/>
                </a:lnTo>
                <a:lnTo>
                  <a:pt x="258961" y="125016"/>
                </a:lnTo>
                <a:lnTo>
                  <a:pt x="267891" y="142875"/>
                </a:lnTo>
                <a:lnTo>
                  <a:pt x="285750" y="160735"/>
                </a:lnTo>
                <a:lnTo>
                  <a:pt x="294680" y="187524"/>
                </a:lnTo>
                <a:lnTo>
                  <a:pt x="312539" y="205383"/>
                </a:lnTo>
                <a:lnTo>
                  <a:pt x="330398" y="214313"/>
                </a:lnTo>
                <a:lnTo>
                  <a:pt x="339328" y="232172"/>
                </a:lnTo>
                <a:lnTo>
                  <a:pt x="348258" y="241102"/>
                </a:lnTo>
                <a:lnTo>
                  <a:pt x="357187" y="241102"/>
                </a:lnTo>
                <a:lnTo>
                  <a:pt x="357187" y="250032"/>
                </a:lnTo>
                <a:lnTo>
                  <a:pt x="357187" y="258961"/>
                </a:lnTo>
                <a:lnTo>
                  <a:pt x="357187" y="258961"/>
                </a:lnTo>
                <a:lnTo>
                  <a:pt x="357187" y="258961"/>
                </a:lnTo>
                <a:lnTo>
                  <a:pt x="348258" y="258961"/>
                </a:lnTo>
                <a:lnTo>
                  <a:pt x="330398" y="258961"/>
                </a:lnTo>
                <a:lnTo>
                  <a:pt x="312539" y="258961"/>
                </a:lnTo>
                <a:lnTo>
                  <a:pt x="285750" y="258961"/>
                </a:lnTo>
                <a:lnTo>
                  <a:pt x="250031" y="258961"/>
                </a:lnTo>
                <a:lnTo>
                  <a:pt x="214312" y="258961"/>
                </a:lnTo>
                <a:lnTo>
                  <a:pt x="187523" y="258961"/>
                </a:lnTo>
                <a:lnTo>
                  <a:pt x="142875" y="258961"/>
                </a:lnTo>
                <a:lnTo>
                  <a:pt x="107156" y="267891"/>
                </a:lnTo>
                <a:lnTo>
                  <a:pt x="80367" y="267891"/>
                </a:lnTo>
                <a:lnTo>
                  <a:pt x="53578" y="276821"/>
                </a:lnTo>
                <a:lnTo>
                  <a:pt x="35719" y="276821"/>
                </a:lnTo>
                <a:lnTo>
                  <a:pt x="17859" y="285750"/>
                </a:lnTo>
                <a:lnTo>
                  <a:pt x="17859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1357313" y="3946921"/>
            <a:ext cx="357188" cy="455416"/>
          </a:xfrm>
          <a:custGeom>
            <a:avLst/>
            <a:gdLst/>
            <a:ahLst/>
            <a:cxnLst/>
            <a:rect l="0" t="0" r="0" b="0"/>
            <a:pathLst>
              <a:path w="357188" h="455416">
                <a:moveTo>
                  <a:pt x="71437" y="187524"/>
                </a:moveTo>
                <a:lnTo>
                  <a:pt x="71437" y="187524"/>
                </a:lnTo>
                <a:lnTo>
                  <a:pt x="71437" y="205383"/>
                </a:lnTo>
                <a:lnTo>
                  <a:pt x="71437" y="214313"/>
                </a:lnTo>
                <a:lnTo>
                  <a:pt x="62507" y="241102"/>
                </a:lnTo>
                <a:lnTo>
                  <a:pt x="53578" y="267891"/>
                </a:lnTo>
                <a:lnTo>
                  <a:pt x="44648" y="294680"/>
                </a:lnTo>
                <a:lnTo>
                  <a:pt x="44648" y="330399"/>
                </a:lnTo>
                <a:lnTo>
                  <a:pt x="35718" y="357188"/>
                </a:lnTo>
                <a:lnTo>
                  <a:pt x="35718" y="383977"/>
                </a:lnTo>
                <a:lnTo>
                  <a:pt x="35718" y="410766"/>
                </a:lnTo>
                <a:lnTo>
                  <a:pt x="26789" y="428625"/>
                </a:lnTo>
                <a:lnTo>
                  <a:pt x="17859" y="446485"/>
                </a:lnTo>
                <a:lnTo>
                  <a:pt x="8929" y="446485"/>
                </a:lnTo>
                <a:lnTo>
                  <a:pt x="0" y="455415"/>
                </a:lnTo>
                <a:lnTo>
                  <a:pt x="0" y="455415"/>
                </a:lnTo>
                <a:lnTo>
                  <a:pt x="0" y="455415"/>
                </a:lnTo>
                <a:lnTo>
                  <a:pt x="0" y="446485"/>
                </a:lnTo>
                <a:lnTo>
                  <a:pt x="0" y="437555"/>
                </a:lnTo>
                <a:lnTo>
                  <a:pt x="0" y="419696"/>
                </a:lnTo>
                <a:lnTo>
                  <a:pt x="0" y="392907"/>
                </a:lnTo>
                <a:lnTo>
                  <a:pt x="8929" y="357188"/>
                </a:lnTo>
                <a:lnTo>
                  <a:pt x="17859" y="312540"/>
                </a:lnTo>
                <a:lnTo>
                  <a:pt x="26789" y="276821"/>
                </a:lnTo>
                <a:lnTo>
                  <a:pt x="35718" y="232172"/>
                </a:lnTo>
                <a:lnTo>
                  <a:pt x="53578" y="187524"/>
                </a:lnTo>
                <a:lnTo>
                  <a:pt x="62507" y="151805"/>
                </a:lnTo>
                <a:lnTo>
                  <a:pt x="80367" y="116086"/>
                </a:lnTo>
                <a:lnTo>
                  <a:pt x="98226" y="80368"/>
                </a:lnTo>
                <a:lnTo>
                  <a:pt x="116085" y="53579"/>
                </a:lnTo>
                <a:lnTo>
                  <a:pt x="125015" y="26790"/>
                </a:lnTo>
                <a:lnTo>
                  <a:pt x="142875" y="17860"/>
                </a:lnTo>
                <a:lnTo>
                  <a:pt x="169664" y="8930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8930"/>
                </a:lnTo>
                <a:lnTo>
                  <a:pt x="267890" y="26790"/>
                </a:lnTo>
                <a:lnTo>
                  <a:pt x="303609" y="44649"/>
                </a:lnTo>
                <a:lnTo>
                  <a:pt x="321468" y="62508"/>
                </a:lnTo>
                <a:lnTo>
                  <a:pt x="339328" y="80368"/>
                </a:lnTo>
                <a:lnTo>
                  <a:pt x="348257" y="98227"/>
                </a:lnTo>
                <a:lnTo>
                  <a:pt x="357187" y="116086"/>
                </a:lnTo>
                <a:lnTo>
                  <a:pt x="348257" y="133946"/>
                </a:lnTo>
                <a:lnTo>
                  <a:pt x="330398" y="151805"/>
                </a:lnTo>
                <a:lnTo>
                  <a:pt x="303609" y="160735"/>
                </a:lnTo>
                <a:lnTo>
                  <a:pt x="267890" y="178594"/>
                </a:lnTo>
                <a:lnTo>
                  <a:pt x="232171" y="178594"/>
                </a:lnTo>
                <a:lnTo>
                  <a:pt x="196453" y="187524"/>
                </a:lnTo>
                <a:lnTo>
                  <a:pt x="160734" y="187524"/>
                </a:lnTo>
                <a:lnTo>
                  <a:pt x="125015" y="187524"/>
                </a:lnTo>
                <a:lnTo>
                  <a:pt x="98226" y="178594"/>
                </a:lnTo>
                <a:lnTo>
                  <a:pt x="80367" y="178594"/>
                </a:lnTo>
                <a:lnTo>
                  <a:pt x="80367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1714500" y="3964781"/>
            <a:ext cx="294681" cy="232173"/>
          </a:xfrm>
          <a:custGeom>
            <a:avLst/>
            <a:gdLst/>
            <a:ahLst/>
            <a:cxnLst/>
            <a:rect l="0" t="0" r="0" b="0"/>
            <a:pathLst>
              <a:path w="294681" h="232173">
                <a:moveTo>
                  <a:pt x="35719" y="142875"/>
                </a:moveTo>
                <a:lnTo>
                  <a:pt x="35719" y="142875"/>
                </a:lnTo>
                <a:lnTo>
                  <a:pt x="35719" y="160734"/>
                </a:lnTo>
                <a:lnTo>
                  <a:pt x="26789" y="169664"/>
                </a:lnTo>
                <a:lnTo>
                  <a:pt x="17859" y="187523"/>
                </a:lnTo>
                <a:lnTo>
                  <a:pt x="17859" y="205383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0" y="214312"/>
                </a:lnTo>
                <a:lnTo>
                  <a:pt x="8930" y="196453"/>
                </a:lnTo>
                <a:lnTo>
                  <a:pt x="17859" y="169664"/>
                </a:lnTo>
                <a:lnTo>
                  <a:pt x="26789" y="142875"/>
                </a:lnTo>
                <a:lnTo>
                  <a:pt x="44648" y="125015"/>
                </a:lnTo>
                <a:lnTo>
                  <a:pt x="62508" y="98226"/>
                </a:lnTo>
                <a:lnTo>
                  <a:pt x="80367" y="71437"/>
                </a:lnTo>
                <a:lnTo>
                  <a:pt x="98227" y="53578"/>
                </a:lnTo>
                <a:lnTo>
                  <a:pt x="125016" y="35719"/>
                </a:lnTo>
                <a:lnTo>
                  <a:pt x="151805" y="17859"/>
                </a:lnTo>
                <a:lnTo>
                  <a:pt x="187523" y="8930"/>
                </a:lnTo>
                <a:lnTo>
                  <a:pt x="214313" y="0"/>
                </a:lnTo>
                <a:lnTo>
                  <a:pt x="241102" y="0"/>
                </a:lnTo>
                <a:lnTo>
                  <a:pt x="267891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1884164" y="4027289"/>
            <a:ext cx="705446" cy="303610"/>
          </a:xfrm>
          <a:custGeom>
            <a:avLst/>
            <a:gdLst/>
            <a:ahLst/>
            <a:cxnLst/>
            <a:rect l="0" t="0" r="0" b="0"/>
            <a:pathLst>
              <a:path w="705446" h="303610">
                <a:moveTo>
                  <a:pt x="0" y="142875"/>
                </a:moveTo>
                <a:lnTo>
                  <a:pt x="0" y="142875"/>
                </a:lnTo>
                <a:lnTo>
                  <a:pt x="8930" y="151804"/>
                </a:lnTo>
                <a:lnTo>
                  <a:pt x="17859" y="151804"/>
                </a:lnTo>
                <a:lnTo>
                  <a:pt x="35719" y="151804"/>
                </a:lnTo>
                <a:lnTo>
                  <a:pt x="62508" y="151804"/>
                </a:lnTo>
                <a:lnTo>
                  <a:pt x="89297" y="142875"/>
                </a:lnTo>
                <a:lnTo>
                  <a:pt x="125016" y="125015"/>
                </a:lnTo>
                <a:lnTo>
                  <a:pt x="160734" y="107156"/>
                </a:lnTo>
                <a:lnTo>
                  <a:pt x="196453" y="80367"/>
                </a:lnTo>
                <a:lnTo>
                  <a:pt x="223242" y="62507"/>
                </a:lnTo>
                <a:lnTo>
                  <a:pt x="250031" y="44648"/>
                </a:lnTo>
                <a:lnTo>
                  <a:pt x="267891" y="26789"/>
                </a:lnTo>
                <a:lnTo>
                  <a:pt x="276820" y="8929"/>
                </a:lnTo>
                <a:lnTo>
                  <a:pt x="276820" y="0"/>
                </a:lnTo>
                <a:lnTo>
                  <a:pt x="258961" y="0"/>
                </a:lnTo>
                <a:lnTo>
                  <a:pt x="241102" y="0"/>
                </a:lnTo>
                <a:lnTo>
                  <a:pt x="214313" y="8929"/>
                </a:lnTo>
                <a:lnTo>
                  <a:pt x="187524" y="26789"/>
                </a:lnTo>
                <a:lnTo>
                  <a:pt x="160734" y="44648"/>
                </a:lnTo>
                <a:lnTo>
                  <a:pt x="133945" y="71437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25016" y="125015"/>
                </a:lnTo>
                <a:lnTo>
                  <a:pt x="142875" y="133945"/>
                </a:lnTo>
                <a:lnTo>
                  <a:pt x="160734" y="142875"/>
                </a:lnTo>
                <a:lnTo>
                  <a:pt x="187524" y="151804"/>
                </a:lnTo>
                <a:lnTo>
                  <a:pt x="214313" y="151804"/>
                </a:lnTo>
                <a:lnTo>
                  <a:pt x="250031" y="142875"/>
                </a:lnTo>
                <a:lnTo>
                  <a:pt x="276820" y="133945"/>
                </a:lnTo>
                <a:lnTo>
                  <a:pt x="312539" y="116086"/>
                </a:lnTo>
                <a:lnTo>
                  <a:pt x="339328" y="98226"/>
                </a:lnTo>
                <a:lnTo>
                  <a:pt x="366117" y="89297"/>
                </a:lnTo>
                <a:lnTo>
                  <a:pt x="392906" y="89297"/>
                </a:lnTo>
                <a:lnTo>
                  <a:pt x="401836" y="80367"/>
                </a:lnTo>
                <a:lnTo>
                  <a:pt x="410766" y="80367"/>
                </a:lnTo>
                <a:lnTo>
                  <a:pt x="410766" y="89297"/>
                </a:lnTo>
                <a:lnTo>
                  <a:pt x="419695" y="107156"/>
                </a:lnTo>
                <a:lnTo>
                  <a:pt x="419695" y="125015"/>
                </a:lnTo>
                <a:lnTo>
                  <a:pt x="419695" y="142875"/>
                </a:lnTo>
                <a:lnTo>
                  <a:pt x="419695" y="160734"/>
                </a:lnTo>
                <a:lnTo>
                  <a:pt x="419695" y="178593"/>
                </a:lnTo>
                <a:lnTo>
                  <a:pt x="419695" y="196453"/>
                </a:lnTo>
                <a:lnTo>
                  <a:pt x="428625" y="205382"/>
                </a:lnTo>
                <a:lnTo>
                  <a:pt x="446484" y="223242"/>
                </a:lnTo>
                <a:lnTo>
                  <a:pt x="464344" y="223242"/>
                </a:lnTo>
                <a:lnTo>
                  <a:pt x="491133" y="223242"/>
                </a:lnTo>
                <a:lnTo>
                  <a:pt x="517922" y="214312"/>
                </a:lnTo>
                <a:lnTo>
                  <a:pt x="544711" y="205382"/>
                </a:lnTo>
                <a:lnTo>
                  <a:pt x="580430" y="178593"/>
                </a:lnTo>
                <a:lnTo>
                  <a:pt x="607219" y="160734"/>
                </a:lnTo>
                <a:lnTo>
                  <a:pt x="642938" y="142875"/>
                </a:lnTo>
                <a:lnTo>
                  <a:pt x="660797" y="116086"/>
                </a:lnTo>
                <a:lnTo>
                  <a:pt x="678656" y="98226"/>
                </a:lnTo>
                <a:lnTo>
                  <a:pt x="696516" y="89297"/>
                </a:lnTo>
                <a:lnTo>
                  <a:pt x="705445" y="80367"/>
                </a:lnTo>
                <a:lnTo>
                  <a:pt x="705445" y="71437"/>
                </a:lnTo>
                <a:lnTo>
                  <a:pt x="705445" y="71437"/>
                </a:lnTo>
                <a:lnTo>
                  <a:pt x="705445" y="80367"/>
                </a:lnTo>
                <a:lnTo>
                  <a:pt x="696516" y="98226"/>
                </a:lnTo>
                <a:lnTo>
                  <a:pt x="696516" y="116086"/>
                </a:lnTo>
                <a:lnTo>
                  <a:pt x="687586" y="133945"/>
                </a:lnTo>
                <a:lnTo>
                  <a:pt x="678656" y="160734"/>
                </a:lnTo>
                <a:lnTo>
                  <a:pt x="660797" y="196453"/>
                </a:lnTo>
                <a:lnTo>
                  <a:pt x="651867" y="223242"/>
                </a:lnTo>
                <a:lnTo>
                  <a:pt x="642938" y="250031"/>
                </a:lnTo>
                <a:lnTo>
                  <a:pt x="642938" y="276820"/>
                </a:lnTo>
                <a:lnTo>
                  <a:pt x="642938" y="294679"/>
                </a:lnTo>
                <a:lnTo>
                  <a:pt x="642938" y="303609"/>
                </a:lnTo>
                <a:lnTo>
                  <a:pt x="642938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2705695" y="4152304"/>
            <a:ext cx="205384" cy="169665"/>
          </a:xfrm>
          <a:custGeom>
            <a:avLst/>
            <a:gdLst/>
            <a:ahLst/>
            <a:cxnLst/>
            <a:rect l="0" t="0" r="0" b="0"/>
            <a:pathLst>
              <a:path w="205384" h="169665">
                <a:moveTo>
                  <a:pt x="53578" y="0"/>
                </a:moveTo>
                <a:lnTo>
                  <a:pt x="53578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17860" y="53578"/>
                </a:lnTo>
                <a:lnTo>
                  <a:pt x="8930" y="80367"/>
                </a:lnTo>
                <a:lnTo>
                  <a:pt x="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26789" y="160735"/>
                </a:lnTo>
                <a:lnTo>
                  <a:pt x="44649" y="160735"/>
                </a:lnTo>
                <a:lnTo>
                  <a:pt x="62508" y="169664"/>
                </a:lnTo>
                <a:lnTo>
                  <a:pt x="80368" y="169664"/>
                </a:lnTo>
                <a:lnTo>
                  <a:pt x="107157" y="160735"/>
                </a:lnTo>
                <a:lnTo>
                  <a:pt x="133946" y="142875"/>
                </a:lnTo>
                <a:lnTo>
                  <a:pt x="160735" y="125016"/>
                </a:lnTo>
                <a:lnTo>
                  <a:pt x="178594" y="107157"/>
                </a:lnTo>
                <a:lnTo>
                  <a:pt x="196453" y="80367"/>
                </a:lnTo>
                <a:lnTo>
                  <a:pt x="205383" y="62508"/>
                </a:lnTo>
                <a:lnTo>
                  <a:pt x="196453" y="35719"/>
                </a:lnTo>
                <a:lnTo>
                  <a:pt x="178594" y="26789"/>
                </a:lnTo>
                <a:lnTo>
                  <a:pt x="160735" y="17860"/>
                </a:lnTo>
                <a:lnTo>
                  <a:pt x="125016" y="17860"/>
                </a:lnTo>
                <a:lnTo>
                  <a:pt x="98227" y="26789"/>
                </a:lnTo>
                <a:lnTo>
                  <a:pt x="71438" y="35719"/>
                </a:lnTo>
                <a:lnTo>
                  <a:pt x="35719" y="5357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2982516" y="4250531"/>
            <a:ext cx="267891" cy="116087"/>
          </a:xfrm>
          <a:custGeom>
            <a:avLst/>
            <a:gdLst/>
            <a:ahLst/>
            <a:cxnLst/>
            <a:rect l="0" t="0" r="0" b="0"/>
            <a:pathLst>
              <a:path w="267891" h="116087">
                <a:moveTo>
                  <a:pt x="44648" y="8930"/>
                </a:moveTo>
                <a:lnTo>
                  <a:pt x="44648" y="17859"/>
                </a:lnTo>
                <a:lnTo>
                  <a:pt x="35718" y="17859"/>
                </a:lnTo>
                <a:lnTo>
                  <a:pt x="17859" y="35719"/>
                </a:lnTo>
                <a:lnTo>
                  <a:pt x="8929" y="44648"/>
                </a:lnTo>
                <a:lnTo>
                  <a:pt x="0" y="62508"/>
                </a:lnTo>
                <a:lnTo>
                  <a:pt x="0" y="71437"/>
                </a:lnTo>
                <a:lnTo>
                  <a:pt x="8929" y="89297"/>
                </a:lnTo>
                <a:lnTo>
                  <a:pt x="17859" y="98226"/>
                </a:lnTo>
                <a:lnTo>
                  <a:pt x="44648" y="116086"/>
                </a:lnTo>
                <a:lnTo>
                  <a:pt x="62507" y="116086"/>
                </a:lnTo>
                <a:lnTo>
                  <a:pt x="89297" y="116086"/>
                </a:lnTo>
                <a:lnTo>
                  <a:pt x="116086" y="107156"/>
                </a:lnTo>
                <a:lnTo>
                  <a:pt x="151804" y="98226"/>
                </a:lnTo>
                <a:lnTo>
                  <a:pt x="178593" y="89297"/>
                </a:lnTo>
                <a:lnTo>
                  <a:pt x="205382" y="80367"/>
                </a:lnTo>
                <a:lnTo>
                  <a:pt x="223242" y="62508"/>
                </a:lnTo>
                <a:lnTo>
                  <a:pt x="241101" y="44648"/>
                </a:lnTo>
                <a:lnTo>
                  <a:pt x="258961" y="26789"/>
                </a:lnTo>
                <a:lnTo>
                  <a:pt x="267890" y="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3187898" y="4223742"/>
            <a:ext cx="267892" cy="250032"/>
          </a:xfrm>
          <a:custGeom>
            <a:avLst/>
            <a:gdLst/>
            <a:ahLst/>
            <a:cxnLst/>
            <a:rect l="0" t="0" r="0" b="0"/>
            <a:pathLst>
              <a:path w="267892" h="250032">
                <a:moveTo>
                  <a:pt x="258961" y="17859"/>
                </a:moveTo>
                <a:lnTo>
                  <a:pt x="258961" y="17859"/>
                </a:lnTo>
                <a:lnTo>
                  <a:pt x="267891" y="17859"/>
                </a:lnTo>
                <a:lnTo>
                  <a:pt x="267891" y="17859"/>
                </a:lnTo>
                <a:lnTo>
                  <a:pt x="267891" y="17859"/>
                </a:lnTo>
                <a:lnTo>
                  <a:pt x="267891" y="17859"/>
                </a:lnTo>
                <a:lnTo>
                  <a:pt x="250032" y="8929"/>
                </a:lnTo>
                <a:lnTo>
                  <a:pt x="232172" y="8929"/>
                </a:lnTo>
                <a:lnTo>
                  <a:pt x="205383" y="0"/>
                </a:lnTo>
                <a:lnTo>
                  <a:pt x="187524" y="8929"/>
                </a:lnTo>
                <a:lnTo>
                  <a:pt x="169665" y="17859"/>
                </a:lnTo>
                <a:lnTo>
                  <a:pt x="160735" y="35719"/>
                </a:lnTo>
                <a:lnTo>
                  <a:pt x="151805" y="53578"/>
                </a:lnTo>
                <a:lnTo>
                  <a:pt x="160735" y="71437"/>
                </a:lnTo>
                <a:lnTo>
                  <a:pt x="169665" y="107156"/>
                </a:lnTo>
                <a:lnTo>
                  <a:pt x="187524" y="133945"/>
                </a:lnTo>
                <a:lnTo>
                  <a:pt x="205383" y="160734"/>
                </a:lnTo>
                <a:lnTo>
                  <a:pt x="223243" y="187523"/>
                </a:lnTo>
                <a:lnTo>
                  <a:pt x="232172" y="205383"/>
                </a:lnTo>
                <a:lnTo>
                  <a:pt x="232172" y="223242"/>
                </a:lnTo>
                <a:lnTo>
                  <a:pt x="223243" y="241101"/>
                </a:lnTo>
                <a:lnTo>
                  <a:pt x="205383" y="241101"/>
                </a:lnTo>
                <a:lnTo>
                  <a:pt x="187524" y="250031"/>
                </a:lnTo>
                <a:lnTo>
                  <a:pt x="160735" y="250031"/>
                </a:lnTo>
                <a:lnTo>
                  <a:pt x="133946" y="241101"/>
                </a:lnTo>
                <a:lnTo>
                  <a:pt x="98227" y="232172"/>
                </a:lnTo>
                <a:lnTo>
                  <a:pt x="71438" y="223242"/>
                </a:lnTo>
                <a:lnTo>
                  <a:pt x="35719" y="214312"/>
                </a:lnTo>
                <a:lnTo>
                  <a:pt x="8930" y="20538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1625203" y="4482703"/>
            <a:ext cx="357189" cy="339329"/>
          </a:xfrm>
          <a:custGeom>
            <a:avLst/>
            <a:gdLst/>
            <a:ahLst/>
            <a:cxnLst/>
            <a:rect l="0" t="0" r="0" b="0"/>
            <a:pathLst>
              <a:path w="357189" h="339329">
                <a:moveTo>
                  <a:pt x="178594" y="80367"/>
                </a:moveTo>
                <a:lnTo>
                  <a:pt x="178594" y="89297"/>
                </a:lnTo>
                <a:lnTo>
                  <a:pt x="169664" y="107156"/>
                </a:lnTo>
                <a:lnTo>
                  <a:pt x="160735" y="133945"/>
                </a:lnTo>
                <a:lnTo>
                  <a:pt x="133945" y="169664"/>
                </a:lnTo>
                <a:lnTo>
                  <a:pt x="116086" y="205383"/>
                </a:lnTo>
                <a:lnTo>
                  <a:pt x="98227" y="241101"/>
                </a:lnTo>
                <a:lnTo>
                  <a:pt x="80367" y="267890"/>
                </a:lnTo>
                <a:lnTo>
                  <a:pt x="62508" y="294679"/>
                </a:lnTo>
                <a:lnTo>
                  <a:pt x="44649" y="321468"/>
                </a:lnTo>
                <a:lnTo>
                  <a:pt x="26789" y="330398"/>
                </a:lnTo>
                <a:lnTo>
                  <a:pt x="17860" y="339328"/>
                </a:lnTo>
                <a:lnTo>
                  <a:pt x="8930" y="339328"/>
                </a:lnTo>
                <a:lnTo>
                  <a:pt x="8930" y="339328"/>
                </a:lnTo>
                <a:lnTo>
                  <a:pt x="0" y="321468"/>
                </a:lnTo>
                <a:lnTo>
                  <a:pt x="0" y="303609"/>
                </a:lnTo>
                <a:lnTo>
                  <a:pt x="0" y="276820"/>
                </a:lnTo>
                <a:lnTo>
                  <a:pt x="8930" y="241101"/>
                </a:lnTo>
                <a:lnTo>
                  <a:pt x="26789" y="196453"/>
                </a:lnTo>
                <a:lnTo>
                  <a:pt x="44649" y="160734"/>
                </a:lnTo>
                <a:lnTo>
                  <a:pt x="62508" y="125015"/>
                </a:lnTo>
                <a:lnTo>
                  <a:pt x="89297" y="89297"/>
                </a:lnTo>
                <a:lnTo>
                  <a:pt x="125016" y="53578"/>
                </a:lnTo>
                <a:lnTo>
                  <a:pt x="160735" y="26789"/>
                </a:lnTo>
                <a:lnTo>
                  <a:pt x="205383" y="17859"/>
                </a:lnTo>
                <a:lnTo>
                  <a:pt x="241102" y="0"/>
                </a:lnTo>
                <a:lnTo>
                  <a:pt x="285750" y="0"/>
                </a:lnTo>
                <a:lnTo>
                  <a:pt x="312539" y="17859"/>
                </a:lnTo>
                <a:lnTo>
                  <a:pt x="339328" y="26789"/>
                </a:lnTo>
                <a:lnTo>
                  <a:pt x="357188" y="44648"/>
                </a:lnTo>
                <a:lnTo>
                  <a:pt x="357188" y="71437"/>
                </a:lnTo>
                <a:lnTo>
                  <a:pt x="357188" y="89297"/>
                </a:lnTo>
                <a:lnTo>
                  <a:pt x="357188" y="116086"/>
                </a:lnTo>
                <a:lnTo>
                  <a:pt x="339328" y="133945"/>
                </a:lnTo>
                <a:lnTo>
                  <a:pt x="321469" y="151804"/>
                </a:lnTo>
                <a:lnTo>
                  <a:pt x="303610" y="169664"/>
                </a:lnTo>
                <a:lnTo>
                  <a:pt x="276820" y="178593"/>
                </a:lnTo>
                <a:lnTo>
                  <a:pt x="250031" y="178593"/>
                </a:lnTo>
                <a:lnTo>
                  <a:pt x="214313" y="178593"/>
                </a:lnTo>
                <a:lnTo>
                  <a:pt x="187524" y="178593"/>
                </a:lnTo>
                <a:lnTo>
                  <a:pt x="178594" y="178593"/>
                </a:lnTo>
                <a:lnTo>
                  <a:pt x="178594" y="1785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2053828" y="4554140"/>
            <a:ext cx="419696" cy="169665"/>
          </a:xfrm>
          <a:custGeom>
            <a:avLst/>
            <a:gdLst/>
            <a:ahLst/>
            <a:cxnLst/>
            <a:rect l="0" t="0" r="0" b="0"/>
            <a:pathLst>
              <a:path w="419696" h="169665">
                <a:moveTo>
                  <a:pt x="17860" y="107156"/>
                </a:moveTo>
                <a:lnTo>
                  <a:pt x="8930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51805"/>
                </a:lnTo>
                <a:lnTo>
                  <a:pt x="17860" y="133946"/>
                </a:lnTo>
                <a:lnTo>
                  <a:pt x="26789" y="107156"/>
                </a:lnTo>
                <a:lnTo>
                  <a:pt x="35719" y="89297"/>
                </a:lnTo>
                <a:lnTo>
                  <a:pt x="53578" y="62508"/>
                </a:lnTo>
                <a:lnTo>
                  <a:pt x="71438" y="44649"/>
                </a:lnTo>
                <a:lnTo>
                  <a:pt x="89297" y="26789"/>
                </a:lnTo>
                <a:lnTo>
                  <a:pt x="107156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4" y="17860"/>
                </a:lnTo>
                <a:lnTo>
                  <a:pt x="196453" y="26789"/>
                </a:lnTo>
                <a:lnTo>
                  <a:pt x="205383" y="44649"/>
                </a:lnTo>
                <a:lnTo>
                  <a:pt x="205383" y="62508"/>
                </a:lnTo>
                <a:lnTo>
                  <a:pt x="205383" y="80367"/>
                </a:lnTo>
                <a:lnTo>
                  <a:pt x="205383" y="107156"/>
                </a:lnTo>
                <a:lnTo>
                  <a:pt x="205383" y="125016"/>
                </a:lnTo>
                <a:lnTo>
                  <a:pt x="214313" y="142875"/>
                </a:lnTo>
                <a:lnTo>
                  <a:pt x="223242" y="151805"/>
                </a:lnTo>
                <a:lnTo>
                  <a:pt x="241102" y="169664"/>
                </a:lnTo>
                <a:lnTo>
                  <a:pt x="258961" y="169664"/>
                </a:lnTo>
                <a:lnTo>
                  <a:pt x="285750" y="169664"/>
                </a:lnTo>
                <a:lnTo>
                  <a:pt x="312539" y="160735"/>
                </a:lnTo>
                <a:lnTo>
                  <a:pt x="348258" y="151805"/>
                </a:lnTo>
                <a:lnTo>
                  <a:pt x="366117" y="133946"/>
                </a:lnTo>
                <a:lnTo>
                  <a:pt x="392906" y="116086"/>
                </a:lnTo>
                <a:lnTo>
                  <a:pt x="410766" y="98227"/>
                </a:lnTo>
                <a:lnTo>
                  <a:pt x="419695" y="80367"/>
                </a:lnTo>
                <a:lnTo>
                  <a:pt x="419695" y="62508"/>
                </a:lnTo>
                <a:lnTo>
                  <a:pt x="410766" y="44649"/>
                </a:lnTo>
                <a:lnTo>
                  <a:pt x="392906" y="26789"/>
                </a:lnTo>
                <a:lnTo>
                  <a:pt x="375047" y="17860"/>
                </a:lnTo>
                <a:lnTo>
                  <a:pt x="357188" y="17860"/>
                </a:lnTo>
                <a:lnTo>
                  <a:pt x="321469" y="17860"/>
                </a:lnTo>
                <a:lnTo>
                  <a:pt x="294680" y="26789"/>
                </a:lnTo>
                <a:lnTo>
                  <a:pt x="267891" y="35719"/>
                </a:lnTo>
                <a:lnTo>
                  <a:pt x="250031" y="53578"/>
                </a:lnTo>
                <a:lnTo>
                  <a:pt x="232172" y="62508"/>
                </a:lnTo>
                <a:lnTo>
                  <a:pt x="232172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2464594" y="4545211"/>
            <a:ext cx="759024" cy="285751"/>
          </a:xfrm>
          <a:custGeom>
            <a:avLst/>
            <a:gdLst/>
            <a:ahLst/>
            <a:cxnLst/>
            <a:rect l="0" t="0" r="0" b="0"/>
            <a:pathLst>
              <a:path w="759024" h="285751">
                <a:moveTo>
                  <a:pt x="250031" y="125015"/>
                </a:moveTo>
                <a:lnTo>
                  <a:pt x="250031" y="125015"/>
                </a:lnTo>
                <a:lnTo>
                  <a:pt x="250031" y="116085"/>
                </a:lnTo>
                <a:lnTo>
                  <a:pt x="241101" y="107156"/>
                </a:lnTo>
                <a:lnTo>
                  <a:pt x="223242" y="98226"/>
                </a:lnTo>
                <a:lnTo>
                  <a:pt x="187523" y="98226"/>
                </a:lnTo>
                <a:lnTo>
                  <a:pt x="151804" y="98226"/>
                </a:lnTo>
                <a:lnTo>
                  <a:pt x="107156" y="107156"/>
                </a:lnTo>
                <a:lnTo>
                  <a:pt x="62508" y="116085"/>
                </a:lnTo>
                <a:lnTo>
                  <a:pt x="35719" y="133945"/>
                </a:lnTo>
                <a:lnTo>
                  <a:pt x="17859" y="142875"/>
                </a:lnTo>
                <a:lnTo>
                  <a:pt x="0" y="160734"/>
                </a:lnTo>
                <a:lnTo>
                  <a:pt x="8929" y="178593"/>
                </a:lnTo>
                <a:lnTo>
                  <a:pt x="17859" y="187523"/>
                </a:lnTo>
                <a:lnTo>
                  <a:pt x="44648" y="196453"/>
                </a:lnTo>
                <a:lnTo>
                  <a:pt x="80367" y="196453"/>
                </a:lnTo>
                <a:lnTo>
                  <a:pt x="125015" y="187523"/>
                </a:lnTo>
                <a:lnTo>
                  <a:pt x="178594" y="178593"/>
                </a:lnTo>
                <a:lnTo>
                  <a:pt x="232172" y="160734"/>
                </a:lnTo>
                <a:lnTo>
                  <a:pt x="276820" y="142875"/>
                </a:lnTo>
                <a:lnTo>
                  <a:pt x="330398" y="116085"/>
                </a:lnTo>
                <a:lnTo>
                  <a:pt x="375047" y="89296"/>
                </a:lnTo>
                <a:lnTo>
                  <a:pt x="410765" y="62507"/>
                </a:lnTo>
                <a:lnTo>
                  <a:pt x="437554" y="35718"/>
                </a:lnTo>
                <a:lnTo>
                  <a:pt x="455414" y="17859"/>
                </a:lnTo>
                <a:lnTo>
                  <a:pt x="455414" y="8929"/>
                </a:lnTo>
                <a:lnTo>
                  <a:pt x="455414" y="0"/>
                </a:lnTo>
                <a:lnTo>
                  <a:pt x="455414" y="0"/>
                </a:lnTo>
                <a:lnTo>
                  <a:pt x="437554" y="8929"/>
                </a:lnTo>
                <a:lnTo>
                  <a:pt x="419695" y="17859"/>
                </a:lnTo>
                <a:lnTo>
                  <a:pt x="392906" y="44648"/>
                </a:lnTo>
                <a:lnTo>
                  <a:pt x="375047" y="71437"/>
                </a:lnTo>
                <a:lnTo>
                  <a:pt x="357187" y="107156"/>
                </a:lnTo>
                <a:lnTo>
                  <a:pt x="330398" y="142875"/>
                </a:lnTo>
                <a:lnTo>
                  <a:pt x="321469" y="169664"/>
                </a:lnTo>
                <a:lnTo>
                  <a:pt x="312539" y="196453"/>
                </a:lnTo>
                <a:lnTo>
                  <a:pt x="312539" y="223242"/>
                </a:lnTo>
                <a:lnTo>
                  <a:pt x="312539" y="241101"/>
                </a:lnTo>
                <a:lnTo>
                  <a:pt x="330398" y="258960"/>
                </a:lnTo>
                <a:lnTo>
                  <a:pt x="348258" y="258960"/>
                </a:lnTo>
                <a:lnTo>
                  <a:pt x="375047" y="258960"/>
                </a:lnTo>
                <a:lnTo>
                  <a:pt x="401836" y="250031"/>
                </a:lnTo>
                <a:lnTo>
                  <a:pt x="437554" y="241101"/>
                </a:lnTo>
                <a:lnTo>
                  <a:pt x="473273" y="223242"/>
                </a:lnTo>
                <a:lnTo>
                  <a:pt x="500062" y="205382"/>
                </a:lnTo>
                <a:lnTo>
                  <a:pt x="526851" y="187523"/>
                </a:lnTo>
                <a:lnTo>
                  <a:pt x="535781" y="178593"/>
                </a:lnTo>
                <a:lnTo>
                  <a:pt x="544711" y="169664"/>
                </a:lnTo>
                <a:lnTo>
                  <a:pt x="535781" y="169664"/>
                </a:lnTo>
                <a:lnTo>
                  <a:pt x="535781" y="178593"/>
                </a:lnTo>
                <a:lnTo>
                  <a:pt x="517922" y="187523"/>
                </a:lnTo>
                <a:lnTo>
                  <a:pt x="500062" y="196453"/>
                </a:lnTo>
                <a:lnTo>
                  <a:pt x="491133" y="214312"/>
                </a:lnTo>
                <a:lnTo>
                  <a:pt x="491133" y="232171"/>
                </a:lnTo>
                <a:lnTo>
                  <a:pt x="491133" y="250031"/>
                </a:lnTo>
                <a:lnTo>
                  <a:pt x="508992" y="258960"/>
                </a:lnTo>
                <a:lnTo>
                  <a:pt x="526851" y="276820"/>
                </a:lnTo>
                <a:lnTo>
                  <a:pt x="544711" y="285750"/>
                </a:lnTo>
                <a:lnTo>
                  <a:pt x="580429" y="285750"/>
                </a:lnTo>
                <a:lnTo>
                  <a:pt x="607219" y="285750"/>
                </a:lnTo>
                <a:lnTo>
                  <a:pt x="642937" y="285750"/>
                </a:lnTo>
                <a:lnTo>
                  <a:pt x="678656" y="276820"/>
                </a:lnTo>
                <a:lnTo>
                  <a:pt x="705445" y="258960"/>
                </a:lnTo>
                <a:lnTo>
                  <a:pt x="732234" y="241101"/>
                </a:lnTo>
                <a:lnTo>
                  <a:pt x="750094" y="223242"/>
                </a:lnTo>
                <a:lnTo>
                  <a:pt x="759023" y="214312"/>
                </a:lnTo>
                <a:lnTo>
                  <a:pt x="759023" y="205382"/>
                </a:lnTo>
                <a:lnTo>
                  <a:pt x="759023" y="2053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3241477" y="4661296"/>
            <a:ext cx="482204" cy="285752"/>
          </a:xfrm>
          <a:custGeom>
            <a:avLst/>
            <a:gdLst/>
            <a:ahLst/>
            <a:cxnLst/>
            <a:rect l="0" t="0" r="0" b="0"/>
            <a:pathLst>
              <a:path w="482204" h="285752">
                <a:moveTo>
                  <a:pt x="169664" y="107157"/>
                </a:moveTo>
                <a:lnTo>
                  <a:pt x="169664" y="107157"/>
                </a:lnTo>
                <a:lnTo>
                  <a:pt x="160734" y="107157"/>
                </a:lnTo>
                <a:lnTo>
                  <a:pt x="142875" y="116086"/>
                </a:lnTo>
                <a:lnTo>
                  <a:pt x="116086" y="125016"/>
                </a:lnTo>
                <a:lnTo>
                  <a:pt x="89296" y="125016"/>
                </a:lnTo>
                <a:lnTo>
                  <a:pt x="53578" y="133946"/>
                </a:lnTo>
                <a:lnTo>
                  <a:pt x="26789" y="142875"/>
                </a:lnTo>
                <a:lnTo>
                  <a:pt x="8929" y="160735"/>
                </a:lnTo>
                <a:lnTo>
                  <a:pt x="0" y="169665"/>
                </a:lnTo>
                <a:lnTo>
                  <a:pt x="8929" y="187524"/>
                </a:lnTo>
                <a:lnTo>
                  <a:pt x="17859" y="196454"/>
                </a:lnTo>
                <a:lnTo>
                  <a:pt x="44648" y="205383"/>
                </a:lnTo>
                <a:lnTo>
                  <a:pt x="80367" y="205383"/>
                </a:lnTo>
                <a:lnTo>
                  <a:pt x="125015" y="196454"/>
                </a:lnTo>
                <a:lnTo>
                  <a:pt x="169664" y="187524"/>
                </a:lnTo>
                <a:lnTo>
                  <a:pt x="223242" y="169665"/>
                </a:lnTo>
                <a:lnTo>
                  <a:pt x="276820" y="151805"/>
                </a:lnTo>
                <a:lnTo>
                  <a:pt x="330398" y="116086"/>
                </a:lnTo>
                <a:lnTo>
                  <a:pt x="375046" y="89297"/>
                </a:lnTo>
                <a:lnTo>
                  <a:pt x="419695" y="62508"/>
                </a:lnTo>
                <a:lnTo>
                  <a:pt x="446484" y="35719"/>
                </a:lnTo>
                <a:lnTo>
                  <a:pt x="473273" y="17860"/>
                </a:lnTo>
                <a:lnTo>
                  <a:pt x="482203" y="0"/>
                </a:lnTo>
                <a:lnTo>
                  <a:pt x="482203" y="0"/>
                </a:lnTo>
                <a:lnTo>
                  <a:pt x="482203" y="0"/>
                </a:lnTo>
                <a:lnTo>
                  <a:pt x="464343" y="0"/>
                </a:lnTo>
                <a:lnTo>
                  <a:pt x="446484" y="17860"/>
                </a:lnTo>
                <a:lnTo>
                  <a:pt x="428625" y="44649"/>
                </a:lnTo>
                <a:lnTo>
                  <a:pt x="401836" y="71438"/>
                </a:lnTo>
                <a:lnTo>
                  <a:pt x="375046" y="107157"/>
                </a:lnTo>
                <a:lnTo>
                  <a:pt x="357187" y="142875"/>
                </a:lnTo>
                <a:lnTo>
                  <a:pt x="339328" y="187524"/>
                </a:lnTo>
                <a:lnTo>
                  <a:pt x="321468" y="214313"/>
                </a:lnTo>
                <a:lnTo>
                  <a:pt x="312539" y="241102"/>
                </a:lnTo>
                <a:lnTo>
                  <a:pt x="303609" y="267892"/>
                </a:lnTo>
                <a:lnTo>
                  <a:pt x="303609" y="276821"/>
                </a:lnTo>
                <a:lnTo>
                  <a:pt x="303609" y="285751"/>
                </a:lnTo>
                <a:lnTo>
                  <a:pt x="303609" y="28575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3437930" y="4768453"/>
            <a:ext cx="187524" cy="62509"/>
          </a:xfrm>
          <a:custGeom>
            <a:avLst/>
            <a:gdLst/>
            <a:ahLst/>
            <a:cxnLst/>
            <a:rect l="0" t="0" r="0" b="0"/>
            <a:pathLst>
              <a:path w="187524" h="62509">
                <a:moveTo>
                  <a:pt x="0" y="0"/>
                </a:moveTo>
                <a:lnTo>
                  <a:pt x="0" y="0"/>
                </a:lnTo>
                <a:lnTo>
                  <a:pt x="8929" y="8929"/>
                </a:lnTo>
                <a:lnTo>
                  <a:pt x="35718" y="17859"/>
                </a:lnTo>
                <a:lnTo>
                  <a:pt x="71437" y="35718"/>
                </a:lnTo>
                <a:lnTo>
                  <a:pt x="116086" y="44648"/>
                </a:lnTo>
                <a:lnTo>
                  <a:pt x="160734" y="53578"/>
                </a:lnTo>
                <a:lnTo>
                  <a:pt x="187523" y="62508"/>
                </a:lnTo>
                <a:lnTo>
                  <a:pt x="187523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3973711" y="4786312"/>
            <a:ext cx="250032" cy="258962"/>
          </a:xfrm>
          <a:custGeom>
            <a:avLst/>
            <a:gdLst/>
            <a:ahLst/>
            <a:cxnLst/>
            <a:rect l="0" t="0" r="0" b="0"/>
            <a:pathLst>
              <a:path w="250032" h="258962">
                <a:moveTo>
                  <a:pt x="214312" y="53578"/>
                </a:moveTo>
                <a:lnTo>
                  <a:pt x="223242" y="53578"/>
                </a:lnTo>
                <a:lnTo>
                  <a:pt x="223242" y="44649"/>
                </a:lnTo>
                <a:lnTo>
                  <a:pt x="241102" y="35719"/>
                </a:lnTo>
                <a:lnTo>
                  <a:pt x="250031" y="26789"/>
                </a:lnTo>
                <a:lnTo>
                  <a:pt x="250031" y="17859"/>
                </a:lnTo>
                <a:lnTo>
                  <a:pt x="250031" y="8930"/>
                </a:lnTo>
                <a:lnTo>
                  <a:pt x="241102" y="0"/>
                </a:lnTo>
                <a:lnTo>
                  <a:pt x="223242" y="0"/>
                </a:lnTo>
                <a:lnTo>
                  <a:pt x="196453" y="0"/>
                </a:lnTo>
                <a:lnTo>
                  <a:pt x="169664" y="0"/>
                </a:lnTo>
                <a:lnTo>
                  <a:pt x="142875" y="17859"/>
                </a:lnTo>
                <a:lnTo>
                  <a:pt x="125016" y="35719"/>
                </a:lnTo>
                <a:lnTo>
                  <a:pt x="107156" y="62508"/>
                </a:lnTo>
                <a:lnTo>
                  <a:pt x="107156" y="98227"/>
                </a:lnTo>
                <a:lnTo>
                  <a:pt x="125016" y="133946"/>
                </a:lnTo>
                <a:lnTo>
                  <a:pt x="142875" y="169665"/>
                </a:lnTo>
                <a:lnTo>
                  <a:pt x="160734" y="196454"/>
                </a:lnTo>
                <a:lnTo>
                  <a:pt x="187523" y="223243"/>
                </a:lnTo>
                <a:lnTo>
                  <a:pt x="196453" y="241102"/>
                </a:lnTo>
                <a:lnTo>
                  <a:pt x="205383" y="250032"/>
                </a:lnTo>
                <a:lnTo>
                  <a:pt x="205383" y="250032"/>
                </a:lnTo>
                <a:lnTo>
                  <a:pt x="187523" y="258961"/>
                </a:lnTo>
                <a:lnTo>
                  <a:pt x="169664" y="250032"/>
                </a:lnTo>
                <a:lnTo>
                  <a:pt x="133945" y="250032"/>
                </a:lnTo>
                <a:lnTo>
                  <a:pt x="98227" y="232172"/>
                </a:lnTo>
                <a:lnTo>
                  <a:pt x="62508" y="223243"/>
                </a:lnTo>
                <a:lnTo>
                  <a:pt x="26789" y="214313"/>
                </a:lnTo>
                <a:lnTo>
                  <a:pt x="8930" y="205383"/>
                </a:lnTo>
                <a:lnTo>
                  <a:pt x="0" y="196454"/>
                </a:lnTo>
                <a:lnTo>
                  <a:pt x="0" y="19645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4214813" y="4777382"/>
            <a:ext cx="910829" cy="625080"/>
          </a:xfrm>
          <a:custGeom>
            <a:avLst/>
            <a:gdLst/>
            <a:ahLst/>
            <a:cxnLst/>
            <a:rect l="0" t="0" r="0" b="0"/>
            <a:pathLst>
              <a:path w="910829" h="625080">
                <a:moveTo>
                  <a:pt x="223242" y="169665"/>
                </a:moveTo>
                <a:lnTo>
                  <a:pt x="214312" y="160735"/>
                </a:lnTo>
                <a:lnTo>
                  <a:pt x="205382" y="160735"/>
                </a:lnTo>
                <a:lnTo>
                  <a:pt x="178593" y="160735"/>
                </a:lnTo>
                <a:lnTo>
                  <a:pt x="151804" y="160735"/>
                </a:lnTo>
                <a:lnTo>
                  <a:pt x="107156" y="169665"/>
                </a:lnTo>
                <a:lnTo>
                  <a:pt x="71437" y="178595"/>
                </a:lnTo>
                <a:lnTo>
                  <a:pt x="35718" y="187524"/>
                </a:lnTo>
                <a:lnTo>
                  <a:pt x="8929" y="205384"/>
                </a:lnTo>
                <a:lnTo>
                  <a:pt x="0" y="223243"/>
                </a:lnTo>
                <a:lnTo>
                  <a:pt x="8929" y="241102"/>
                </a:lnTo>
                <a:lnTo>
                  <a:pt x="26789" y="258962"/>
                </a:lnTo>
                <a:lnTo>
                  <a:pt x="53578" y="276821"/>
                </a:lnTo>
                <a:lnTo>
                  <a:pt x="89296" y="285751"/>
                </a:lnTo>
                <a:lnTo>
                  <a:pt x="125015" y="285751"/>
                </a:lnTo>
                <a:lnTo>
                  <a:pt x="169664" y="294681"/>
                </a:lnTo>
                <a:lnTo>
                  <a:pt x="205382" y="285751"/>
                </a:lnTo>
                <a:lnTo>
                  <a:pt x="241101" y="285751"/>
                </a:lnTo>
                <a:lnTo>
                  <a:pt x="276820" y="276821"/>
                </a:lnTo>
                <a:lnTo>
                  <a:pt x="294679" y="267891"/>
                </a:lnTo>
                <a:lnTo>
                  <a:pt x="303609" y="258962"/>
                </a:lnTo>
                <a:lnTo>
                  <a:pt x="303609" y="258962"/>
                </a:lnTo>
                <a:lnTo>
                  <a:pt x="294679" y="250032"/>
                </a:lnTo>
                <a:lnTo>
                  <a:pt x="276820" y="250032"/>
                </a:lnTo>
                <a:lnTo>
                  <a:pt x="258960" y="250032"/>
                </a:lnTo>
                <a:lnTo>
                  <a:pt x="241101" y="258962"/>
                </a:lnTo>
                <a:lnTo>
                  <a:pt x="214312" y="258962"/>
                </a:lnTo>
                <a:lnTo>
                  <a:pt x="205382" y="276821"/>
                </a:lnTo>
                <a:lnTo>
                  <a:pt x="196453" y="285751"/>
                </a:lnTo>
                <a:lnTo>
                  <a:pt x="196453" y="285751"/>
                </a:lnTo>
                <a:lnTo>
                  <a:pt x="205382" y="294681"/>
                </a:lnTo>
                <a:lnTo>
                  <a:pt x="214312" y="303610"/>
                </a:lnTo>
                <a:lnTo>
                  <a:pt x="232171" y="303610"/>
                </a:lnTo>
                <a:lnTo>
                  <a:pt x="267890" y="294681"/>
                </a:lnTo>
                <a:lnTo>
                  <a:pt x="303609" y="285751"/>
                </a:lnTo>
                <a:lnTo>
                  <a:pt x="348257" y="267891"/>
                </a:lnTo>
                <a:lnTo>
                  <a:pt x="383976" y="250032"/>
                </a:lnTo>
                <a:lnTo>
                  <a:pt x="437554" y="223243"/>
                </a:lnTo>
                <a:lnTo>
                  <a:pt x="491132" y="196454"/>
                </a:lnTo>
                <a:lnTo>
                  <a:pt x="535781" y="160735"/>
                </a:lnTo>
                <a:lnTo>
                  <a:pt x="589359" y="125016"/>
                </a:lnTo>
                <a:lnTo>
                  <a:pt x="616148" y="89297"/>
                </a:lnTo>
                <a:lnTo>
                  <a:pt x="642937" y="62508"/>
                </a:lnTo>
                <a:lnTo>
                  <a:pt x="660796" y="35719"/>
                </a:lnTo>
                <a:lnTo>
                  <a:pt x="660796" y="17860"/>
                </a:lnTo>
                <a:lnTo>
                  <a:pt x="660796" y="8930"/>
                </a:lnTo>
                <a:lnTo>
                  <a:pt x="651867" y="0"/>
                </a:lnTo>
                <a:lnTo>
                  <a:pt x="634007" y="8930"/>
                </a:lnTo>
                <a:lnTo>
                  <a:pt x="616148" y="17860"/>
                </a:lnTo>
                <a:lnTo>
                  <a:pt x="589359" y="35719"/>
                </a:lnTo>
                <a:lnTo>
                  <a:pt x="562570" y="62508"/>
                </a:lnTo>
                <a:lnTo>
                  <a:pt x="535781" y="98227"/>
                </a:lnTo>
                <a:lnTo>
                  <a:pt x="508992" y="133946"/>
                </a:lnTo>
                <a:lnTo>
                  <a:pt x="482203" y="178595"/>
                </a:lnTo>
                <a:lnTo>
                  <a:pt x="464343" y="214313"/>
                </a:lnTo>
                <a:lnTo>
                  <a:pt x="437554" y="250032"/>
                </a:lnTo>
                <a:lnTo>
                  <a:pt x="419695" y="285751"/>
                </a:lnTo>
                <a:lnTo>
                  <a:pt x="401835" y="321470"/>
                </a:lnTo>
                <a:lnTo>
                  <a:pt x="401835" y="348259"/>
                </a:lnTo>
                <a:lnTo>
                  <a:pt x="401835" y="375048"/>
                </a:lnTo>
                <a:lnTo>
                  <a:pt x="410765" y="392907"/>
                </a:lnTo>
                <a:lnTo>
                  <a:pt x="428625" y="401837"/>
                </a:lnTo>
                <a:lnTo>
                  <a:pt x="455414" y="401837"/>
                </a:lnTo>
                <a:lnTo>
                  <a:pt x="491132" y="401837"/>
                </a:lnTo>
                <a:lnTo>
                  <a:pt x="526851" y="383977"/>
                </a:lnTo>
                <a:lnTo>
                  <a:pt x="562570" y="366118"/>
                </a:lnTo>
                <a:lnTo>
                  <a:pt x="607218" y="339329"/>
                </a:lnTo>
                <a:lnTo>
                  <a:pt x="642937" y="312540"/>
                </a:lnTo>
                <a:lnTo>
                  <a:pt x="669726" y="285751"/>
                </a:lnTo>
                <a:lnTo>
                  <a:pt x="687585" y="250032"/>
                </a:lnTo>
                <a:lnTo>
                  <a:pt x="696515" y="223243"/>
                </a:lnTo>
                <a:lnTo>
                  <a:pt x="687585" y="205384"/>
                </a:lnTo>
                <a:lnTo>
                  <a:pt x="678656" y="187524"/>
                </a:lnTo>
                <a:lnTo>
                  <a:pt x="660796" y="178595"/>
                </a:lnTo>
                <a:lnTo>
                  <a:pt x="634007" y="178595"/>
                </a:lnTo>
                <a:lnTo>
                  <a:pt x="616148" y="178595"/>
                </a:lnTo>
                <a:lnTo>
                  <a:pt x="598289" y="187524"/>
                </a:lnTo>
                <a:lnTo>
                  <a:pt x="598289" y="205384"/>
                </a:lnTo>
                <a:lnTo>
                  <a:pt x="598289" y="223243"/>
                </a:lnTo>
                <a:lnTo>
                  <a:pt x="616148" y="241102"/>
                </a:lnTo>
                <a:lnTo>
                  <a:pt x="642937" y="267891"/>
                </a:lnTo>
                <a:lnTo>
                  <a:pt x="678656" y="294681"/>
                </a:lnTo>
                <a:lnTo>
                  <a:pt x="732234" y="321470"/>
                </a:lnTo>
                <a:lnTo>
                  <a:pt x="776882" y="348259"/>
                </a:lnTo>
                <a:lnTo>
                  <a:pt x="830460" y="366118"/>
                </a:lnTo>
                <a:lnTo>
                  <a:pt x="866179" y="383977"/>
                </a:lnTo>
                <a:lnTo>
                  <a:pt x="901898" y="401837"/>
                </a:lnTo>
                <a:lnTo>
                  <a:pt x="910828" y="410766"/>
                </a:lnTo>
                <a:lnTo>
                  <a:pt x="910828" y="419696"/>
                </a:lnTo>
                <a:lnTo>
                  <a:pt x="910828" y="428626"/>
                </a:lnTo>
                <a:lnTo>
                  <a:pt x="892968" y="437556"/>
                </a:lnTo>
                <a:lnTo>
                  <a:pt x="875109" y="446485"/>
                </a:lnTo>
                <a:lnTo>
                  <a:pt x="857250" y="455415"/>
                </a:lnTo>
                <a:lnTo>
                  <a:pt x="839390" y="464345"/>
                </a:lnTo>
                <a:lnTo>
                  <a:pt x="821531" y="473274"/>
                </a:lnTo>
                <a:lnTo>
                  <a:pt x="812601" y="491134"/>
                </a:lnTo>
                <a:lnTo>
                  <a:pt x="803671" y="500063"/>
                </a:lnTo>
                <a:lnTo>
                  <a:pt x="803671" y="517923"/>
                </a:lnTo>
                <a:lnTo>
                  <a:pt x="794742" y="535782"/>
                </a:lnTo>
                <a:lnTo>
                  <a:pt x="785812" y="553641"/>
                </a:lnTo>
                <a:lnTo>
                  <a:pt x="776882" y="571501"/>
                </a:lnTo>
                <a:lnTo>
                  <a:pt x="759023" y="589360"/>
                </a:lnTo>
                <a:lnTo>
                  <a:pt x="741164" y="598290"/>
                </a:lnTo>
                <a:lnTo>
                  <a:pt x="732234" y="607220"/>
                </a:lnTo>
                <a:lnTo>
                  <a:pt x="714375" y="616149"/>
                </a:lnTo>
                <a:lnTo>
                  <a:pt x="705445" y="616149"/>
                </a:lnTo>
                <a:lnTo>
                  <a:pt x="696515" y="625079"/>
                </a:lnTo>
                <a:lnTo>
                  <a:pt x="696515" y="6250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258961" y="4152304"/>
            <a:ext cx="642939" cy="830463"/>
          </a:xfrm>
          <a:custGeom>
            <a:avLst/>
            <a:gdLst/>
            <a:ahLst/>
            <a:cxnLst/>
            <a:rect l="0" t="0" r="0" b="0"/>
            <a:pathLst>
              <a:path w="642939" h="830463">
                <a:moveTo>
                  <a:pt x="8930" y="0"/>
                </a:moveTo>
                <a:lnTo>
                  <a:pt x="8930" y="0"/>
                </a:lnTo>
                <a:lnTo>
                  <a:pt x="8930" y="17860"/>
                </a:lnTo>
                <a:lnTo>
                  <a:pt x="0" y="44649"/>
                </a:lnTo>
                <a:lnTo>
                  <a:pt x="0" y="71438"/>
                </a:lnTo>
                <a:lnTo>
                  <a:pt x="8930" y="107157"/>
                </a:lnTo>
                <a:lnTo>
                  <a:pt x="17859" y="151805"/>
                </a:lnTo>
                <a:lnTo>
                  <a:pt x="35719" y="196453"/>
                </a:lnTo>
                <a:lnTo>
                  <a:pt x="62508" y="241102"/>
                </a:lnTo>
                <a:lnTo>
                  <a:pt x="89297" y="285750"/>
                </a:lnTo>
                <a:lnTo>
                  <a:pt x="125016" y="330399"/>
                </a:lnTo>
                <a:lnTo>
                  <a:pt x="160734" y="383977"/>
                </a:lnTo>
                <a:lnTo>
                  <a:pt x="205383" y="428625"/>
                </a:lnTo>
                <a:lnTo>
                  <a:pt x="241102" y="482203"/>
                </a:lnTo>
                <a:lnTo>
                  <a:pt x="285750" y="535782"/>
                </a:lnTo>
                <a:lnTo>
                  <a:pt x="321469" y="580430"/>
                </a:lnTo>
                <a:lnTo>
                  <a:pt x="366117" y="625078"/>
                </a:lnTo>
                <a:lnTo>
                  <a:pt x="410766" y="669727"/>
                </a:lnTo>
                <a:lnTo>
                  <a:pt x="446484" y="714375"/>
                </a:lnTo>
                <a:lnTo>
                  <a:pt x="491133" y="750094"/>
                </a:lnTo>
                <a:lnTo>
                  <a:pt x="517922" y="776884"/>
                </a:lnTo>
                <a:lnTo>
                  <a:pt x="544711" y="794743"/>
                </a:lnTo>
                <a:lnTo>
                  <a:pt x="571500" y="812602"/>
                </a:lnTo>
                <a:lnTo>
                  <a:pt x="598289" y="821532"/>
                </a:lnTo>
                <a:lnTo>
                  <a:pt x="616148" y="830462"/>
                </a:lnTo>
                <a:lnTo>
                  <a:pt x="625078" y="830462"/>
                </a:lnTo>
                <a:lnTo>
                  <a:pt x="642938" y="830462"/>
                </a:lnTo>
                <a:lnTo>
                  <a:pt x="642938" y="83046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1107281" y="5080992"/>
            <a:ext cx="294681" cy="214314"/>
          </a:xfrm>
          <a:custGeom>
            <a:avLst/>
            <a:gdLst/>
            <a:ahLst/>
            <a:cxnLst/>
            <a:rect l="0" t="0" r="0" b="0"/>
            <a:pathLst>
              <a:path w="294681" h="214314">
                <a:moveTo>
                  <a:pt x="250032" y="44649"/>
                </a:moveTo>
                <a:lnTo>
                  <a:pt x="250032" y="35719"/>
                </a:lnTo>
                <a:lnTo>
                  <a:pt x="250032" y="35719"/>
                </a:lnTo>
                <a:lnTo>
                  <a:pt x="250032" y="26789"/>
                </a:lnTo>
                <a:lnTo>
                  <a:pt x="250032" y="17860"/>
                </a:lnTo>
                <a:lnTo>
                  <a:pt x="241102" y="8930"/>
                </a:lnTo>
                <a:lnTo>
                  <a:pt x="232172" y="0"/>
                </a:lnTo>
                <a:lnTo>
                  <a:pt x="214313" y="0"/>
                </a:lnTo>
                <a:lnTo>
                  <a:pt x="178594" y="0"/>
                </a:lnTo>
                <a:lnTo>
                  <a:pt x="133946" y="8930"/>
                </a:lnTo>
                <a:lnTo>
                  <a:pt x="98227" y="17860"/>
                </a:lnTo>
                <a:lnTo>
                  <a:pt x="62508" y="26789"/>
                </a:lnTo>
                <a:lnTo>
                  <a:pt x="26789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26789" y="116086"/>
                </a:lnTo>
                <a:lnTo>
                  <a:pt x="53578" y="116086"/>
                </a:lnTo>
                <a:lnTo>
                  <a:pt x="80368" y="116086"/>
                </a:lnTo>
                <a:lnTo>
                  <a:pt x="125016" y="116086"/>
                </a:lnTo>
                <a:lnTo>
                  <a:pt x="160735" y="116086"/>
                </a:lnTo>
                <a:lnTo>
                  <a:pt x="196453" y="116086"/>
                </a:lnTo>
                <a:lnTo>
                  <a:pt x="232172" y="98227"/>
                </a:lnTo>
                <a:lnTo>
                  <a:pt x="258961" y="98227"/>
                </a:lnTo>
                <a:lnTo>
                  <a:pt x="276821" y="89297"/>
                </a:lnTo>
                <a:lnTo>
                  <a:pt x="285750" y="89297"/>
                </a:lnTo>
                <a:lnTo>
                  <a:pt x="294680" y="80367"/>
                </a:lnTo>
                <a:lnTo>
                  <a:pt x="294680" y="89297"/>
                </a:lnTo>
                <a:lnTo>
                  <a:pt x="285750" y="89297"/>
                </a:lnTo>
                <a:lnTo>
                  <a:pt x="267891" y="98227"/>
                </a:lnTo>
                <a:lnTo>
                  <a:pt x="258961" y="107156"/>
                </a:lnTo>
                <a:lnTo>
                  <a:pt x="232172" y="125016"/>
                </a:lnTo>
                <a:lnTo>
                  <a:pt x="214313" y="142875"/>
                </a:lnTo>
                <a:lnTo>
                  <a:pt x="187524" y="151805"/>
                </a:lnTo>
                <a:lnTo>
                  <a:pt x="169664" y="169664"/>
                </a:lnTo>
                <a:lnTo>
                  <a:pt x="160735" y="187524"/>
                </a:lnTo>
                <a:lnTo>
                  <a:pt x="142875" y="214313"/>
                </a:lnTo>
                <a:lnTo>
                  <a:pt x="142875" y="214313"/>
                </a:lnTo>
                <a:lnTo>
                  <a:pt x="142875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1384102" y="5232797"/>
            <a:ext cx="589360" cy="464344"/>
          </a:xfrm>
          <a:custGeom>
            <a:avLst/>
            <a:gdLst/>
            <a:ahLst/>
            <a:cxnLst/>
            <a:rect l="0" t="0" r="0" b="0"/>
            <a:pathLst>
              <a:path w="589360" h="464344">
                <a:moveTo>
                  <a:pt x="267890" y="44648"/>
                </a:moveTo>
                <a:lnTo>
                  <a:pt x="258961" y="44648"/>
                </a:lnTo>
                <a:lnTo>
                  <a:pt x="250031" y="44648"/>
                </a:lnTo>
                <a:lnTo>
                  <a:pt x="232171" y="35719"/>
                </a:lnTo>
                <a:lnTo>
                  <a:pt x="214312" y="35719"/>
                </a:lnTo>
                <a:lnTo>
                  <a:pt x="178593" y="35719"/>
                </a:lnTo>
                <a:lnTo>
                  <a:pt x="142875" y="44648"/>
                </a:lnTo>
                <a:lnTo>
                  <a:pt x="107156" y="53578"/>
                </a:lnTo>
                <a:lnTo>
                  <a:pt x="71437" y="62508"/>
                </a:lnTo>
                <a:lnTo>
                  <a:pt x="44648" y="80367"/>
                </a:lnTo>
                <a:lnTo>
                  <a:pt x="17859" y="98226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42875"/>
                </a:lnTo>
                <a:lnTo>
                  <a:pt x="26789" y="151805"/>
                </a:lnTo>
                <a:lnTo>
                  <a:pt x="53578" y="160734"/>
                </a:lnTo>
                <a:lnTo>
                  <a:pt x="98226" y="169664"/>
                </a:lnTo>
                <a:lnTo>
                  <a:pt x="142875" y="169664"/>
                </a:lnTo>
                <a:lnTo>
                  <a:pt x="187523" y="160734"/>
                </a:lnTo>
                <a:lnTo>
                  <a:pt x="232171" y="151805"/>
                </a:lnTo>
                <a:lnTo>
                  <a:pt x="285750" y="133945"/>
                </a:lnTo>
                <a:lnTo>
                  <a:pt x="330398" y="107156"/>
                </a:lnTo>
                <a:lnTo>
                  <a:pt x="375046" y="89297"/>
                </a:lnTo>
                <a:lnTo>
                  <a:pt x="410765" y="71437"/>
                </a:lnTo>
                <a:lnTo>
                  <a:pt x="446484" y="53578"/>
                </a:lnTo>
                <a:lnTo>
                  <a:pt x="473273" y="35719"/>
                </a:lnTo>
                <a:lnTo>
                  <a:pt x="500062" y="17859"/>
                </a:lnTo>
                <a:lnTo>
                  <a:pt x="508992" y="8930"/>
                </a:lnTo>
                <a:lnTo>
                  <a:pt x="508992" y="0"/>
                </a:lnTo>
                <a:lnTo>
                  <a:pt x="508992" y="0"/>
                </a:lnTo>
                <a:lnTo>
                  <a:pt x="491132" y="0"/>
                </a:lnTo>
                <a:lnTo>
                  <a:pt x="473273" y="8930"/>
                </a:lnTo>
                <a:lnTo>
                  <a:pt x="446484" y="26789"/>
                </a:lnTo>
                <a:lnTo>
                  <a:pt x="419695" y="44648"/>
                </a:lnTo>
                <a:lnTo>
                  <a:pt x="392906" y="62508"/>
                </a:lnTo>
                <a:lnTo>
                  <a:pt x="375046" y="89297"/>
                </a:lnTo>
                <a:lnTo>
                  <a:pt x="366117" y="116086"/>
                </a:lnTo>
                <a:lnTo>
                  <a:pt x="366117" y="133945"/>
                </a:lnTo>
                <a:lnTo>
                  <a:pt x="366117" y="160734"/>
                </a:lnTo>
                <a:lnTo>
                  <a:pt x="375046" y="178594"/>
                </a:lnTo>
                <a:lnTo>
                  <a:pt x="401836" y="187523"/>
                </a:lnTo>
                <a:lnTo>
                  <a:pt x="419695" y="196453"/>
                </a:lnTo>
                <a:lnTo>
                  <a:pt x="446484" y="205383"/>
                </a:lnTo>
                <a:lnTo>
                  <a:pt x="473273" y="205383"/>
                </a:lnTo>
                <a:lnTo>
                  <a:pt x="500062" y="205383"/>
                </a:lnTo>
                <a:lnTo>
                  <a:pt x="526851" y="196453"/>
                </a:lnTo>
                <a:lnTo>
                  <a:pt x="553640" y="196453"/>
                </a:lnTo>
                <a:lnTo>
                  <a:pt x="571500" y="187523"/>
                </a:lnTo>
                <a:lnTo>
                  <a:pt x="580429" y="187523"/>
                </a:lnTo>
                <a:lnTo>
                  <a:pt x="589359" y="187523"/>
                </a:lnTo>
                <a:lnTo>
                  <a:pt x="589359" y="187523"/>
                </a:lnTo>
                <a:lnTo>
                  <a:pt x="589359" y="196453"/>
                </a:lnTo>
                <a:lnTo>
                  <a:pt x="571500" y="214312"/>
                </a:lnTo>
                <a:lnTo>
                  <a:pt x="553640" y="232172"/>
                </a:lnTo>
                <a:lnTo>
                  <a:pt x="535781" y="250031"/>
                </a:lnTo>
                <a:lnTo>
                  <a:pt x="508992" y="276820"/>
                </a:lnTo>
                <a:lnTo>
                  <a:pt x="473273" y="303609"/>
                </a:lnTo>
                <a:lnTo>
                  <a:pt x="437554" y="339328"/>
                </a:lnTo>
                <a:lnTo>
                  <a:pt x="410765" y="366116"/>
                </a:lnTo>
                <a:lnTo>
                  <a:pt x="366117" y="401835"/>
                </a:lnTo>
                <a:lnTo>
                  <a:pt x="330398" y="419694"/>
                </a:lnTo>
                <a:lnTo>
                  <a:pt x="285750" y="446483"/>
                </a:lnTo>
                <a:lnTo>
                  <a:pt x="250031" y="455413"/>
                </a:lnTo>
                <a:lnTo>
                  <a:pt x="223242" y="464343"/>
                </a:lnTo>
                <a:lnTo>
                  <a:pt x="187523" y="464343"/>
                </a:lnTo>
                <a:lnTo>
                  <a:pt x="151804" y="464343"/>
                </a:lnTo>
                <a:lnTo>
                  <a:pt x="133945" y="446483"/>
                </a:lnTo>
                <a:lnTo>
                  <a:pt x="107156" y="437554"/>
                </a:lnTo>
                <a:lnTo>
                  <a:pt x="80367" y="410765"/>
                </a:lnTo>
                <a:lnTo>
                  <a:pt x="62507" y="392905"/>
                </a:lnTo>
                <a:lnTo>
                  <a:pt x="44648" y="366116"/>
                </a:lnTo>
                <a:lnTo>
                  <a:pt x="35718" y="339328"/>
                </a:lnTo>
                <a:lnTo>
                  <a:pt x="44648" y="312539"/>
                </a:lnTo>
                <a:lnTo>
                  <a:pt x="53578" y="285750"/>
                </a:lnTo>
                <a:lnTo>
                  <a:pt x="62507" y="267891"/>
                </a:lnTo>
                <a:lnTo>
                  <a:pt x="71437" y="258961"/>
                </a:lnTo>
                <a:lnTo>
                  <a:pt x="71437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1973461" y="5545336"/>
            <a:ext cx="258962" cy="125016"/>
          </a:xfrm>
          <a:custGeom>
            <a:avLst/>
            <a:gdLst/>
            <a:ahLst/>
            <a:cxnLst/>
            <a:rect l="0" t="0" r="0" b="0"/>
            <a:pathLst>
              <a:path w="258962" h="125016">
                <a:moveTo>
                  <a:pt x="35719" y="0"/>
                </a:move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35718"/>
                </a:lnTo>
                <a:lnTo>
                  <a:pt x="8930" y="53577"/>
                </a:lnTo>
                <a:lnTo>
                  <a:pt x="0" y="62507"/>
                </a:lnTo>
                <a:lnTo>
                  <a:pt x="0" y="80366"/>
                </a:lnTo>
                <a:lnTo>
                  <a:pt x="8930" y="98226"/>
                </a:lnTo>
                <a:lnTo>
                  <a:pt x="26789" y="116085"/>
                </a:lnTo>
                <a:lnTo>
                  <a:pt x="44648" y="125015"/>
                </a:lnTo>
                <a:lnTo>
                  <a:pt x="71437" y="125015"/>
                </a:lnTo>
                <a:lnTo>
                  <a:pt x="98227" y="125015"/>
                </a:lnTo>
                <a:lnTo>
                  <a:pt x="125016" y="125015"/>
                </a:lnTo>
                <a:lnTo>
                  <a:pt x="160734" y="116085"/>
                </a:lnTo>
                <a:lnTo>
                  <a:pt x="187523" y="98226"/>
                </a:lnTo>
                <a:lnTo>
                  <a:pt x="214312" y="80366"/>
                </a:lnTo>
                <a:lnTo>
                  <a:pt x="232172" y="62507"/>
                </a:lnTo>
                <a:lnTo>
                  <a:pt x="250031" y="44648"/>
                </a:lnTo>
                <a:lnTo>
                  <a:pt x="258961" y="26789"/>
                </a:lnTo>
                <a:lnTo>
                  <a:pt x="258961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2160984" y="5607843"/>
            <a:ext cx="250033" cy="169665"/>
          </a:xfrm>
          <a:custGeom>
            <a:avLst/>
            <a:gdLst/>
            <a:ahLst/>
            <a:cxnLst/>
            <a:rect l="0" t="0" r="0" b="0"/>
            <a:pathLst>
              <a:path w="250033" h="169665">
                <a:moveTo>
                  <a:pt x="250032" y="44648"/>
                </a:moveTo>
                <a:lnTo>
                  <a:pt x="250032" y="44648"/>
                </a:lnTo>
                <a:lnTo>
                  <a:pt x="232172" y="35719"/>
                </a:lnTo>
                <a:lnTo>
                  <a:pt x="214313" y="26789"/>
                </a:lnTo>
                <a:lnTo>
                  <a:pt x="187524" y="8930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116086" y="17859"/>
                </a:lnTo>
                <a:lnTo>
                  <a:pt x="107157" y="35719"/>
                </a:lnTo>
                <a:lnTo>
                  <a:pt x="107157" y="53578"/>
                </a:lnTo>
                <a:lnTo>
                  <a:pt x="107157" y="80367"/>
                </a:lnTo>
                <a:lnTo>
                  <a:pt x="107157" y="107156"/>
                </a:lnTo>
                <a:lnTo>
                  <a:pt x="116086" y="133945"/>
                </a:lnTo>
                <a:lnTo>
                  <a:pt x="107157" y="151805"/>
                </a:lnTo>
                <a:lnTo>
                  <a:pt x="98227" y="160734"/>
                </a:lnTo>
                <a:lnTo>
                  <a:pt x="89297" y="169664"/>
                </a:lnTo>
                <a:lnTo>
                  <a:pt x="80368" y="169664"/>
                </a:lnTo>
                <a:lnTo>
                  <a:pt x="62508" y="169664"/>
                </a:lnTo>
                <a:lnTo>
                  <a:pt x="44649" y="169664"/>
                </a:lnTo>
                <a:lnTo>
                  <a:pt x="35719" y="151805"/>
                </a:lnTo>
                <a:lnTo>
                  <a:pt x="17860" y="142875"/>
                </a:lnTo>
                <a:lnTo>
                  <a:pt x="8930" y="125016"/>
                </a:lnTo>
                <a:lnTo>
                  <a:pt x="0" y="107156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2339578" y="5482828"/>
            <a:ext cx="392907" cy="357188"/>
          </a:xfrm>
          <a:custGeom>
            <a:avLst/>
            <a:gdLst/>
            <a:ahLst/>
            <a:cxnLst/>
            <a:rect l="0" t="0" r="0" b="0"/>
            <a:pathLst>
              <a:path w="392907" h="357188">
                <a:moveTo>
                  <a:pt x="392906" y="0"/>
                </a:moveTo>
                <a:lnTo>
                  <a:pt x="392906" y="0"/>
                </a:lnTo>
                <a:lnTo>
                  <a:pt x="392906" y="8930"/>
                </a:lnTo>
                <a:lnTo>
                  <a:pt x="392906" y="8930"/>
                </a:lnTo>
                <a:lnTo>
                  <a:pt x="383977" y="26789"/>
                </a:lnTo>
                <a:lnTo>
                  <a:pt x="375047" y="53578"/>
                </a:lnTo>
                <a:lnTo>
                  <a:pt x="357188" y="80367"/>
                </a:lnTo>
                <a:lnTo>
                  <a:pt x="330399" y="116085"/>
                </a:lnTo>
                <a:lnTo>
                  <a:pt x="285750" y="151804"/>
                </a:lnTo>
                <a:lnTo>
                  <a:pt x="250031" y="187523"/>
                </a:lnTo>
                <a:lnTo>
                  <a:pt x="205383" y="223242"/>
                </a:lnTo>
                <a:lnTo>
                  <a:pt x="160735" y="258960"/>
                </a:lnTo>
                <a:lnTo>
                  <a:pt x="116086" y="285749"/>
                </a:lnTo>
                <a:lnTo>
                  <a:pt x="80367" y="312538"/>
                </a:lnTo>
                <a:lnTo>
                  <a:pt x="53578" y="330398"/>
                </a:lnTo>
                <a:lnTo>
                  <a:pt x="26789" y="339327"/>
                </a:lnTo>
                <a:lnTo>
                  <a:pt x="8930" y="348257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2411016" y="5616773"/>
            <a:ext cx="339329" cy="160735"/>
          </a:xfrm>
          <a:custGeom>
            <a:avLst/>
            <a:gdLst/>
            <a:ahLst/>
            <a:cxnLst/>
            <a:rect l="0" t="0" r="0" b="0"/>
            <a:pathLst>
              <a:path w="339329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53578" y="26789"/>
                </a:lnTo>
                <a:lnTo>
                  <a:pt x="89297" y="44648"/>
                </a:lnTo>
                <a:lnTo>
                  <a:pt x="125015" y="62507"/>
                </a:lnTo>
                <a:lnTo>
                  <a:pt x="160734" y="89297"/>
                </a:lnTo>
                <a:lnTo>
                  <a:pt x="196453" y="107156"/>
                </a:lnTo>
                <a:lnTo>
                  <a:pt x="232172" y="125015"/>
                </a:lnTo>
                <a:lnTo>
                  <a:pt x="267890" y="133945"/>
                </a:lnTo>
                <a:lnTo>
                  <a:pt x="294679" y="142875"/>
                </a:lnTo>
                <a:lnTo>
                  <a:pt x="312539" y="151804"/>
                </a:lnTo>
                <a:lnTo>
                  <a:pt x="330398" y="151804"/>
                </a:lnTo>
                <a:lnTo>
                  <a:pt x="339328" y="160734"/>
                </a:lnTo>
                <a:lnTo>
                  <a:pt x="339328" y="160734"/>
                </a:lnTo>
                <a:lnTo>
                  <a:pt x="339328" y="160734"/>
                </a:lnTo>
                <a:lnTo>
                  <a:pt x="339328" y="160734"/>
                </a:lnTo>
                <a:lnTo>
                  <a:pt x="339328" y="151804"/>
                </a:lnTo>
                <a:lnTo>
                  <a:pt x="339328" y="151804"/>
                </a:lnTo>
                <a:lnTo>
                  <a:pt x="330398" y="151804"/>
                </a:lnTo>
                <a:lnTo>
                  <a:pt x="330398" y="151804"/>
                </a:lnTo>
                <a:lnTo>
                  <a:pt x="330398" y="151804"/>
                </a:lnTo>
                <a:lnTo>
                  <a:pt x="330398" y="151804"/>
                </a:lnTo>
                <a:lnTo>
                  <a:pt x="330398" y="151804"/>
                </a:lnTo>
                <a:lnTo>
                  <a:pt x="330398" y="151804"/>
                </a:lnTo>
                <a:lnTo>
                  <a:pt x="330398" y="1518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3116461" y="5866804"/>
            <a:ext cx="553642" cy="196454"/>
          </a:xfrm>
          <a:custGeom>
            <a:avLst/>
            <a:gdLst/>
            <a:ahLst/>
            <a:cxnLst/>
            <a:rect l="0" t="0" r="0" b="0"/>
            <a:pathLst>
              <a:path w="553642" h="196454">
                <a:moveTo>
                  <a:pt x="464344" y="80367"/>
                </a:moveTo>
                <a:lnTo>
                  <a:pt x="482203" y="80367"/>
                </a:lnTo>
                <a:lnTo>
                  <a:pt x="491133" y="71437"/>
                </a:lnTo>
                <a:lnTo>
                  <a:pt x="517922" y="53578"/>
                </a:lnTo>
                <a:lnTo>
                  <a:pt x="535781" y="44648"/>
                </a:lnTo>
                <a:lnTo>
                  <a:pt x="553641" y="26789"/>
                </a:lnTo>
                <a:lnTo>
                  <a:pt x="553641" y="17859"/>
                </a:lnTo>
                <a:lnTo>
                  <a:pt x="553641" y="8930"/>
                </a:lnTo>
                <a:lnTo>
                  <a:pt x="535781" y="0"/>
                </a:lnTo>
                <a:lnTo>
                  <a:pt x="508992" y="0"/>
                </a:lnTo>
                <a:lnTo>
                  <a:pt x="482203" y="0"/>
                </a:lnTo>
                <a:lnTo>
                  <a:pt x="437555" y="17859"/>
                </a:lnTo>
                <a:lnTo>
                  <a:pt x="383977" y="26789"/>
                </a:lnTo>
                <a:lnTo>
                  <a:pt x="330398" y="44648"/>
                </a:lnTo>
                <a:lnTo>
                  <a:pt x="276820" y="71437"/>
                </a:lnTo>
                <a:lnTo>
                  <a:pt x="223242" y="89297"/>
                </a:lnTo>
                <a:lnTo>
                  <a:pt x="169664" y="116086"/>
                </a:lnTo>
                <a:lnTo>
                  <a:pt x="116086" y="133945"/>
                </a:lnTo>
                <a:lnTo>
                  <a:pt x="80367" y="151805"/>
                </a:lnTo>
                <a:lnTo>
                  <a:pt x="35719" y="169664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3303984" y="5866804"/>
            <a:ext cx="419697" cy="285751"/>
          </a:xfrm>
          <a:custGeom>
            <a:avLst/>
            <a:gdLst/>
            <a:ahLst/>
            <a:cxnLst/>
            <a:rect l="0" t="0" r="0" b="0"/>
            <a:pathLst>
              <a:path w="419697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17860" y="17859"/>
                </a:lnTo>
                <a:lnTo>
                  <a:pt x="35719" y="35719"/>
                </a:lnTo>
                <a:lnTo>
                  <a:pt x="62508" y="62508"/>
                </a:lnTo>
                <a:lnTo>
                  <a:pt x="89297" y="80367"/>
                </a:lnTo>
                <a:lnTo>
                  <a:pt x="125016" y="116086"/>
                </a:lnTo>
                <a:lnTo>
                  <a:pt x="151805" y="142875"/>
                </a:lnTo>
                <a:lnTo>
                  <a:pt x="178594" y="160734"/>
                </a:lnTo>
                <a:lnTo>
                  <a:pt x="187524" y="187523"/>
                </a:lnTo>
                <a:lnTo>
                  <a:pt x="196454" y="205383"/>
                </a:lnTo>
                <a:lnTo>
                  <a:pt x="196454" y="223242"/>
                </a:lnTo>
                <a:lnTo>
                  <a:pt x="187524" y="241101"/>
                </a:lnTo>
                <a:lnTo>
                  <a:pt x="187524" y="250031"/>
                </a:lnTo>
                <a:lnTo>
                  <a:pt x="178594" y="258961"/>
                </a:lnTo>
                <a:lnTo>
                  <a:pt x="178594" y="267891"/>
                </a:lnTo>
                <a:lnTo>
                  <a:pt x="187524" y="276820"/>
                </a:lnTo>
                <a:lnTo>
                  <a:pt x="196454" y="276820"/>
                </a:lnTo>
                <a:lnTo>
                  <a:pt x="214313" y="285750"/>
                </a:lnTo>
                <a:lnTo>
                  <a:pt x="241102" y="285750"/>
                </a:lnTo>
                <a:lnTo>
                  <a:pt x="267891" y="276820"/>
                </a:lnTo>
                <a:lnTo>
                  <a:pt x="303610" y="267891"/>
                </a:lnTo>
                <a:lnTo>
                  <a:pt x="339329" y="250031"/>
                </a:lnTo>
                <a:lnTo>
                  <a:pt x="375047" y="232172"/>
                </a:lnTo>
                <a:lnTo>
                  <a:pt x="392907" y="214312"/>
                </a:lnTo>
                <a:lnTo>
                  <a:pt x="410766" y="187523"/>
                </a:lnTo>
                <a:lnTo>
                  <a:pt x="419696" y="160734"/>
                </a:lnTo>
                <a:lnTo>
                  <a:pt x="410766" y="133945"/>
                </a:lnTo>
                <a:lnTo>
                  <a:pt x="392907" y="116086"/>
                </a:lnTo>
                <a:lnTo>
                  <a:pt x="375047" y="98226"/>
                </a:lnTo>
                <a:lnTo>
                  <a:pt x="348258" y="98226"/>
                </a:lnTo>
                <a:lnTo>
                  <a:pt x="321469" y="98226"/>
                </a:lnTo>
                <a:lnTo>
                  <a:pt x="303610" y="98226"/>
                </a:lnTo>
                <a:lnTo>
                  <a:pt x="285750" y="107156"/>
                </a:lnTo>
                <a:lnTo>
                  <a:pt x="276821" y="116086"/>
                </a:lnTo>
                <a:lnTo>
                  <a:pt x="276821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3768328" y="6027538"/>
            <a:ext cx="526853" cy="142876"/>
          </a:xfrm>
          <a:custGeom>
            <a:avLst/>
            <a:gdLst/>
            <a:ahLst/>
            <a:cxnLst/>
            <a:rect l="0" t="0" r="0" b="0"/>
            <a:pathLst>
              <a:path w="526853" h="142876">
                <a:moveTo>
                  <a:pt x="0" y="142875"/>
                </a:moveTo>
                <a:lnTo>
                  <a:pt x="0" y="133946"/>
                </a:lnTo>
                <a:lnTo>
                  <a:pt x="0" y="133946"/>
                </a:lnTo>
                <a:lnTo>
                  <a:pt x="8930" y="116086"/>
                </a:lnTo>
                <a:lnTo>
                  <a:pt x="26789" y="98227"/>
                </a:lnTo>
                <a:lnTo>
                  <a:pt x="44649" y="80367"/>
                </a:lnTo>
                <a:lnTo>
                  <a:pt x="62508" y="62508"/>
                </a:lnTo>
                <a:lnTo>
                  <a:pt x="80367" y="44649"/>
                </a:lnTo>
                <a:lnTo>
                  <a:pt x="107156" y="26789"/>
                </a:lnTo>
                <a:lnTo>
                  <a:pt x="133945" y="17860"/>
                </a:lnTo>
                <a:lnTo>
                  <a:pt x="160735" y="8930"/>
                </a:lnTo>
                <a:lnTo>
                  <a:pt x="187524" y="0"/>
                </a:lnTo>
                <a:lnTo>
                  <a:pt x="223242" y="0"/>
                </a:lnTo>
                <a:lnTo>
                  <a:pt x="258961" y="0"/>
                </a:lnTo>
                <a:lnTo>
                  <a:pt x="294680" y="8930"/>
                </a:lnTo>
                <a:lnTo>
                  <a:pt x="339328" y="17860"/>
                </a:lnTo>
                <a:lnTo>
                  <a:pt x="375047" y="35719"/>
                </a:lnTo>
                <a:lnTo>
                  <a:pt x="401836" y="44649"/>
                </a:lnTo>
                <a:lnTo>
                  <a:pt x="437555" y="62508"/>
                </a:lnTo>
                <a:lnTo>
                  <a:pt x="464344" y="80367"/>
                </a:lnTo>
                <a:lnTo>
                  <a:pt x="491133" y="89297"/>
                </a:lnTo>
                <a:lnTo>
                  <a:pt x="517922" y="107157"/>
                </a:lnTo>
                <a:lnTo>
                  <a:pt x="526852" y="116086"/>
                </a:lnTo>
                <a:lnTo>
                  <a:pt x="526852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94742" y="5652491"/>
            <a:ext cx="401837" cy="267892"/>
          </a:xfrm>
          <a:custGeom>
            <a:avLst/>
            <a:gdLst/>
            <a:ahLst/>
            <a:cxnLst/>
            <a:rect l="0" t="0" r="0" b="0"/>
            <a:pathLst>
              <a:path w="401837" h="267892">
                <a:moveTo>
                  <a:pt x="250032" y="0"/>
                </a:moveTo>
                <a:lnTo>
                  <a:pt x="241102" y="0"/>
                </a:lnTo>
                <a:lnTo>
                  <a:pt x="223242" y="17860"/>
                </a:lnTo>
                <a:lnTo>
                  <a:pt x="205383" y="44649"/>
                </a:lnTo>
                <a:lnTo>
                  <a:pt x="169664" y="71438"/>
                </a:lnTo>
                <a:lnTo>
                  <a:pt x="133946" y="98227"/>
                </a:lnTo>
                <a:lnTo>
                  <a:pt x="98227" y="116086"/>
                </a:lnTo>
                <a:lnTo>
                  <a:pt x="71438" y="133946"/>
                </a:lnTo>
                <a:lnTo>
                  <a:pt x="35719" y="151805"/>
                </a:lnTo>
                <a:lnTo>
                  <a:pt x="17860" y="151805"/>
                </a:lnTo>
                <a:lnTo>
                  <a:pt x="8930" y="160735"/>
                </a:lnTo>
                <a:lnTo>
                  <a:pt x="0" y="160735"/>
                </a:lnTo>
                <a:lnTo>
                  <a:pt x="0" y="151805"/>
                </a:lnTo>
                <a:lnTo>
                  <a:pt x="8930" y="142875"/>
                </a:lnTo>
                <a:lnTo>
                  <a:pt x="17860" y="125016"/>
                </a:lnTo>
                <a:lnTo>
                  <a:pt x="35719" y="107157"/>
                </a:lnTo>
                <a:lnTo>
                  <a:pt x="62508" y="89297"/>
                </a:lnTo>
                <a:lnTo>
                  <a:pt x="89297" y="62508"/>
                </a:lnTo>
                <a:lnTo>
                  <a:pt x="125016" y="44649"/>
                </a:lnTo>
                <a:lnTo>
                  <a:pt x="160735" y="26789"/>
                </a:lnTo>
                <a:lnTo>
                  <a:pt x="196453" y="17860"/>
                </a:lnTo>
                <a:lnTo>
                  <a:pt x="232172" y="17860"/>
                </a:lnTo>
                <a:lnTo>
                  <a:pt x="258961" y="17860"/>
                </a:lnTo>
                <a:lnTo>
                  <a:pt x="285750" y="17860"/>
                </a:lnTo>
                <a:lnTo>
                  <a:pt x="303610" y="26789"/>
                </a:lnTo>
                <a:lnTo>
                  <a:pt x="312539" y="44649"/>
                </a:lnTo>
                <a:lnTo>
                  <a:pt x="312539" y="62508"/>
                </a:lnTo>
                <a:lnTo>
                  <a:pt x="303610" y="80368"/>
                </a:lnTo>
                <a:lnTo>
                  <a:pt x="285750" y="107157"/>
                </a:lnTo>
                <a:lnTo>
                  <a:pt x="258961" y="133946"/>
                </a:lnTo>
                <a:lnTo>
                  <a:pt x="232172" y="151805"/>
                </a:lnTo>
                <a:lnTo>
                  <a:pt x="214313" y="169664"/>
                </a:lnTo>
                <a:lnTo>
                  <a:pt x="196453" y="178594"/>
                </a:lnTo>
                <a:lnTo>
                  <a:pt x="187524" y="187524"/>
                </a:lnTo>
                <a:lnTo>
                  <a:pt x="187524" y="187524"/>
                </a:lnTo>
                <a:lnTo>
                  <a:pt x="187524" y="196454"/>
                </a:lnTo>
                <a:lnTo>
                  <a:pt x="196453" y="196454"/>
                </a:lnTo>
                <a:lnTo>
                  <a:pt x="205383" y="196454"/>
                </a:lnTo>
                <a:lnTo>
                  <a:pt x="232172" y="187524"/>
                </a:lnTo>
                <a:lnTo>
                  <a:pt x="258961" y="187524"/>
                </a:lnTo>
                <a:lnTo>
                  <a:pt x="285750" y="178594"/>
                </a:lnTo>
                <a:lnTo>
                  <a:pt x="321469" y="169664"/>
                </a:lnTo>
                <a:lnTo>
                  <a:pt x="348258" y="169664"/>
                </a:lnTo>
                <a:lnTo>
                  <a:pt x="375047" y="169664"/>
                </a:lnTo>
                <a:lnTo>
                  <a:pt x="392907" y="169664"/>
                </a:lnTo>
                <a:lnTo>
                  <a:pt x="401836" y="178594"/>
                </a:lnTo>
                <a:lnTo>
                  <a:pt x="401836" y="187524"/>
                </a:lnTo>
                <a:lnTo>
                  <a:pt x="392907" y="205383"/>
                </a:lnTo>
                <a:lnTo>
                  <a:pt x="366117" y="214313"/>
                </a:lnTo>
                <a:lnTo>
                  <a:pt x="348258" y="232172"/>
                </a:lnTo>
                <a:lnTo>
                  <a:pt x="321469" y="241102"/>
                </a:lnTo>
                <a:lnTo>
                  <a:pt x="303610" y="250032"/>
                </a:lnTo>
                <a:lnTo>
                  <a:pt x="285750" y="258961"/>
                </a:lnTo>
                <a:lnTo>
                  <a:pt x="276821" y="267891"/>
                </a:lnTo>
                <a:lnTo>
                  <a:pt x="276821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1169789" y="5741788"/>
            <a:ext cx="723306" cy="392908"/>
          </a:xfrm>
          <a:custGeom>
            <a:avLst/>
            <a:gdLst/>
            <a:ahLst/>
            <a:cxnLst/>
            <a:rect l="0" t="0" r="0" b="0"/>
            <a:pathLst>
              <a:path w="723306" h="392908">
                <a:moveTo>
                  <a:pt x="410766" y="0"/>
                </a:moveTo>
                <a:lnTo>
                  <a:pt x="410766" y="0"/>
                </a:lnTo>
                <a:lnTo>
                  <a:pt x="401836" y="8930"/>
                </a:lnTo>
                <a:lnTo>
                  <a:pt x="392906" y="8930"/>
                </a:lnTo>
                <a:lnTo>
                  <a:pt x="375047" y="26789"/>
                </a:lnTo>
                <a:lnTo>
                  <a:pt x="348258" y="44649"/>
                </a:lnTo>
                <a:lnTo>
                  <a:pt x="312539" y="62508"/>
                </a:lnTo>
                <a:lnTo>
                  <a:pt x="258961" y="89297"/>
                </a:lnTo>
                <a:lnTo>
                  <a:pt x="214313" y="116086"/>
                </a:lnTo>
                <a:lnTo>
                  <a:pt x="160734" y="142875"/>
                </a:lnTo>
                <a:lnTo>
                  <a:pt x="116086" y="160735"/>
                </a:lnTo>
                <a:lnTo>
                  <a:pt x="71438" y="178594"/>
                </a:lnTo>
                <a:lnTo>
                  <a:pt x="35719" y="19645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17860" y="232172"/>
                </a:lnTo>
                <a:lnTo>
                  <a:pt x="35719" y="232172"/>
                </a:lnTo>
                <a:lnTo>
                  <a:pt x="80367" y="232172"/>
                </a:lnTo>
                <a:lnTo>
                  <a:pt x="133945" y="223242"/>
                </a:lnTo>
                <a:lnTo>
                  <a:pt x="187524" y="214313"/>
                </a:lnTo>
                <a:lnTo>
                  <a:pt x="232172" y="205383"/>
                </a:lnTo>
                <a:lnTo>
                  <a:pt x="276820" y="205383"/>
                </a:lnTo>
                <a:lnTo>
                  <a:pt x="303609" y="205383"/>
                </a:lnTo>
                <a:lnTo>
                  <a:pt x="312539" y="205383"/>
                </a:lnTo>
                <a:lnTo>
                  <a:pt x="312539" y="205383"/>
                </a:lnTo>
                <a:lnTo>
                  <a:pt x="312539" y="205383"/>
                </a:lnTo>
                <a:lnTo>
                  <a:pt x="294680" y="214313"/>
                </a:lnTo>
                <a:lnTo>
                  <a:pt x="276820" y="232172"/>
                </a:lnTo>
                <a:lnTo>
                  <a:pt x="258961" y="241102"/>
                </a:lnTo>
                <a:lnTo>
                  <a:pt x="241102" y="258961"/>
                </a:lnTo>
                <a:lnTo>
                  <a:pt x="232172" y="285750"/>
                </a:lnTo>
                <a:lnTo>
                  <a:pt x="232172" y="303610"/>
                </a:lnTo>
                <a:lnTo>
                  <a:pt x="241102" y="321469"/>
                </a:lnTo>
                <a:lnTo>
                  <a:pt x="258961" y="339328"/>
                </a:lnTo>
                <a:lnTo>
                  <a:pt x="276820" y="357188"/>
                </a:lnTo>
                <a:lnTo>
                  <a:pt x="294680" y="366117"/>
                </a:lnTo>
                <a:lnTo>
                  <a:pt x="321469" y="375047"/>
                </a:lnTo>
                <a:lnTo>
                  <a:pt x="339328" y="375047"/>
                </a:lnTo>
                <a:lnTo>
                  <a:pt x="357188" y="375047"/>
                </a:lnTo>
                <a:lnTo>
                  <a:pt x="366117" y="375047"/>
                </a:lnTo>
                <a:lnTo>
                  <a:pt x="383977" y="366117"/>
                </a:lnTo>
                <a:lnTo>
                  <a:pt x="401836" y="357188"/>
                </a:lnTo>
                <a:lnTo>
                  <a:pt x="428625" y="348258"/>
                </a:lnTo>
                <a:lnTo>
                  <a:pt x="455414" y="330399"/>
                </a:lnTo>
                <a:lnTo>
                  <a:pt x="482203" y="312539"/>
                </a:lnTo>
                <a:lnTo>
                  <a:pt x="517922" y="285750"/>
                </a:lnTo>
                <a:lnTo>
                  <a:pt x="553641" y="267891"/>
                </a:lnTo>
                <a:lnTo>
                  <a:pt x="589359" y="250032"/>
                </a:lnTo>
                <a:lnTo>
                  <a:pt x="634008" y="232172"/>
                </a:lnTo>
                <a:lnTo>
                  <a:pt x="660797" y="214313"/>
                </a:lnTo>
                <a:lnTo>
                  <a:pt x="687586" y="205383"/>
                </a:lnTo>
                <a:lnTo>
                  <a:pt x="705445" y="196453"/>
                </a:lnTo>
                <a:lnTo>
                  <a:pt x="714375" y="187524"/>
                </a:lnTo>
                <a:lnTo>
                  <a:pt x="723305" y="187524"/>
                </a:lnTo>
                <a:lnTo>
                  <a:pt x="723305" y="187524"/>
                </a:lnTo>
                <a:lnTo>
                  <a:pt x="714375" y="187524"/>
                </a:lnTo>
                <a:lnTo>
                  <a:pt x="696516" y="196453"/>
                </a:lnTo>
                <a:lnTo>
                  <a:pt x="669727" y="205383"/>
                </a:lnTo>
                <a:lnTo>
                  <a:pt x="634008" y="223242"/>
                </a:lnTo>
                <a:lnTo>
                  <a:pt x="589359" y="250032"/>
                </a:lnTo>
                <a:lnTo>
                  <a:pt x="535781" y="276821"/>
                </a:lnTo>
                <a:lnTo>
                  <a:pt x="491133" y="303610"/>
                </a:lnTo>
                <a:lnTo>
                  <a:pt x="446484" y="330399"/>
                </a:lnTo>
                <a:lnTo>
                  <a:pt x="410766" y="366117"/>
                </a:lnTo>
                <a:lnTo>
                  <a:pt x="392906" y="383977"/>
                </a:lnTo>
                <a:lnTo>
                  <a:pt x="383977" y="392907"/>
                </a:lnTo>
                <a:lnTo>
                  <a:pt x="383977" y="3929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1759148" y="5982890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26790" y="44648"/>
                </a:lnTo>
                <a:lnTo>
                  <a:pt x="71438" y="62508"/>
                </a:lnTo>
                <a:lnTo>
                  <a:pt x="98227" y="80367"/>
                </a:lnTo>
                <a:lnTo>
                  <a:pt x="125016" y="89297"/>
                </a:lnTo>
                <a:lnTo>
                  <a:pt x="125016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2134195" y="6152554"/>
            <a:ext cx="250033" cy="151806"/>
          </a:xfrm>
          <a:custGeom>
            <a:avLst/>
            <a:gdLst/>
            <a:ahLst/>
            <a:cxnLst/>
            <a:rect l="0" t="0" r="0" b="0"/>
            <a:pathLst>
              <a:path w="250033" h="151806">
                <a:moveTo>
                  <a:pt x="250032" y="8930"/>
                </a:moveTo>
                <a:lnTo>
                  <a:pt x="250032" y="8930"/>
                </a:lnTo>
                <a:lnTo>
                  <a:pt x="250032" y="8930"/>
                </a:lnTo>
                <a:lnTo>
                  <a:pt x="241102" y="8930"/>
                </a:lnTo>
                <a:lnTo>
                  <a:pt x="232172" y="0"/>
                </a:lnTo>
                <a:lnTo>
                  <a:pt x="214313" y="0"/>
                </a:lnTo>
                <a:lnTo>
                  <a:pt x="178594" y="0"/>
                </a:lnTo>
                <a:lnTo>
                  <a:pt x="142875" y="8930"/>
                </a:lnTo>
                <a:lnTo>
                  <a:pt x="98227" y="26789"/>
                </a:lnTo>
                <a:lnTo>
                  <a:pt x="62508" y="44648"/>
                </a:lnTo>
                <a:lnTo>
                  <a:pt x="3571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2375297" y="6250780"/>
            <a:ext cx="214313" cy="151806"/>
          </a:xfrm>
          <a:custGeom>
            <a:avLst/>
            <a:gdLst/>
            <a:ahLst/>
            <a:cxnLst/>
            <a:rect l="0" t="0" r="0" b="0"/>
            <a:pathLst>
              <a:path w="214313" h="151806">
                <a:moveTo>
                  <a:pt x="116086" y="53579"/>
                </a:moveTo>
                <a:lnTo>
                  <a:pt x="116086" y="53579"/>
                </a:lnTo>
                <a:lnTo>
                  <a:pt x="116086" y="44649"/>
                </a:lnTo>
                <a:lnTo>
                  <a:pt x="116086" y="35719"/>
                </a:lnTo>
                <a:lnTo>
                  <a:pt x="107156" y="26790"/>
                </a:lnTo>
                <a:lnTo>
                  <a:pt x="89297" y="17860"/>
                </a:lnTo>
                <a:lnTo>
                  <a:pt x="71437" y="17860"/>
                </a:lnTo>
                <a:lnTo>
                  <a:pt x="53578" y="17860"/>
                </a:lnTo>
                <a:lnTo>
                  <a:pt x="35719" y="26790"/>
                </a:lnTo>
                <a:lnTo>
                  <a:pt x="17859" y="44649"/>
                </a:lnTo>
                <a:lnTo>
                  <a:pt x="8930" y="62508"/>
                </a:lnTo>
                <a:lnTo>
                  <a:pt x="0" y="80368"/>
                </a:lnTo>
                <a:lnTo>
                  <a:pt x="0" y="107157"/>
                </a:lnTo>
                <a:lnTo>
                  <a:pt x="8930" y="125016"/>
                </a:lnTo>
                <a:lnTo>
                  <a:pt x="26789" y="142875"/>
                </a:lnTo>
                <a:lnTo>
                  <a:pt x="53578" y="151805"/>
                </a:lnTo>
                <a:lnTo>
                  <a:pt x="80367" y="151805"/>
                </a:lnTo>
                <a:lnTo>
                  <a:pt x="107156" y="151805"/>
                </a:lnTo>
                <a:lnTo>
                  <a:pt x="142875" y="151805"/>
                </a:lnTo>
                <a:lnTo>
                  <a:pt x="169664" y="142875"/>
                </a:lnTo>
                <a:lnTo>
                  <a:pt x="196453" y="125016"/>
                </a:lnTo>
                <a:lnTo>
                  <a:pt x="214312" y="107157"/>
                </a:lnTo>
                <a:lnTo>
                  <a:pt x="214312" y="80368"/>
                </a:lnTo>
                <a:lnTo>
                  <a:pt x="214312" y="62508"/>
                </a:lnTo>
                <a:lnTo>
                  <a:pt x="205383" y="44649"/>
                </a:lnTo>
                <a:lnTo>
                  <a:pt x="178594" y="17860"/>
                </a:lnTo>
                <a:lnTo>
                  <a:pt x="151805" y="893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2571750" y="6366866"/>
            <a:ext cx="267892" cy="98228"/>
          </a:xfrm>
          <a:custGeom>
            <a:avLst/>
            <a:gdLst/>
            <a:ahLst/>
            <a:cxnLst/>
            <a:rect l="0" t="0" r="0" b="0"/>
            <a:pathLst>
              <a:path w="267892" h="98228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35719" y="17860"/>
                </a:lnTo>
                <a:lnTo>
                  <a:pt x="62508" y="8930"/>
                </a:lnTo>
                <a:lnTo>
                  <a:pt x="107156" y="0"/>
                </a:lnTo>
                <a:lnTo>
                  <a:pt x="142875" y="0"/>
                </a:lnTo>
                <a:lnTo>
                  <a:pt x="178594" y="0"/>
                </a:lnTo>
                <a:lnTo>
                  <a:pt x="214313" y="0"/>
                </a:lnTo>
                <a:lnTo>
                  <a:pt x="232172" y="8930"/>
                </a:lnTo>
                <a:lnTo>
                  <a:pt x="250031" y="17860"/>
                </a:lnTo>
                <a:lnTo>
                  <a:pt x="258961" y="26789"/>
                </a:lnTo>
                <a:lnTo>
                  <a:pt x="267891" y="35719"/>
                </a:lnTo>
                <a:lnTo>
                  <a:pt x="267891" y="44649"/>
                </a:lnTo>
                <a:lnTo>
                  <a:pt x="258961" y="53579"/>
                </a:lnTo>
                <a:lnTo>
                  <a:pt x="241102" y="62508"/>
                </a:lnTo>
                <a:lnTo>
                  <a:pt x="232172" y="71438"/>
                </a:lnTo>
                <a:lnTo>
                  <a:pt x="214313" y="89297"/>
                </a:lnTo>
                <a:lnTo>
                  <a:pt x="214313" y="89297"/>
                </a:lnTo>
                <a:lnTo>
                  <a:pt x="205383" y="98227"/>
                </a:lnTo>
                <a:lnTo>
                  <a:pt x="205383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2893219" y="6375796"/>
            <a:ext cx="928688" cy="294681"/>
          </a:xfrm>
          <a:custGeom>
            <a:avLst/>
            <a:gdLst/>
            <a:ahLst/>
            <a:cxnLst/>
            <a:rect l="0" t="0" r="0" b="0"/>
            <a:pathLst>
              <a:path w="928688" h="294681">
                <a:moveTo>
                  <a:pt x="142875" y="133945"/>
                </a:moveTo>
                <a:lnTo>
                  <a:pt x="142875" y="125016"/>
                </a:lnTo>
                <a:lnTo>
                  <a:pt x="151804" y="107156"/>
                </a:lnTo>
                <a:lnTo>
                  <a:pt x="151804" y="98227"/>
                </a:lnTo>
                <a:lnTo>
                  <a:pt x="151804" y="80367"/>
                </a:lnTo>
                <a:lnTo>
                  <a:pt x="142875" y="62508"/>
                </a:lnTo>
                <a:lnTo>
                  <a:pt x="125015" y="44649"/>
                </a:lnTo>
                <a:lnTo>
                  <a:pt x="107156" y="35719"/>
                </a:lnTo>
                <a:lnTo>
                  <a:pt x="80367" y="26789"/>
                </a:lnTo>
                <a:lnTo>
                  <a:pt x="53578" y="35719"/>
                </a:lnTo>
                <a:lnTo>
                  <a:pt x="35719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0" y="71438"/>
                </a:lnTo>
                <a:lnTo>
                  <a:pt x="8929" y="89297"/>
                </a:lnTo>
                <a:lnTo>
                  <a:pt x="26789" y="98227"/>
                </a:lnTo>
                <a:lnTo>
                  <a:pt x="44648" y="107156"/>
                </a:lnTo>
                <a:lnTo>
                  <a:pt x="80367" y="116086"/>
                </a:lnTo>
                <a:lnTo>
                  <a:pt x="125015" y="116086"/>
                </a:lnTo>
                <a:lnTo>
                  <a:pt x="169664" y="116086"/>
                </a:lnTo>
                <a:lnTo>
                  <a:pt x="223242" y="116086"/>
                </a:lnTo>
                <a:lnTo>
                  <a:pt x="276820" y="107156"/>
                </a:lnTo>
                <a:lnTo>
                  <a:pt x="339328" y="98227"/>
                </a:lnTo>
                <a:lnTo>
                  <a:pt x="392906" y="89297"/>
                </a:lnTo>
                <a:lnTo>
                  <a:pt x="437554" y="71438"/>
                </a:lnTo>
                <a:lnTo>
                  <a:pt x="473273" y="53578"/>
                </a:lnTo>
                <a:lnTo>
                  <a:pt x="500062" y="44649"/>
                </a:lnTo>
                <a:lnTo>
                  <a:pt x="508992" y="26789"/>
                </a:lnTo>
                <a:lnTo>
                  <a:pt x="508992" y="17859"/>
                </a:lnTo>
                <a:lnTo>
                  <a:pt x="491133" y="8930"/>
                </a:lnTo>
                <a:lnTo>
                  <a:pt x="473273" y="0"/>
                </a:lnTo>
                <a:lnTo>
                  <a:pt x="437554" y="0"/>
                </a:lnTo>
                <a:lnTo>
                  <a:pt x="392906" y="8930"/>
                </a:lnTo>
                <a:lnTo>
                  <a:pt x="348258" y="17859"/>
                </a:lnTo>
                <a:lnTo>
                  <a:pt x="303609" y="26789"/>
                </a:lnTo>
                <a:lnTo>
                  <a:pt x="267890" y="53578"/>
                </a:lnTo>
                <a:lnTo>
                  <a:pt x="241101" y="71438"/>
                </a:lnTo>
                <a:lnTo>
                  <a:pt x="214312" y="98227"/>
                </a:lnTo>
                <a:lnTo>
                  <a:pt x="205383" y="116086"/>
                </a:lnTo>
                <a:lnTo>
                  <a:pt x="205383" y="142875"/>
                </a:lnTo>
                <a:lnTo>
                  <a:pt x="214312" y="160734"/>
                </a:lnTo>
                <a:lnTo>
                  <a:pt x="232172" y="178594"/>
                </a:lnTo>
                <a:lnTo>
                  <a:pt x="258961" y="187524"/>
                </a:lnTo>
                <a:lnTo>
                  <a:pt x="294679" y="205383"/>
                </a:lnTo>
                <a:lnTo>
                  <a:pt x="321469" y="214313"/>
                </a:lnTo>
                <a:lnTo>
                  <a:pt x="357187" y="214313"/>
                </a:lnTo>
                <a:lnTo>
                  <a:pt x="375047" y="214313"/>
                </a:lnTo>
                <a:lnTo>
                  <a:pt x="392906" y="214313"/>
                </a:lnTo>
                <a:lnTo>
                  <a:pt x="392906" y="214313"/>
                </a:lnTo>
                <a:lnTo>
                  <a:pt x="392906" y="214313"/>
                </a:lnTo>
                <a:lnTo>
                  <a:pt x="383976" y="214313"/>
                </a:lnTo>
                <a:lnTo>
                  <a:pt x="375047" y="214313"/>
                </a:lnTo>
                <a:lnTo>
                  <a:pt x="366117" y="214313"/>
                </a:lnTo>
                <a:lnTo>
                  <a:pt x="357187" y="214313"/>
                </a:lnTo>
                <a:lnTo>
                  <a:pt x="357187" y="223242"/>
                </a:lnTo>
                <a:lnTo>
                  <a:pt x="366117" y="223242"/>
                </a:lnTo>
                <a:lnTo>
                  <a:pt x="383976" y="232172"/>
                </a:lnTo>
                <a:lnTo>
                  <a:pt x="401836" y="241102"/>
                </a:lnTo>
                <a:lnTo>
                  <a:pt x="437554" y="241102"/>
                </a:lnTo>
                <a:lnTo>
                  <a:pt x="482203" y="241102"/>
                </a:lnTo>
                <a:lnTo>
                  <a:pt x="526851" y="241102"/>
                </a:lnTo>
                <a:lnTo>
                  <a:pt x="580429" y="232172"/>
                </a:lnTo>
                <a:lnTo>
                  <a:pt x="642937" y="223242"/>
                </a:lnTo>
                <a:lnTo>
                  <a:pt x="696515" y="214313"/>
                </a:lnTo>
                <a:lnTo>
                  <a:pt x="759023" y="205383"/>
                </a:lnTo>
                <a:lnTo>
                  <a:pt x="812601" y="187524"/>
                </a:lnTo>
                <a:lnTo>
                  <a:pt x="857250" y="169664"/>
                </a:lnTo>
                <a:lnTo>
                  <a:pt x="892969" y="160734"/>
                </a:lnTo>
                <a:lnTo>
                  <a:pt x="910828" y="142875"/>
                </a:lnTo>
                <a:lnTo>
                  <a:pt x="919758" y="133945"/>
                </a:lnTo>
                <a:lnTo>
                  <a:pt x="928687" y="133945"/>
                </a:lnTo>
                <a:lnTo>
                  <a:pt x="919758" y="125016"/>
                </a:lnTo>
                <a:lnTo>
                  <a:pt x="910828" y="125016"/>
                </a:lnTo>
                <a:lnTo>
                  <a:pt x="892969" y="133945"/>
                </a:lnTo>
                <a:lnTo>
                  <a:pt x="857250" y="151805"/>
                </a:lnTo>
                <a:lnTo>
                  <a:pt x="821531" y="160734"/>
                </a:lnTo>
                <a:lnTo>
                  <a:pt x="785812" y="187524"/>
                </a:lnTo>
                <a:lnTo>
                  <a:pt x="741164" y="205383"/>
                </a:lnTo>
                <a:lnTo>
                  <a:pt x="705445" y="232172"/>
                </a:lnTo>
                <a:lnTo>
                  <a:pt x="669726" y="250031"/>
                </a:lnTo>
                <a:lnTo>
                  <a:pt x="642937" y="267891"/>
                </a:lnTo>
                <a:lnTo>
                  <a:pt x="607219" y="294680"/>
                </a:lnTo>
                <a:lnTo>
                  <a:pt x="607219" y="294680"/>
                </a:lnTo>
                <a:lnTo>
                  <a:pt x="607219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3607594" y="6527601"/>
            <a:ext cx="660798" cy="321470"/>
          </a:xfrm>
          <a:custGeom>
            <a:avLst/>
            <a:gdLst/>
            <a:ahLst/>
            <a:cxnLst/>
            <a:rect l="0" t="0" r="0" b="0"/>
            <a:pathLst>
              <a:path w="660798" h="321470">
                <a:moveTo>
                  <a:pt x="0" y="0"/>
                </a:moveTo>
                <a:lnTo>
                  <a:pt x="0" y="8929"/>
                </a:lnTo>
                <a:lnTo>
                  <a:pt x="8929" y="17859"/>
                </a:lnTo>
                <a:lnTo>
                  <a:pt x="26789" y="26789"/>
                </a:lnTo>
                <a:lnTo>
                  <a:pt x="44648" y="44648"/>
                </a:lnTo>
                <a:lnTo>
                  <a:pt x="71437" y="62508"/>
                </a:lnTo>
                <a:lnTo>
                  <a:pt x="89297" y="80367"/>
                </a:lnTo>
                <a:lnTo>
                  <a:pt x="98226" y="89297"/>
                </a:lnTo>
                <a:lnTo>
                  <a:pt x="107156" y="107156"/>
                </a:lnTo>
                <a:lnTo>
                  <a:pt x="98226" y="116086"/>
                </a:lnTo>
                <a:lnTo>
                  <a:pt x="98226" y="125015"/>
                </a:lnTo>
                <a:lnTo>
                  <a:pt x="89297" y="142875"/>
                </a:lnTo>
                <a:lnTo>
                  <a:pt x="80367" y="151804"/>
                </a:lnTo>
                <a:lnTo>
                  <a:pt x="71437" y="160734"/>
                </a:lnTo>
                <a:lnTo>
                  <a:pt x="62508" y="178594"/>
                </a:lnTo>
                <a:lnTo>
                  <a:pt x="62508" y="187523"/>
                </a:lnTo>
                <a:lnTo>
                  <a:pt x="53578" y="196453"/>
                </a:lnTo>
                <a:lnTo>
                  <a:pt x="62508" y="205383"/>
                </a:lnTo>
                <a:lnTo>
                  <a:pt x="62508" y="223242"/>
                </a:lnTo>
                <a:lnTo>
                  <a:pt x="80367" y="232172"/>
                </a:lnTo>
                <a:lnTo>
                  <a:pt x="98226" y="241101"/>
                </a:lnTo>
                <a:lnTo>
                  <a:pt x="125015" y="250031"/>
                </a:lnTo>
                <a:lnTo>
                  <a:pt x="151804" y="250031"/>
                </a:lnTo>
                <a:lnTo>
                  <a:pt x="196453" y="250031"/>
                </a:lnTo>
                <a:lnTo>
                  <a:pt x="223242" y="250031"/>
                </a:lnTo>
                <a:lnTo>
                  <a:pt x="250031" y="241101"/>
                </a:lnTo>
                <a:lnTo>
                  <a:pt x="276820" y="223242"/>
                </a:lnTo>
                <a:lnTo>
                  <a:pt x="285750" y="205383"/>
                </a:lnTo>
                <a:lnTo>
                  <a:pt x="294679" y="187523"/>
                </a:lnTo>
                <a:lnTo>
                  <a:pt x="294679" y="169664"/>
                </a:lnTo>
                <a:lnTo>
                  <a:pt x="285750" y="142875"/>
                </a:lnTo>
                <a:lnTo>
                  <a:pt x="267890" y="133945"/>
                </a:lnTo>
                <a:lnTo>
                  <a:pt x="241101" y="116086"/>
                </a:lnTo>
                <a:lnTo>
                  <a:pt x="214312" y="116086"/>
                </a:lnTo>
                <a:lnTo>
                  <a:pt x="205383" y="116086"/>
                </a:lnTo>
                <a:lnTo>
                  <a:pt x="187523" y="116086"/>
                </a:lnTo>
                <a:lnTo>
                  <a:pt x="187523" y="116086"/>
                </a:lnTo>
                <a:lnTo>
                  <a:pt x="187523" y="125015"/>
                </a:lnTo>
                <a:lnTo>
                  <a:pt x="196453" y="133945"/>
                </a:lnTo>
                <a:lnTo>
                  <a:pt x="205383" y="142875"/>
                </a:lnTo>
                <a:lnTo>
                  <a:pt x="232172" y="160734"/>
                </a:lnTo>
                <a:lnTo>
                  <a:pt x="267890" y="169664"/>
                </a:lnTo>
                <a:lnTo>
                  <a:pt x="303609" y="178594"/>
                </a:lnTo>
                <a:lnTo>
                  <a:pt x="348258" y="187523"/>
                </a:lnTo>
                <a:lnTo>
                  <a:pt x="392906" y="196453"/>
                </a:lnTo>
                <a:lnTo>
                  <a:pt x="428625" y="196453"/>
                </a:lnTo>
                <a:lnTo>
                  <a:pt x="464344" y="205383"/>
                </a:lnTo>
                <a:lnTo>
                  <a:pt x="482203" y="205383"/>
                </a:lnTo>
                <a:lnTo>
                  <a:pt x="491133" y="205383"/>
                </a:lnTo>
                <a:lnTo>
                  <a:pt x="491133" y="205383"/>
                </a:lnTo>
                <a:lnTo>
                  <a:pt x="491133" y="214312"/>
                </a:lnTo>
                <a:lnTo>
                  <a:pt x="491133" y="214312"/>
                </a:lnTo>
                <a:lnTo>
                  <a:pt x="482203" y="223242"/>
                </a:lnTo>
                <a:lnTo>
                  <a:pt x="473273" y="223242"/>
                </a:lnTo>
                <a:lnTo>
                  <a:pt x="473273" y="241101"/>
                </a:lnTo>
                <a:lnTo>
                  <a:pt x="473273" y="250031"/>
                </a:lnTo>
                <a:lnTo>
                  <a:pt x="482203" y="258961"/>
                </a:lnTo>
                <a:lnTo>
                  <a:pt x="491133" y="276820"/>
                </a:lnTo>
                <a:lnTo>
                  <a:pt x="517922" y="276820"/>
                </a:lnTo>
                <a:lnTo>
                  <a:pt x="544711" y="285750"/>
                </a:lnTo>
                <a:lnTo>
                  <a:pt x="580429" y="285750"/>
                </a:lnTo>
                <a:lnTo>
                  <a:pt x="607219" y="285750"/>
                </a:lnTo>
                <a:lnTo>
                  <a:pt x="634008" y="267890"/>
                </a:lnTo>
                <a:lnTo>
                  <a:pt x="651867" y="258961"/>
                </a:lnTo>
                <a:lnTo>
                  <a:pt x="660797" y="241101"/>
                </a:lnTo>
                <a:lnTo>
                  <a:pt x="660797" y="223242"/>
                </a:lnTo>
                <a:lnTo>
                  <a:pt x="642937" y="205383"/>
                </a:lnTo>
                <a:lnTo>
                  <a:pt x="634008" y="187523"/>
                </a:lnTo>
                <a:lnTo>
                  <a:pt x="616148" y="178594"/>
                </a:lnTo>
                <a:lnTo>
                  <a:pt x="598289" y="178594"/>
                </a:lnTo>
                <a:lnTo>
                  <a:pt x="580429" y="196453"/>
                </a:lnTo>
                <a:lnTo>
                  <a:pt x="562570" y="223242"/>
                </a:lnTo>
                <a:lnTo>
                  <a:pt x="553640" y="250031"/>
                </a:lnTo>
                <a:lnTo>
                  <a:pt x="544711" y="285750"/>
                </a:lnTo>
                <a:lnTo>
                  <a:pt x="535781" y="321469"/>
                </a:lnTo>
                <a:lnTo>
                  <a:pt x="517922" y="321469"/>
                </a:lnTo>
                <a:lnTo>
                  <a:pt x="508992" y="321469"/>
                </a:lnTo>
                <a:lnTo>
                  <a:pt x="482203" y="321469"/>
                </a:lnTo>
                <a:lnTo>
                  <a:pt x="455414" y="321469"/>
                </a:lnTo>
                <a:lnTo>
                  <a:pt x="428625" y="321469"/>
                </a:lnTo>
                <a:lnTo>
                  <a:pt x="410765" y="321469"/>
                </a:lnTo>
                <a:lnTo>
                  <a:pt x="392906" y="321469"/>
                </a:lnTo>
                <a:lnTo>
                  <a:pt x="392906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7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03575" y="1846263"/>
            <a:ext cx="2698750" cy="503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/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Paying Overheads</a:t>
            </a:r>
          </a:p>
        </p:txBody>
      </p:sp>
      <p:sp>
        <p:nvSpPr>
          <p:cNvPr id="81923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03575" y="2349500"/>
            <a:ext cx="2698750" cy="1439863"/>
          </a:xfrm>
          <a:prstGeom prst="rect">
            <a:avLst/>
          </a:prstGeom>
          <a:solidFill>
            <a:schemeClr val="hlink">
              <a:alpha val="70195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268288" indent="-268288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Fixed</a:t>
            </a:r>
            <a:r>
              <a:rPr lang="en-GB" altLang="en-US" sz="1800">
                <a:latin typeface="Comic Sans MS" pitchFamily="66" charset="0"/>
              </a:rPr>
              <a:t> or </a:t>
            </a: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indirect costs</a:t>
            </a:r>
            <a:r>
              <a:rPr lang="en-GB" altLang="en-US" sz="1800">
                <a:latin typeface="Comic Sans MS" pitchFamily="66" charset="0"/>
              </a:rPr>
              <a:t> that need to be paid to keep the business running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95288" y="1268413"/>
            <a:ext cx="813593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altLang="en-US" dirty="0">
                <a:latin typeface="Arial" charset="0"/>
              </a:rPr>
              <a:t>There are 3 ways in which a business will spend money: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The Use of Money In Business</a:t>
            </a:r>
            <a:endParaRPr lang="en-US"/>
          </a:p>
        </p:txBody>
      </p:sp>
      <p:sp>
        <p:nvSpPr>
          <p:cNvPr id="81926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8138" y="3932238"/>
            <a:ext cx="2698750" cy="503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/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Invest In Assets</a:t>
            </a:r>
          </a:p>
        </p:txBody>
      </p:sp>
      <p:sp>
        <p:nvSpPr>
          <p:cNvPr id="81927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8138" y="4437063"/>
            <a:ext cx="2698750" cy="1439862"/>
          </a:xfrm>
          <a:prstGeom prst="rect">
            <a:avLst/>
          </a:prstGeom>
          <a:solidFill>
            <a:schemeClr val="hlink">
              <a:alpha val="70195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268288" indent="-268288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en-US" sz="1800">
                <a:latin typeface="Comic Sans MS" pitchFamily="66" charset="0"/>
              </a:rPr>
              <a:t>Investment in </a:t>
            </a: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fixed assets</a:t>
            </a:r>
            <a:r>
              <a:rPr lang="en-GB" altLang="en-US" sz="1800">
                <a:latin typeface="Comic Sans MS" pitchFamily="66" charset="0"/>
              </a:rPr>
              <a:t>, such as machinery, will allow the business to do more</a:t>
            </a:r>
          </a:p>
        </p:txBody>
      </p:sp>
      <p:sp>
        <p:nvSpPr>
          <p:cNvPr id="81928" name="Rectangl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113463" y="3932238"/>
            <a:ext cx="2698750" cy="503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/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Buying Raw Materials</a:t>
            </a:r>
          </a:p>
        </p:txBody>
      </p:sp>
      <p:sp>
        <p:nvSpPr>
          <p:cNvPr id="81929" name="Rectangl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113463" y="4437063"/>
            <a:ext cx="2698750" cy="1439862"/>
          </a:xfrm>
          <a:prstGeom prst="rect">
            <a:avLst/>
          </a:prstGeom>
          <a:solidFill>
            <a:schemeClr val="hlink">
              <a:alpha val="70195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268288" indent="-268288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en-US" sz="1800">
                <a:latin typeface="Comic Sans MS" pitchFamily="66" charset="0"/>
              </a:rPr>
              <a:t>Called </a:t>
            </a: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working capital</a:t>
            </a:r>
            <a:r>
              <a:rPr lang="en-GB" altLang="en-US" sz="1800">
                <a:latin typeface="Comic Sans MS" pitchFamily="66" charset="0"/>
              </a:rPr>
              <a:t> – these are resources used up as part of production </a:t>
            </a:r>
          </a:p>
        </p:txBody>
      </p:sp>
      <p:pic>
        <p:nvPicPr>
          <p:cNvPr id="81931" name="Picture 11" descr="PoundmanTranspar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573463"/>
            <a:ext cx="3313113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3" grpId="0" animBg="1"/>
      <p:bldP spid="81924" grpId="0" build="p" bldLvl="4" autoUpdateAnimBg="0"/>
      <p:bldP spid="81926" grpId="0" animBg="1"/>
      <p:bldP spid="81927" grpId="0" animBg="1"/>
      <p:bldP spid="81928" grpId="0" animBg="1"/>
      <p:bldP spid="819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2800" u="sng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27" y="1286168"/>
            <a:ext cx="8751163" cy="324144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800" u="sng" kern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NPV – Super turbo challenge</a:t>
            </a:r>
          </a:p>
          <a:p>
            <a:pPr marL="0" indent="0">
              <a:buNone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happens to the NPV when the DR increases?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Where should the DR come from?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How could bias affect the decision making?</a:t>
            </a:r>
          </a:p>
        </p:txBody>
      </p:sp>
    </p:spTree>
    <p:extLst>
      <p:ext uri="{BB962C8B-B14F-4D97-AF65-F5344CB8AC3E}">
        <p14:creationId xmlns:p14="http://schemas.microsoft.com/office/powerpoint/2010/main" val="37941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85800" y="142875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 b="1">
                <a:solidFill>
                  <a:schemeClr val="accent2"/>
                </a:solidFill>
                <a:latin typeface="Arial" charset="0"/>
              </a:rPr>
              <a:t>“Investment”</a:t>
            </a:r>
            <a:r>
              <a:rPr lang="en-GB" altLang="en-US">
                <a:latin typeface="Arial" charset="0"/>
              </a:rPr>
              <a:t> can be defined as:</a:t>
            </a:r>
            <a:br>
              <a:rPr lang="en-GB" altLang="en-US">
                <a:latin typeface="Arial" charset="0"/>
              </a:rPr>
            </a:br>
            <a:br>
              <a:rPr lang="en-GB" altLang="en-US">
                <a:latin typeface="Arial" charset="0"/>
              </a:rPr>
            </a:br>
            <a:br>
              <a:rPr lang="en-GB" altLang="en-US">
                <a:latin typeface="Arial" charset="0"/>
              </a:rPr>
            </a:br>
            <a:br>
              <a:rPr lang="en-GB" altLang="en-US">
                <a:latin typeface="Arial" charset="0"/>
              </a:rPr>
            </a:br>
            <a:endParaRPr lang="en-GB" altLang="en-US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Effectively a business is spending money in the 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short-term</a:t>
            </a:r>
            <a:r>
              <a:rPr lang="en-GB" altLang="en-US">
                <a:latin typeface="Arial" charset="0"/>
              </a:rPr>
              <a:t> in the hope that it will enable them to increase profits in the 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long-term</a:t>
            </a:r>
          </a:p>
          <a:p>
            <a:pPr lvl="1" eaLnBrk="1" hangingPunct="1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endParaRPr lang="en-GB" altLang="en-US" sz="200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This means that firms invest</a:t>
            </a:r>
            <a:br>
              <a:rPr lang="en-GB" altLang="en-US">
                <a:latin typeface="Arial" charset="0"/>
              </a:rPr>
            </a:br>
            <a:r>
              <a:rPr lang="en-GB" altLang="en-US">
                <a:latin typeface="Arial" charset="0"/>
              </a:rPr>
              <a:t>whenever they buy 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fixed assets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11188" y="2133600"/>
            <a:ext cx="7900987" cy="1201738"/>
            <a:chOff x="385" y="1253"/>
            <a:chExt cx="4977" cy="757"/>
          </a:xfrm>
        </p:grpSpPr>
        <p:sp>
          <p:nvSpPr>
            <p:cNvPr id="3078" name="Text Box 27"/>
            <p:cNvSpPr txBox="1">
              <a:spLocks noChangeArrowheads="1"/>
            </p:cNvSpPr>
            <p:nvPr/>
          </p:nvSpPr>
          <p:spPr bwMode="auto">
            <a:xfrm>
              <a:off x="1383" y="1254"/>
              <a:ext cx="3979" cy="7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  <a:latin typeface="Comic Sans MS" pitchFamily="66" charset="0"/>
                </a:rPr>
                <a:t>“Expenditure on capital goods, i.e. goods that are used to make other products in the production process”</a:t>
              </a:r>
              <a:endParaRPr lang="en-US" altLang="en-US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3079" name="Rectangle 28"/>
            <p:cNvSpPr>
              <a:spLocks noChangeArrowheads="1"/>
            </p:cNvSpPr>
            <p:nvPr/>
          </p:nvSpPr>
          <p:spPr bwMode="auto">
            <a:xfrm>
              <a:off x="385" y="1253"/>
              <a:ext cx="4968" cy="73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endParaRPr lang="en-GB" altLang="en-US"/>
            </a:p>
          </p:txBody>
        </p:sp>
        <p:pic>
          <p:nvPicPr>
            <p:cNvPr id="3080" name="Picture 30" descr="FactoryManTransparen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" y="1270"/>
              <a:ext cx="796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89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Investment</a:t>
            </a:r>
            <a:endParaRPr lang="en-US"/>
          </a:p>
        </p:txBody>
      </p:sp>
      <p:pic>
        <p:nvPicPr>
          <p:cNvPr id="8" name="Picture 7" descr="fifty_british_pounds_pile_400_cl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7675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1" name="Picture 13" descr="spin_wheel_winner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346200"/>
            <a:ext cx="30083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611188" y="1196975"/>
            <a:ext cx="8137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>
                <a:latin typeface="Arial" charset="0"/>
              </a:rPr>
              <a:t>All investment decisions involve an element of risk</a:t>
            </a:r>
          </a:p>
          <a:p>
            <a:pPr lvl="1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Since they deal with the future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>
                <a:latin typeface="Arial" charset="0"/>
              </a:rPr>
              <a:t>A firm’s decision to invest will depend upon:</a:t>
            </a:r>
          </a:p>
          <a:p>
            <a:pPr lvl="1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Whether the investment worthwhile</a:t>
            </a:r>
            <a:endParaRPr lang="en-GB" altLang="en-US" sz="200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Whether the firm is optimistic about the future</a:t>
            </a:r>
            <a:endParaRPr lang="en-GB" altLang="en-US" sz="200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>
                <a:latin typeface="Arial" charset="0"/>
              </a:rPr>
              <a:t>There are a range of 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investment appraisal </a:t>
            </a:r>
            <a:r>
              <a:rPr lang="en-GB" altLang="en-US">
                <a:latin typeface="Arial" charset="0"/>
              </a:rPr>
              <a:t>techniques that can be used to help select investment options: 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Investment Appraisal</a:t>
            </a:r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87450" y="4845050"/>
            <a:ext cx="6686550" cy="1874838"/>
            <a:chOff x="2092586" y="5119120"/>
            <a:chExt cx="5283863" cy="1464882"/>
          </a:xfrm>
        </p:grpSpPr>
        <p:grpSp>
          <p:nvGrpSpPr>
            <p:cNvPr id="4102" name="Group 10"/>
            <p:cNvGrpSpPr>
              <a:grpSpLocks/>
            </p:cNvGrpSpPr>
            <p:nvPr/>
          </p:nvGrpSpPr>
          <p:grpSpPr bwMode="auto">
            <a:xfrm>
              <a:off x="2092586" y="5144140"/>
              <a:ext cx="1512887" cy="1439862"/>
              <a:chOff x="2843213" y="5157788"/>
              <a:chExt cx="1512887" cy="1439862"/>
            </a:xfrm>
          </p:grpSpPr>
          <p:pic>
            <p:nvPicPr>
              <p:cNvPr id="4109" name="Picture 15" descr="calendar"/>
              <p:cNvPicPr>
                <a:picLocks noChangeAspect="1" noChangeArrowheads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213" y="5157788"/>
                <a:ext cx="1512887" cy="143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" name="Rectangle 17">
                <a:hlinkClick r:id="rId8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43213" y="5229225"/>
                <a:ext cx="1511300" cy="1223963"/>
              </a:xfrm>
              <a:prstGeom prst="rect">
                <a:avLst/>
              </a:prstGeom>
              <a:solidFill>
                <a:srgbClr val="FFFFCC">
                  <a:alpha val="70195"/>
                </a:srgbClr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9pPr>
              </a:lstStyle>
              <a:p>
                <a:pPr algn="ctr"/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Payback</a:t>
                </a:r>
              </a:p>
            </p:txBody>
          </p:sp>
        </p:grpSp>
        <p:grpSp>
          <p:nvGrpSpPr>
            <p:cNvPr id="4103" name="Group 11"/>
            <p:cNvGrpSpPr>
              <a:grpSpLocks/>
            </p:cNvGrpSpPr>
            <p:nvPr/>
          </p:nvGrpSpPr>
          <p:grpSpPr bwMode="auto">
            <a:xfrm>
              <a:off x="3978868" y="5215577"/>
              <a:ext cx="1511300" cy="1295400"/>
              <a:chOff x="4729495" y="5229225"/>
              <a:chExt cx="1511300" cy="1295400"/>
            </a:xfrm>
          </p:grpSpPr>
          <p:pic>
            <p:nvPicPr>
              <p:cNvPr id="4107" name="Picture 16" descr="percentage"/>
              <p:cNvPicPr>
                <a:picLocks noChangeAspect="1" noChangeArrowheads="1"/>
              </p:cNvPicPr>
              <p:nvPr/>
            </p:nvPicPr>
            <p:blipFill>
              <a:blip r:embed="rId9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9338" y="5300663"/>
                <a:ext cx="1216025" cy="1223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" name="Rectangle 18">
                <a:hlinkClick r:id="rId10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729495" y="5229225"/>
                <a:ext cx="1511300" cy="1223963"/>
              </a:xfrm>
              <a:prstGeom prst="rect">
                <a:avLst/>
              </a:prstGeom>
              <a:solidFill>
                <a:srgbClr val="FFFFCC">
                  <a:alpha val="70195"/>
                </a:srgbClr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9pPr>
              </a:lstStyle>
              <a:p>
                <a:pPr algn="ctr"/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The</a:t>
                </a:r>
                <a:b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</a:br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Accounting</a:t>
                </a:r>
                <a:b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</a:br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Rate of</a:t>
                </a:r>
                <a:b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</a:br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Return</a:t>
                </a:r>
              </a:p>
            </p:txBody>
          </p:sp>
        </p:grpSp>
        <p:grpSp>
          <p:nvGrpSpPr>
            <p:cNvPr id="4104" name="Group 12"/>
            <p:cNvGrpSpPr>
              <a:grpSpLocks/>
            </p:cNvGrpSpPr>
            <p:nvPr/>
          </p:nvGrpSpPr>
          <p:grpSpPr bwMode="auto">
            <a:xfrm>
              <a:off x="5865149" y="5119120"/>
              <a:ext cx="1511300" cy="1439862"/>
              <a:chOff x="6615776" y="5132768"/>
              <a:chExt cx="1511300" cy="1439862"/>
            </a:xfrm>
          </p:grpSpPr>
          <p:pic>
            <p:nvPicPr>
              <p:cNvPr id="4105" name="Picture 15" descr="calendar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8782" y="5132768"/>
                <a:ext cx="1439862" cy="143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" name="Rectangle 18">
                <a:hlinkClick r:id="rId1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6615776" y="5231499"/>
                <a:ext cx="1511300" cy="1223963"/>
              </a:xfrm>
              <a:prstGeom prst="rect">
                <a:avLst/>
              </a:prstGeom>
              <a:solidFill>
                <a:srgbClr val="FFFFCC">
                  <a:alpha val="70195"/>
                </a:srgbClr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9pPr>
              </a:lstStyle>
              <a:p>
                <a:pPr algn="ctr"/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Discounted</a:t>
                </a:r>
                <a:b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</a:br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Cash</a:t>
                </a:r>
                <a:b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</a:br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Flow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 rot="869774">
            <a:off x="1258888" y="2387600"/>
            <a:ext cx="3167062" cy="2120900"/>
            <a:chOff x="476" y="1323"/>
            <a:chExt cx="2358" cy="1563"/>
          </a:xfrm>
        </p:grpSpPr>
        <p:pic>
          <p:nvPicPr>
            <p:cNvPr id="5133" name="Picture 8" descr="calendarNo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1282">
              <a:off x="476" y="1323"/>
              <a:ext cx="2358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9" descr="RedR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839"/>
              <a:ext cx="42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10"/>
            <p:cNvSpPr txBox="1">
              <a:spLocks noChangeArrowheads="1"/>
            </p:cNvSpPr>
            <p:nvPr/>
          </p:nvSpPr>
          <p:spPr bwMode="auto">
            <a:xfrm rot="425562">
              <a:off x="1836" y="1984"/>
              <a:ext cx="833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600" b="1">
                  <a:solidFill>
                    <a:schemeClr val="accent2"/>
                  </a:solidFill>
                  <a:latin typeface="Bradley Hand ITC" pitchFamily="66" charset="0"/>
                </a:rPr>
                <a:t>Invest in June 2011</a:t>
              </a:r>
              <a:endParaRPr lang="en-US" altLang="en-US" sz="1600" b="1">
                <a:solidFill>
                  <a:schemeClr val="accent2"/>
                </a:solidFill>
                <a:latin typeface="Bradley Hand ITC" pitchFamily="66" charset="0"/>
              </a:endParaRPr>
            </a:p>
          </p:txBody>
        </p:sp>
      </p:grp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66725" y="1150938"/>
            <a:ext cx="8486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dirty="0">
                <a:latin typeface="Arial" charset="0"/>
              </a:rPr>
              <a:t>This measures how quickly the initial cost of an investment can be recovered: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i.e. how soon the expected returns cover the cost of the investment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The Payback Method</a:t>
            </a:r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-504594">
            <a:off x="4932363" y="2403475"/>
            <a:ext cx="3311525" cy="2087563"/>
            <a:chOff x="2971" y="1253"/>
            <a:chExt cx="2358" cy="1563"/>
          </a:xfrm>
        </p:grpSpPr>
        <p:pic>
          <p:nvPicPr>
            <p:cNvPr id="5130" name="Picture 11" descr="calendarNo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6914">
              <a:off x="2971" y="1253"/>
              <a:ext cx="2358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2" descr="RedR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7385">
              <a:off x="4629" y="1502"/>
              <a:ext cx="42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 Box 13"/>
            <p:cNvSpPr txBox="1">
              <a:spLocks noChangeArrowheads="1"/>
            </p:cNvSpPr>
            <p:nvPr/>
          </p:nvSpPr>
          <p:spPr bwMode="auto">
            <a:xfrm rot="1655934">
              <a:off x="4201" y="2070"/>
              <a:ext cx="831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600" b="1">
                  <a:solidFill>
                    <a:schemeClr val="accent2"/>
                  </a:solidFill>
                  <a:latin typeface="Bradley Hand ITC" pitchFamily="66" charset="0"/>
                </a:rPr>
                <a:t>Payback by July 2015</a:t>
              </a:r>
              <a:endParaRPr lang="en-US" altLang="en-US" sz="1600" b="1">
                <a:solidFill>
                  <a:schemeClr val="accent2"/>
                </a:solidFill>
                <a:latin typeface="Bradley Hand ITC" pitchFamily="66" charset="0"/>
              </a:endParaRPr>
            </a:p>
          </p:txBody>
        </p:sp>
      </p:grpSp>
      <p:pic>
        <p:nvPicPr>
          <p:cNvPr id="66576" name="Picture 16" descr="Creased Green Post 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577">
            <a:off x="346075" y="3937000"/>
            <a:ext cx="34925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9" name="Rectangle 19"/>
          <p:cNvSpPr>
            <a:spLocks noChangeArrowheads="1"/>
          </p:cNvSpPr>
          <p:nvPr/>
        </p:nvSpPr>
        <p:spPr bwMode="auto">
          <a:xfrm rot="-523013">
            <a:off x="835025" y="4743450"/>
            <a:ext cx="26447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buFontTx/>
              <a:buBlip>
                <a:blip r:embed="rId9"/>
              </a:buBlip>
            </a:pPr>
            <a:r>
              <a:rPr lang="en-GB" altLang="en-US" sz="2000">
                <a:latin typeface="Hand of Sean" pitchFamily="2" charset="0"/>
              </a:rPr>
              <a:t>If the payback period is acceptable the project will be undertaken</a:t>
            </a:r>
          </a:p>
        </p:txBody>
      </p:sp>
      <p:pic>
        <p:nvPicPr>
          <p:cNvPr id="66580" name="Picture 20" descr="Dark Blue Post 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149">
            <a:off x="4133850" y="3862388"/>
            <a:ext cx="3490913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1" name="Rectangle 21"/>
          <p:cNvSpPr>
            <a:spLocks noChangeArrowheads="1"/>
          </p:cNvSpPr>
          <p:nvPr/>
        </p:nvSpPr>
        <p:spPr bwMode="auto">
          <a:xfrm rot="-487198">
            <a:off x="4473575" y="4600575"/>
            <a:ext cx="2643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9"/>
              </a:buBlip>
            </a:pPr>
            <a:r>
              <a:rPr lang="en-GB" altLang="en-US" sz="2000">
                <a:latin typeface="Hand of Sean" pitchFamily="2" charset="0"/>
              </a:rPr>
              <a:t>If there is more than one possible project, the one with the </a:t>
            </a:r>
            <a:r>
              <a:rPr lang="en-GB" altLang="en-US" sz="2000">
                <a:solidFill>
                  <a:srgbClr val="FF0000"/>
                </a:solidFill>
                <a:latin typeface="Hand of Sean" pitchFamily="2" charset="0"/>
              </a:rPr>
              <a:t>shortest</a:t>
            </a:r>
            <a:r>
              <a:rPr lang="en-GB" altLang="en-US" sz="2000">
                <a:latin typeface="Hand of Sean" pitchFamily="2" charset="0"/>
              </a:rPr>
              <a:t> payback period will be selected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4" autoUpdateAnimBg="0"/>
      <p:bldP spid="66579" grpId="0" build="p" bldLvl="4" autoUpdateAnimBg="0"/>
      <p:bldP spid="66581" grpId="0" build="p" bldLvl="4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74663" y="1104900"/>
            <a:ext cx="7974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A company is considering the investment projects outlined in the table below: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However: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They can only afford one project 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Which should they choose, according to payback?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260350"/>
            <a:ext cx="7772401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An Example of Payback</a:t>
            </a:r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27063" y="2097088"/>
          <a:ext cx="7766050" cy="2125742"/>
        </p:xfrm>
        <a:graphic>
          <a:graphicData uri="http://schemas.openxmlformats.org/drawingml/2006/table">
            <a:tbl>
              <a:tblPr/>
              <a:tblGrid>
                <a:gridCol w="176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Project 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Project B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-£40,000 </a:t>
                      </a:r>
                      <a:b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(initial cost)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-£40,000 </a:t>
                      </a:r>
                      <a:b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(initial cost)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£40,000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£30,000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£30,000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£40,000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 descr="question_mark_serious_thinke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297363"/>
            <a:ext cx="18161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271463" y="1146175"/>
            <a:ext cx="3905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In order to calculate the payback period for project A the following calculation would be necessary:</a:t>
            </a:r>
          </a:p>
          <a:p>
            <a:pPr eaLnBrk="1" hangingPunct="1">
              <a:spcBef>
                <a:spcPct val="20000"/>
              </a:spcBef>
            </a:pPr>
            <a:endParaRPr lang="en-GB" altLang="en-US">
              <a:latin typeface="Arial" charset="0"/>
            </a:endParaRP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260350"/>
            <a:ext cx="7772401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Payback for Project A</a:t>
            </a:r>
            <a:endParaRPr lang="en-US" dirty="0"/>
          </a:p>
        </p:txBody>
      </p:sp>
      <p:pic>
        <p:nvPicPr>
          <p:cNvPr id="7172" name="Picture 13" descr="notebook_pc_800_cl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1379">
            <a:off x="3043238" y="841375"/>
            <a:ext cx="7927975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4"/>
          <p:cNvSpPr txBox="1">
            <a:spLocks noChangeArrowheads="1"/>
          </p:cNvSpPr>
          <p:nvPr/>
        </p:nvSpPr>
        <p:spPr bwMode="auto">
          <a:xfrm rot="-378516">
            <a:off x="4552950" y="1771650"/>
            <a:ext cx="37703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GB" altLang="en-US" sz="1800" u="sng">
                <a:solidFill>
                  <a:srgbClr val="FF0000"/>
                </a:solidFill>
                <a:latin typeface="Calibri" pitchFamily="34" charset="0"/>
              </a:rPr>
              <a:t>Project A </a:t>
            </a:r>
          </a:p>
          <a:p>
            <a:pPr algn="ctr">
              <a:lnSpc>
                <a:spcPts val="1500"/>
              </a:lnSpc>
            </a:pPr>
            <a:endParaRPr lang="en-GB" altLang="en-US" sz="1800" u="sng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Initial Cost = £40,000</a:t>
            </a:r>
          </a:p>
        </p:txBody>
      </p:sp>
      <p:sp>
        <p:nvSpPr>
          <p:cNvPr id="7184" name="TextBox 15"/>
          <p:cNvSpPr txBox="1">
            <a:spLocks noChangeArrowheads="1"/>
          </p:cNvSpPr>
          <p:nvPr/>
        </p:nvSpPr>
        <p:spPr bwMode="auto">
          <a:xfrm rot="-378516">
            <a:off x="4648200" y="2449513"/>
            <a:ext cx="39004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 u="sng">
                <a:solidFill>
                  <a:schemeClr val="accent2"/>
                </a:solidFill>
                <a:latin typeface="Calibri" pitchFamily="34" charset="0"/>
              </a:rPr>
              <a:t>After Year 1:</a:t>
            </a:r>
            <a:endParaRPr lang="en-GB" altLang="en-US" sz="1800">
              <a:latin typeface="Calibri" pitchFamily="34" charset="0"/>
            </a:endParaRPr>
          </a:p>
        </p:txBody>
      </p:sp>
      <p:sp>
        <p:nvSpPr>
          <p:cNvPr id="7185" name="TextBox 16"/>
          <p:cNvSpPr txBox="1">
            <a:spLocks noChangeArrowheads="1"/>
          </p:cNvSpPr>
          <p:nvPr/>
        </p:nvSpPr>
        <p:spPr bwMode="auto">
          <a:xfrm rot="-378516">
            <a:off x="4772025" y="3425825"/>
            <a:ext cx="39004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for itself by the end of Year 1</a:t>
            </a:r>
          </a:p>
        </p:txBody>
      </p:sp>
      <p:sp>
        <p:nvSpPr>
          <p:cNvPr id="7186" name="TextBox 17"/>
          <p:cNvSpPr txBox="1">
            <a:spLocks noChangeArrowheads="1"/>
          </p:cNvSpPr>
          <p:nvPr/>
        </p:nvSpPr>
        <p:spPr bwMode="auto">
          <a:xfrm rot="-378516">
            <a:off x="4840288" y="3910013"/>
            <a:ext cx="39004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solidFill>
                  <a:srgbClr val="FF0000"/>
                </a:solidFill>
                <a:latin typeface="Calibri" pitchFamily="34" charset="0"/>
              </a:rPr>
              <a:t>So the payback period is 1 year</a:t>
            </a:r>
          </a:p>
        </p:txBody>
      </p:sp>
      <p:sp>
        <p:nvSpPr>
          <p:cNvPr id="7191" name="TextBox 22"/>
          <p:cNvSpPr txBox="1">
            <a:spLocks noChangeArrowheads="1"/>
          </p:cNvSpPr>
          <p:nvPr/>
        </p:nvSpPr>
        <p:spPr bwMode="auto">
          <a:xfrm rot="-378516">
            <a:off x="4729163" y="3098800"/>
            <a:ext cx="39004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This means that the project has paid</a:t>
            </a:r>
          </a:p>
        </p:txBody>
      </p:sp>
      <p:sp>
        <p:nvSpPr>
          <p:cNvPr id="7192" name="TextBox 23"/>
          <p:cNvSpPr txBox="1">
            <a:spLocks noChangeArrowheads="1"/>
          </p:cNvSpPr>
          <p:nvPr/>
        </p:nvSpPr>
        <p:spPr bwMode="auto">
          <a:xfrm rot="-378516">
            <a:off x="4687888" y="2770188"/>
            <a:ext cx="39004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£40k - £40k = £0 still to cover</a:t>
            </a:r>
          </a:p>
        </p:txBody>
      </p:sp>
      <p:pic>
        <p:nvPicPr>
          <p:cNvPr id="7179" name="Picture 27" descr="C:\DOCUME~1\MurrayA\LOCALS~1\Temp\SNAGHTMLf26e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8" y="3330575"/>
            <a:ext cx="5099051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/>
      <p:bldP spid="7186" grpId="0"/>
      <p:bldP spid="7191" grpId="0"/>
      <p:bldP spid="71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GQAAABkCAYAAABw4pVUAAAAAXNSR0IArs4c6QAAAARnQU1BAACx&#10;jwv8YQUAAAAgY0hSTQAAeiYAAICEAAD6AAAAgOgAAHUwAADqYAAAOpgAABdwnLpRPAAAPC5JREFU&#10;eF7tfQdYVWfW9WSSTNqkm8QYo8beK4IVey/YEQRErCi9I703pQpiQZAuIgIC0kEQKwoKYsXeo6JJ&#10;rElY/9pHzeRL/ybO908SfXyfy7333HvP2evda6+933L+9rfn/55b4PdYAMDLjY2Nb+3Zs+etEyf2&#10;vCV/87WXfs93Pv/sv2GBSlS+3NDQ8M7t27dXPLh/t+HEsdobx+pqrjXcunnt3LmLDgTmzefA/BuG&#10;/Xc+UlJS8tL169f9Ll28fPrM6TNXHz58cP/evbu4cvkK9u3dh6LC4vt3v7x3pbHxGweC8o9/5zee&#10;f+Y3WkDAOFh50O/zazce1tbWBVy8eLHD/fv323z77beRjx4+wK7yXOTnbUNFeRFuXDtLoO7Z/Mav&#10;fn7Y/9YCQMqLZ+pPBByqrn548MB+esSFz2/eunmyrqbu5J7dZbf27M5FYX4GsnO2Y9u2bFQfrMDe&#10;iuwgiTPyW3x84cqVK2/s3Lnzzby82Deio11ePXOm5FW+Lu3F/+35/KWPF6OePXVsxZGamofFhVko&#10;K83EQRr84IEd2LcrByVFOQQiBzkEIycnly0P2Vk5qDty6M7pU8cUL7l245rxzRsNZyt2lteV7cg8&#10;WVq46XxZcfb5K5evnb927YoA9xyU39rL7t6963f27NkHubkFyM7ORm7uduTl5SmPudsfA7F9ez6f&#10;5yuAZBOQ3O0ZOFJdgrLiVOd9+6o1Hz54dPPGzRtxhw8f7n758iX/2zfPo7QoE+Xlu1BVdejhgf0H&#10;ggX458D8BlSOHD4Sc6S2DpmZWcjZnqd4gBg+Lj4Fq4KDYWFsggD/EBQVFRMYegffz9uehj0VBdi5&#10;I+/GiaP7b108fzb4m28ezqUCqz18aN/liopigpuDLHpSQUExcnMyHl6+ePR0Y+O3Qb/hlP66h7DH&#10;/j1ve35Uxc5dCgiFhcUIDwvGwAH98MGHH+K9d9/FG6+/jnfeaY7FC0yQlZmJ7bmFyMnajON1B3Di&#10;+CmU7cjHnt3lVyr377lSe7iClEdq255LjyrgsfkEMJdA5uJo3SFS4c40RpwX/roW/5Urv379hm9d&#10;3bE70pPz8gqRmpyAkUMHQuL0D9trr74HSwtHlJXtxPbsVBw7sg+1tceQkbGNcrgIxcUl2J6TTeNv&#10;V0DIzn4cc8SrpAlIlM5fVO0/ECId4TkoP2GButq6OKErUU4lpeVwtzPDR++89pOACEBD1Idi06bN&#10;VFyZqD5QisrKSn5Wgn4uAc1HWto2BAQEYMaMORikOhSG+rMQtSEa+fmFyMvPw66duTh/pu5rUlvI&#10;c0B+wgKlBakbKGuVuLCTtDVtigb+/sKPveOpt7T46C34uDpgR2kuqiqLsX//PgWQQsaXdWujMH6s&#10;Jj5u2hr/ePkVgvoCXn/1H+jTqwdCgwMJeBEOHChv/OrLBpw5fTzzOSDfs8CXX97xi45OOxIaGtlQ&#10;XFyk9OCY6Bj06NnjZ71DQGn2zitwt7dEeVkhE8RMlNLIuYwpqalboKGhgZdeFCB+DOjIkcOxd3cJ&#10;9h8oiz9WV21RUZGf9xyQJxYo2rHTNzxkxf0kPwsUbUlAdm4Rg3kJAlf4oW2bVr8IyKuvvAtzM4kj&#10;OxRJLMG6uKQcQb4eaN3svZ/9bMuWnyI81AsnjlVeuXz5yomL5y98RdoK/MuDEhwR6BvhvvR+tM1s&#10;HExZgb0lzLyz8xVAVgb4oE3rFr8IyN/+9gYWL7JmfrGTQZtJIoN1YWEB5ulp4aW//zzVvffma7Ba&#10;qoWzZ2rw4P4DKrQjSNu8OesvC8jd+/cD1q1fV+VqqHG/JNgcR9JWoWyjJ7KSNiAn77GH/DZAXsWi&#10;hRYKIKKg8guKkJKyCSNGDP9FIF97tRnmz3NGTU0VGm7dQtH2rdCdOqohPGRl1V/SU/xdbbK2hixH&#10;WbQ76osSkRZgjLmD2yDAxRb5zD3y84uweVMy+qup/qJhm7z5CpxsLFC6g4DQOwSQ1E2JGDNiyC9+&#10;7oUXXsHo0dNRuf8gamprUZARjY3O+lhppYfQAM+HV65cDv7LeIt/qK9voq/Zrco1jjiSuQZBTksx&#10;ZUh3zOzTDJ7W85GWka7kIGU7dmDGtLk07Is/a9w+vbojev1aZu2lSuKXR+/K3paJqZMm/CIgb77y&#10;AhbpzcTO8hLs21MMN3cPDO3SDNGmYxGydBo2+Ls9/Or+wz8/KGvWRfkmhbnePxjjiZotYQhzMcb4&#10;Ib0xY0A7WE/qDJu5oxEdtQ4FhaVKYrdyRTBatfrpwP7eGy/B2sQQJTsqkJKUgBV+3oiO3oiKil1Y&#10;sticgPy0whLV1bZ1S4SHBBHIIsWz7C2t0Oz1v0O988dYazwG650Xw9XevORP7SVlZdv8s2MD7u9Z&#10;74ZDKSHws56HKaP6Y+HYblg+pStsNbrCYFA7eNjaICNbens+qasAlmbL8N47b/6gx78FjQkzkZaS&#10;zHyiFNZGCzCkeyv4eThj995KRK5eh25df04y87NTlhL0AuYrpYhavwHGWqMxb2QndGzbHqNVeiLa&#10;WgPrvEwaAkP9Vv4pQblw6cLKLZHOD3I8F6N+2zqs9bGGxgg12M+bgPRgK2wPNkPYgqEwH9UOBurd&#10;EBm0EsXM1CWWZG3LgsNyewwf0APNmrRF/wGTYWttidiN8SjfuYcFR3+MV+uIAS3egsEkdcRFrVFi&#10;ip+PJz3hxypNTXUU4uKS6R0lyCsohJezDTTVPoW/Th8sGtkFbZt+iplDBiLTcy4SVrk9PHz4+J+v&#10;ABkT6lmSE2SOEv9liPW2wNwZY6A/pjvcdfoh3Hgc3LSHw3V2f7jM7AU9lRYw0RyH5MQEFJWUKYpL&#10;FFRCbAxWr1qP2NhUAiWKKg9BAZ6YNqwPpvVoDv1+7TCiw0fQmsrPpqSS8koRxFxmxuSx6Nenq1IT&#10;MzIyQUJ8Miu+ecxXdmID44/OaFUsHtQKqwwGINlmKgwnqhKUJjAZ1x0JjnpIS9r4iMrrzxNPKkhV&#10;a9wX3szzNkK6vyUWao6B3ojucJrVGxFGo+Cg0Rumw9vCTqM7bCZ1h8XYLtDq1wY6E4bAzckeKalb&#10;SUtlSm2rjPK2vGI3MtLT4WiyEBN6t4FG9+YwGdUZtpN7YG7/tlDv0AzTJo7EhuhopfCYlroZsTHR&#10;SExIUIDdUVaOXNLh+rXh0JsyGlqDOsBXfzD89QdiraUGvHhe6u1bom2zz2BEOt0SaoNje3J3/Wmo&#10;KyU1qbQgyh17w62Q4D4fplNVYTK6E+w1emDhyG4wHdMVTlO6wXpCV1iO7wrz0V2gx94+rmtzqHdt&#10;AQPNyXBxsIEjwXGys4AZC4RTh6pAvdMnGNvxY8xVawtTAuI0vQccp3aHXv82GN25OWYwPrk7WDHg&#10;x9Ej8gnmbiVuxMZthJ25EaYN6oZJPVrAlL8XZDAQK/X6w0OrN7xndoclvaNnq/bo3aYdfOcNQW5S&#10;+K37X/8JMvnysgz/rAjnG5UM5Nlh9jDVHQuTST1gP5UgsNnNotG01WA1trPSy01HdYHpyM4wGt6Z&#10;oDDAdmqK4Z2aYWLfDlDv0UYJ3BO6kuN7f4xlYzvCQXsQwgwnYoXeEDhO6wo3zR6wopcZjeiEhUPa&#10;QG9IRwxR6YuJE2fCZrEOtMcMxOQhfTCud1uMJr3pqLaDKY91ntYd/gTDbUY3OM7oAddZPaGj3oHU&#10;9QE0en6EbcGmuHaicv8f3kuiYsJ3lqyl8llljVWmU2A+uTucZ/eFp14/eLOtIG+7zuwN8zFdYDG+&#10;C4xHdMbSIZ1gPLQTFgzsiMk9P8Nstc+wZGg7GA5vg4Xqn8F+mipi7LVJd2MQsHAIQkwmwFVTBXb0&#10;suU0rM2kbjAc1gFOmuqIsp0NzwVT4LxoJoy0x2J8n/YY37EpNHt/hsUEy4zeaSa/Pa4rqbMrvAQU&#10;7b7wICBO/K4pfT5Fz+ZvwlN3GPbHuBf+oQG59eV934Rwtxu5QcbI818Ek+kDYUpjOU4jtczsg+Uz&#10;esOOzy0JhBXpSjxjKY00b0AHLBzUEQZ81FVrD0O+ZjKcFDe5Gzy0VeBFavE1GIIVS0bDm3RiPr4b&#10;lqi3hxmpR8BYSlDn9G0DT+0h2Oylj0DzmfC2NUSEuzm85g2HKWOUeOBS9Y70zC5wn9kDLtO7w5XN&#10;S7OnAorXrB7wnt0LRmM6Q7VVE0zs2Rz5oSY3G7885/+HBeVgcdr+wjBL5PkuwhrTCTBl0LWY2pP0&#10;0A22k9gzxxEIGtmaRrRi7JBgbkTDCxiGNJY+AVk0SDyFAA3uSOA6w3P+EHjPHQAPHVXYaw2GwRDm&#10;Low3S4d0wLLhHQlMB3pTR+X5wpE94b5wDDwXT8asqRPgsGgaVi0byZ7fFSYEX37DkuewXKOb0jEc&#10;pwggPeA5qzubANKTnaA7xjKOqVBSr7HWwdWaooN/WEDCnBcWl622RiH513T2cBhNJC3MoNTlxTqQ&#10;DhzZ7Ekz4hlCWYbs2YtopIVUPQKGbv8O0BEP4fsO9KaQxSNIUcPhPkcVnjr9YTSqG/T7t4M9Y9Ka&#10;JaMQvmAEgvSGYs3i0XCY2B2z+7RmnOlGACl3x/bEktHd+DlVuPIc7Gn85ewMiogY2xU2PDd5XQBR&#10;Gs/Rk4/2VH4z+3yGnp++A2uNAShYaVL0hwUkcOmE/Mro5ShabQtXvWHkeAZdXqgHm4DirdUTDgRk&#10;KeOFtMX0AqErAWJOvw7QZlPoizHFggZ201JjwO0Dtzl9CWgvKrUOsJrYhQbtxvijwu9Ve6yW9AfA&#10;X7cfkh30EWurDYepneDEsoyIBvvJXRizCAYVmXiFxA4BROjQR4vUxU4iHvPYU/icdLZoREeofvYB&#10;JvZqhiz/hTca75z2+cOBcvPOHffsUMvrGT7zscZiCnx01RQK8CYdePNiBRiRucbDOikxYgnBEE4X&#10;AAQIAcSAQd3gibcs4vs24zozaJNeqIKC5g1FlNkkxVMWk550qZYWD+5AA3eGxYTOcJvJ8ofNNKUC&#10;sMV1Dvx01GA3sQOC5lKVLRhOuqRXEghbguJGzxC6cmBT4glBEQ9R4ghBkvc0KI/VWr2FWAc9fH5s&#10;R80fDpBjx88cqNochlT3eTDWHAqrKfQKzV5M/mjQiYwh7JHLCIYxg6vEDQFk2RNAnnqHxBLxGmmG&#10;bGajOrEXq1Da9oI/qWuzuy4CadzFg9th0YD2zLZ5HMFdRm+zoIy2ndoFa22mKx6a5rUIUcZjEThf&#10;HYGGYykEHgNiw/NwZDAXD5HALp4hHUY8WLxDaEsA0e7bGn1bvA1/KrbjpSkV/3WANDY+9L50viLZ&#10;3b0oec6crGQTk13JUVFZyatWWTWVk91ZnltambEOWYFmWE7JaK/RRaEAZ160HS/QiqCIdyxUJxhs&#10;y2jIBfQGoSvxEMU7GMzFyBJTDPq3h/VE0h0lsy1V1dLR3bFgVC+YMQYE66tjha46TEZQBMhn2ISe&#10;xFuWjWJOoTUEaykqAgmiEz3Hn6LAh9LWaepjEJxJX6KwBAgBxI1/i9BYziTTk15tyzgyW+UzdG/+&#10;NhwYC2u3rPzvAqR6f6rX+nUVjb7eRRw+zcfs2bmYNSsVM2e6ISMtu5h1n8+SkqKzd+cmINHHkJyv&#10;Ss7vSm4mJQg9kBIsBRB6higooal5fNR9EjcEjPl8/hQUkb9LCJjrbFW46fRlz37sVbpqbTCvf2sE&#10;zx2MWBNKYM3esKJqWsb3xFOEApeN6KJ0gBDDUQgzmUg66gJfSlt/7T4KAEp7EtNc6REefO5CSrQl&#10;nYoSE/EhJR29fm0xsM0HMGadKz/Y7L8HkC1bir2dHTdg/PhoDB0ah7FjYzFpUiLU1f3RosUMuLlF&#10;IHFznlpWXPDWfclBCF46FtZSWueFWdMwbrxYJ/ZAk9GPZafQlCgqLTXGDWkEZS6fzycoT6WvPl+T&#10;eLN8ai9YMJETqapIZHrYEnrPInqY09TeVFgqSsa9lIDIe6LYFgzuBBfNvgij3F1hoA5bqik5xp2x&#10;zEEycoLg8ySm2dIjrNlRBEAH5koCuoBiRY+cx/GaUSzTLJ2gilQ/o/8OQCr3ZPra2mzEgIE+GDly&#10;HSZPTiQYCRg1ahV69TJCmzZjMGr0fIyeYtknL8w8vTjMihw/VNH9omykJCFyUwKpOQ0qykpigwTs&#10;BaSmRWxzSVmzVTsoz4XGJI5I9i5KZ7pKK2bYrRWKkyRQYpBieB63iAFdvMOdCafnjF4sVrZn0kdZ&#10;y1LMbH5Od0Arekwbeo5IbBEH7Pk8HzuCIJ7rLMGcz4XCJJ6YUoYrklgeGWvmqLaBWusmMB6ngnS3&#10;ef8dgDjYe14aN9YPQ4aE0kM2sj4UT1CS6Ckr0KHDbHz8cU/07j0HHXtb9qlI9E7PX20H72XT4aY7&#10;UFFVy4WbCYg1DSAcLQZdyGAsvVyAUWhKvINNn8DIoyENvXRYZ0zt3UpJ0GaqcLykf0cFCCkoimy2&#10;YaYvlCbJpcSA9SZjsHLJeKxYNAZbnefxuRbWmmgjcsEkZvxUY/w9M3qoLQWGDRM/G56TkwRwOUcB&#10;g0JDRIYRO4IcZ0Ov0RvYFp2avQVdAppsN+P/LyCy+GVP+WbP0aONG1TVnDBhwkYYGORh2rQUesoq&#10;DBiwHO3bT8QHH3RCp07apC7LPocLo9NLNrjA2UgHTnMG0zvoGeyVzuyFAo49A6ooHUfNAbCb1pfK&#10;SzyGioq93560YjKSWfSEnuz13RVwZqq0ZYxpr4CzhJ4lwVtozYijfFIcNGSuYkNaM2Nu4qIzDFv8&#10;DJHoboAkl3nIpMLa5rsEqU5aiqKS3xE6VEClpzkyqLuxdiW0uIzfL68JVYmgEMVmy2LlYiUXaYJ5&#10;w7ogxX7Wd4AMGtTt3Tmzl60fMiRwva7upvWbN5esb2x85PIfV2GREbGXNTT80FfVGePGbcCCBbmY&#10;Pj0Fgwf7oGtXfbRurY6PPuxMQObg4xYmfU6VRKfvICA+rMS6sZrrzgt20eyjJIWerBFJoHdngufO&#10;upQrpazXbNIFe7sje60DY04AxycCFqgr/K2l0lrxDD3GEiMaShK35ZO7wpqeIdQixcinxlskecsg&#10;lliYiEZZT0Wo+SREWE2B+7wR7AA9WevqoRQTxQOkCTBm/E4L+R4BSupm9LynUlweLZk8SiFycveW&#10;MBrXB2nu8xVAqqp2t1rp67tt8CAddsxIaGtnwda2kOP6eziAlvqfAUVmhXOtn+eUKXYNAwe6Y9Ag&#10;LwWQKVOSOVUzCcOGrUS7dpNJVz3wQZOO6NtXBx27Gfa5Un8gvSqFQZ3VWA8mhc6zeimlj+Clo7He&#10;bCJWLRmOgCUjEWo0FgF6qkzCusNXty//7sNSCGPBnAHwmtsPxjTO5B4tMY2UJRS2WAwo+QjBDdWn&#10;ensyjmJBahGvEfozGsIJEzP6cdRxGPRHdMW8MT0xb2hnGHDcROKSeIYAoeQ+EododOWzTwB6CpZC&#10;W3xPPMdwWEeM7dwMyyYPRM46d2Wwql3LLp0mTZjNSRjDMHCgC+NpEoERoRMDJ8e12LczwfmZe4qs&#10;MPL3j7ihqjoX3botISDuisKaODGBk9HCFLpq126UAsZ777ZnTFnEnmLX58q1y+l7t8ViHbN0f4NB&#10;HF/oBR/qf0890pfOKFZ91WA5iUne7MFYPqkXLDlgZT2+B3s8Y4ski6QISwZ+XaobjZ6tYMf3XKb0&#10;UqrBC5iTWHBgy1GjJxM3eh2bKC+JKYYsLjpN7wvfJWOwYCRns/T4lMO7LTGLda2nclri1VNAhJoe&#10;C4zH4kFe/34TAOUY3YHtMZzjJ06zR6I6wb+Q0r75pk1bU15/rSU+aaaC7t3nU9yEK3YZNToGE8av&#10;54hkEc0H12e61CElJeXFBQuWn+zdW4fUNJcAOCqAiNQdPTqSIBmg+Sd9FUDef68DaWwJ5s516tPQ&#10;cDO9fOt6rLaaroybe1Bl2bGOZD6GuQeLgvOHd2GvbI8F1PfSS8UIYhRRV0tIQVJu16WymdLrM8pi&#10;9vixzA0m9fyX4Z8oK2vGGB/KWufpvVnP6soe3ZExgPJ4PEvnQ1mSp5EXMtboiUiQqrEIiO8ZXWKE&#10;/L4JjzMhbYmokPzl6THyt9ChxLCRBMR7/gyc21uQzTXzKtu3F+Kdt9ugyftdFFEzdKgfpk5NVmwz&#10;alQsdHU2cnrr1pvPfNncwIHTj3XqNJ69QJ8uGaqoK+kJkycnU+4aMnZ0JxjtFA9ZvtwHccmZvb/5&#10;9tviE2VbsJb87UPp6zG7N4t8lKETWG4n95uzN0vPkx4vFCK8LTJT+NqMfy8lxYhnTOvThj27EwN7&#10;e8ynMZfyWAfGEGt6xCIaei5L78bDu8KD1WBbiSuMEeb8DtMR7Zl996ZC6k5AHieZAob0+O8b/Dvq&#10;EgnO75ZE9fuASdlGxMRExo/xnT9ArI85vrj7oOLChQs9IiLW49132qHJB50V2h47NgyLFhUogIwb&#10;t5FeEsmE2f/YM6MtcTWu83Po3HlEQ/PmqujRQx/DhwdRZcUpgEgOMniwO11WjWC0ZW9pi+TkNJy7&#10;dG4wXVqDgJxM8TPCSlMNeMv4Bcsn0ostqOulyiolCXkUGWpCZSPBVmjDhEpHh3w/rnsLTGRRTwL6&#10;3AEdlVK8KC7J8KUeZsm4IXHFQF4jx7uxAuyj1YdjL2NREmSILR66cNLqTxBkXOUxIPIoniLxQeKG&#10;iAChMDkHKbk8BeNpfJFOo81zGSZj95S+6V4L6nlt0/buPaASEBCmACLs0KbNcHqIJ3R1cxTbSBs3&#10;LokLheIa7t37SjY1+P0rtGS7Cs7SaBg6dBbdsit6dJ+rBK8pU+KUgC4/KkH9k2b9CEgbvPVma9jZ&#10;ua1i72kuveLkwfI9GRtWYKXxJATMo7yVMQj2bkkOzQmMFeWt5AAyWGXN5zKeLhMc5g9qjwndP8Wo&#10;Lp9gAvlfR425A2lMxkskmZRRxPmUx5KtCzjS48WwElecGeQ9549CqKUex07GcVRShZ4oGf1jzxBA&#10;JJG0ZPnFdRqHaSf3Uga2rCdIiYR/i/QWcOR4GeLlPC0ZcxnevinrWCOxL9ZbGcaNi4vuZ2Fhr9B0&#10;k/c7krZVFfoePnwVbbOJ1JVIevdjPI3Enj21Dc9k6w/5kuTExPq+KmPx9ltt0aH9dALiBi2tLfzB&#10;TQogQ4cGoPVn45ST6qc2iTmIauenLnr+4sXZ6Rv8TyY5z0HwstHKWLUjJa0rcxEJ2Gb0FCf+7cMC&#10;npRTJFlcQuNMoFdMIEVMY1YuXiG9VbJrqRRL8icxRpfZvJRGJNZIUfLpKKMCLg0tkxsWq7fj8f8q&#10;s0jvl+MWyPfRuxw5guk+izkQxYLpqK7MR1TgMJ1/8z0J9DLMK6UdPU4tGt7mXay31cW9K4cPyPVZ&#10;WCxob8w5Xu+/J7GzPT78oBs6dtR6okLXEIittE0IWSQIK1Yk1QMlv3+THPkSXy/P+s6dBiiAtGw5&#10;hLLWlK4YoWToIvMEkB49FjGOUAEZWsh6vu8AkRM/nr8+Z1uYDULNNBCgq0pv6MKLlhFDli346My8&#10;xEnKFwREMmKRt5KRCxDzGTvEKCI9Fan6pImakuKfSF2RuVILEyqT2GNP0DyZhEr1VuhQiUtPCoUK&#10;TfF4YyaSylQjmXFCIBwYa8zoMXKcD8dLVi4eyokU9GJSqDIkoNYaRhQKRZH2slRhIZv3pUuXYgwM&#10;TMkM4iECSFcmx5OgpmbDup4XhU8kvSUEY8YEcXLepnoXl2ewa5EAYm9vU9+p4yDGh/Zo1qwXe8FM&#10;qKiYUfIK+smkrECoqpqjaVMVVnsXcAZ6UTQ9652nXvLo5rnKo/mx2GA9DYGLODuRFVkpWVhLyYJN&#10;QLEhIPZ8NKZxZnDim1bfdrCkMcyZb4gCEppSyuoSkAmQKCIbiUUEQChmPg0thUnp+UvJ+TJ+IWUQ&#10;KSRKVVkqtvb0HPEsAU6AlQRTFJXECBkTkUkWZvRCa6ozT+2BLDJSsTGWzVFtC60+nyBzhTnqjxy8&#10;MGvG/ODI1XHw9Y1Ezx5jGD86K+zwIasUrVsPZuloCanKDf36OfLRWbHPmDGR9UOGPBMPwUu+vv71&#10;bVp3wZv/bIF/vvERF1D2RafOswmCpSLzBg5yIXdqK0qrQ4dRMDRczl4yKt7Hw8t19+6SVuxNupcq&#10;Uk9mcPbHOsupCOMkBZluY65UbB8X76xIVeI1OgPbQYd8bULellgjpRABROhNZodIvJBxFPmMVIDn&#10;0bjiKVKsFFC0+1JG0+jyWQ/WpqSqa8bP2RAM8UKpTUnxUjxKArvEFBERUqiUaahSQHxcV2uvlPDl&#10;2CndWsB2+gAcy9twKS2jeEOPbiPw4t8/weuvtyFrtMZbb33yBJCuaNt2PIGwpxINp+yNUDpt//6O&#10;fM2JgLg8C8rCSyEhawhIZ7pmVwLSFK+/9i6afazKEslUnsBY9opR+OSTPuwpndC8eV+88UZrvE8B&#10;YGnhhrDg1aPEUy6eqt1xODUQiRaTEMOBIh/Ox5JS91MqMaJCMmRv1KZBDJkQClDiFSYM8mJcV4Il&#10;kw0k8IvxhYakl0uVWEBSQOVry2hc8QKpdckxQltSlxJQ5VEktQyKCRBPpa+SnYu0JX1N7dWaguLx&#10;wJiM0SgTLFhM3Gg+4/Td46VTeSkd27dVxT//+bECwmu0xT/+8YZy7U0/6knqXkhvWKukAyJ9hw8X&#10;9jATj3l2HhIbm1Q/ePBcdO68gEF9qnICr77yJt59tzlPihr8/Q6Ufu2VGPPxx73w0Ufd2Ws6wsk5&#10;iDPM00YLIA8bG/XOHiz7fEugJTbYaSKc9SUXylPrCV0eTwFir5dpPkJLEkzFM2xkeg7zCunlAoIx&#10;qUUoyI70ooyFy/QhHiefm0dvkTGQZTxGco55zDkk31EGwniMACZxR35H8h1RUP8qkzA3Ie1ZUmWZ&#10;MPmUQTIZk1HmhXGCnp/eCFSsd8mR6ygpKR+5OiKK3tGUSyP+riyPePnl18geTdlJ+zIFcHsSWxMZ&#10;Q2IocuzRs6chvcT72QHCBS31GhrOpCFXBe13322NF56sG3/9tfcJ0LsEipOTB01E0w/b8CRfxoD+&#10;I1lgi025fftq66expP7S1TnZCWGnoj2WUq3MRhjLKVKHkgrwciotMZgy0UGqqzS8TAmVwSNbGlFy&#10;FymDSy8XQMRrbKfKlFEO5TKuKL2esUXAkcROBqyUsYwn5RQBRQK8HQGW7xZwRSwIPUmiaMc5xj4G&#10;/Th5r7cCqHzHfNXW9Jx22BnrgVundlXKdchI6JEjp7z79RuTZGNjypHSmQooL774IgXPYFL4SiVp&#10;Fu+YMCGW9rIjk0zEqGH6z4ayZAOxVati6sePlyDlwmbLQpo6842PCcrjHtK+fQ9y5tiNi+cv9W3a&#10;tKnvokULHwYG+m/btGnlez/MUC+dqC7enRWDOE7xj7WYDE/OELRiOUUpedCoov8FEHluQ4oSQwpQ&#10;km+I50jiKCpKgHLjMKx4iHxOwLCiR4gQkDK8MsmBI4syk15ihEhhmfIjc68ETPku+V6RzPMZtxbw&#10;85asp0m8eVx45OAWPSYtxBF3Lh692fjF2YXfvxaKlrfv3r3qG7l2dewrrzQhO3zKspIWA3gAczRR&#10;n08AUbPj68OgOWMGVdYziCFyEgMHzjgxdKgH3dGbzYsAjGUAfxJPXm+CpUutsGtXbdunJ8xeZMT2&#10;yU+VC/i6wZ1zh66Xb/RAsrMul46NhSdH+MRgJlRUYgwxlmTwCpWJwYWKnigtSRwFFFFYEh9kEoIo&#10;Ngnk8rrIXYkzhkM7ULmpwZMlfMlDZGKFiAY7qjoHfkYMryR99DgDAjKDsUOhPclrOFFCpHleuAW+&#10;unT4ptDtz5U+mrVS6aCuPhktWwykulrG2l6QMiwhKYFUM3r2XIZePcfAzz+SecjvlL2S6l++fGFR&#10;t26Tbqio2CpgSKW3XbvRisQTuSfaW0/PiNn5yu8A+bW6TePDS3Ou7U+/tnOjNzL8liLBegqHeYdw&#10;CLUXYwaNLZTCPEHAkSAssvQp30tvl/K7NPlb5KolgdNjWUWZBCF5DelP5nKZTlRhCb+/EodkrMWe&#10;eY8IAwHEhPJWqRiPZg7C5FBEhbTFrBDYsVKcHWGHzw/n32y8d3HuL13P0aNFHTzcxCaTSU82VFZB&#10;0NfPU4K6BPSWLUdBte9opgK5vz9Tl829Dh2quT1pkh3Rt6eEC1W8pG3bkQogojKkhkPAuHQseCWP&#10;f/XXwPjOiz6v1j1fmXPt2NYg5HAiXaLdLEQajoSPDicpkMclcxaDL2GmvZgSVJmZwkAtwVj+lsxc&#10;SiHiTRLItSh3RR1JnBCQRGUZU605yqS6JzNdRBxIbuHM2OPIY5ZyNr3zNBVsoOpzm9mPNNeOr3fF&#10;Ridt1O/eVo9vrun/3PXQ018rLS00NTY0D9TRNqLc12LgdmBC6KcMVInkVVExptoU5dmrgfVA599d&#10;yxJAEhMST0+YYM+A7qy4oLq6r6K1P6TMk3KBgPLxx32wwMAMDvZ+3E2n5W8H5Vq17v2j+ddqKYfz&#10;WYBMc5uHVSbj4MVs3oMDVd56AxCyYCyHVgdSgraGtgrXeoj6eZI/iNdIbiILfSTuyDQiqfJKvUw8&#10;S2SxgCXKSsSDywwG9CkcSeToZCTLOP6cyShzvKJNxyNEfyinBg1Apqs27h4rQMPl4z+778nRowea&#10;RUSEhRkbGaNf3zFo0kSFybImATAiKPZKU1OzUuz0Wcs+mDBuxrOp9gJrXvbz8Tqtrr6E7ihjIBsV&#10;5GVM5JNmvZkgdlf0d4sWaszS+/I9fa7d2xJz797NT3+zpzy8pnvrfM3VB8fLUJMejiwfI6xdxFFF&#10;/UFYzWmiUdYzEWc/iyOM0zh3aiBzDgbgQa05MaKtsmpK4osLS/pOjCNS1zKgurKjB0hbwvUh2r1b&#10;KutKvOaoIIEzGJOc9RBiNB6xdrOxkWtKAjmEHMHJc5FLR+JIvCvOlSV/3vj1jVX0gMU/dw3nz58c&#10;m5gYrQiat1lMfeftFqzljaFdZpMtZBBPjwBNYofthN49hyMhJvrkMxkPqaxc87KXu9tpVVUd1q8c&#10;FBn3uHblS84cj5at+ivANGPuIYnhm/9sj8jwmJIHD+50+K2APJGSuo0Pr0XeOFp85esz+3E8NQx5&#10;3os403ASJ8b1w+plE5Diqo8YJpXJttM5gVqbE6pHcgSxF+tS7ZgMMuchHQlFaXEwy5jTf+wmd2T+&#10;MIh0NAt+c4bCVlMVqy21UMYtPDLc9RHNdYSb7GZygec0ZPoa4sLOFDw8d+DzxsaGeb927g8eXG+3&#10;KsQrq1kTSQrfx2uvvkuV1YzUpMrOOYJtCEtMPalE26Bn96FYGxHxbAABd5PesG7N6QEDtDkIZaYA&#10;Mn36ZpaWU9Cnjxnl72C2/gSkp1J6HzN6Fnp1Hd791y7oZ3n51gmdxsY7a7++cujSzVrulbXBGYUr&#10;DLGOK3RtJ3VQ5vMmu+ihINSCM9ANOb1HB3EcHo7miGQIF+64TFflsrZRWLVoNGcy9sNGKw2Uhljw&#10;OH1YzR6IJSyzB80biHjGq42U3Jne83G5PB4HMtdc+/b2xbX0il8F43vn/vagbp9tbNtGkuJWePXV&#10;t5Wy0ptvNlWSxLffaq4kyj17PFNA8HJ5+Y4GNdXxLI9MUybDaWqmU2enstobxYRnJgEZgM8+G0hP&#10;UWdmHpjBPXLb/LuAfBfwr9dpfdt45xJwH43n9+JoOmNMkAlSSDdrl01kgXIMRyFnYpOLPrZyIZC0&#10;Ta5zsdlhNgWCAYqDTFHgZYgYUt5KrqqN48yTzfSwDM8F9DQ9ZHE2/JWCKOxJWnH19um9nLJz6xeV&#10;1E/L99r3tmzebDtpggV3KxrPONJVobAXXngBf2PS/I9/vP4EkGGIDAt7Vh6CF69fvxowbeocfNJc&#10;nYNTy6i0AhVghg1bwaA1ha7ZGx9+2INeY87xEfuuvxeMp5+/fvO2FnvshsYHtzd8c+P0eXx7GThV&#10;ils7UlGXsR774r2wmbQWaauFKJsZyOba970Ry5HupIdc90WoWO2EXRvcUBntjBLOnqzPigQuHsHR&#10;/OSLOasdNzReq1nd2Hh9/L97vhU7stSj1qUxgEsqIMpzEl555a3HgBCYV175pwJI714jEL8x7tkA&#10;8vRkHR2tA1S692YAa49PW4xG+3aTKHv7scjYCi+/1IxADWAh0TQvJibkd3vHTxmImdmsxq9vxj44&#10;VRr7zbWas8Bd/r+Az2uLcKe2BI/qinGpYD0uFGzE1bJ0XN+Zhst7NuFyTQEeXq1B48163DxVeYEA&#10;x7JNl98QBcm/p3517xvdz+/c07126yvdW1891JXKNNuAXwMqNbVI3csrmknybBYOnZgAzmPH7MQS&#10;yksKKOIhb/6zNSsb42Uflc+fSVD//klNGNAxYMjgvujWsQs++bgbRgyfjika+jCYZw6TZUvyVrgs&#10;avJrF/Es3v/6Wt20xm8vx188cyz+2vF98Y13r8c3Pvoivq4wJr48NTT+5JF98Q03LsbfP7Mnfnd+&#10;fHxpaV48DSxN44mAeLPxmy/nfH5iXwzuN+DRnWv4+vYVpeHrO7TbQzRcOHbs8M5tc7582DiHLwz6&#10;qfM+depguwAf18L2rbopTNG1qw6rvV3w97//HS+99DKrwR9RfbWj+Ol3h/s/So72+8fTf3giMbFh&#10;/nOnqie2aaWS6OsfnpiSsjXx2NFjibzYH9WsnoXxn+V3yIBZY+M9rbq9hbEPr5/E1X1bcbwoHlcP&#10;ZOLmwUzcPpyDByeK8eWRPNyq2oYvTu4CHt1Cw5Wz9bfvPdT64lHj4B+eD/n5ozH9e+d17ToSn346&#10;RBE2r732jgKGVDE+odLq2HHIkWd5Hf9n30VQe1+8ckVTf7635ojRpppDh1prqqlZa6qo2GlOm6it&#10;aWFqqmltF6rp4eqnmZmZpMlbU7A1dvotJ8jjml2+cjPhxpkjqMqIQGXWelyuzMJXR4vw4FQZ7teX&#10;U/LuxYMzu/Hg7B7l76/P78Pd40W4SdprvPs5bl85dfZRfcmPvCU8PKvT7NkLSE8fE4QuSinpww+6&#10;KJM9OnVUh5/f6qv/Ee/4LRf+7x6zb19Or9zCXQdjNsRDc5oehg3VQscuM6jrNTi1Zib6q47FlEma&#10;nNi9DFqzF8Lc3IpbwlZwe9dDbr/0mzKzsP7EjRmR4fHxmzdtQjQ3vKzYFIT6HZsYe/Ifg3GKYFw4&#10;gG+u17FScuRfjc+/vnIYD8/swu2aXAWcu6d2nj168uT/iC/FeXkDV65YwUD+BkForoAhE+eErqZM&#10;mSN7cckGzX+MXbMbvmrsfebCqWm7i5KqosJWc9uL+fC3mgMPm0UwnKvHLfomcqi4P/75ZlsGyZZK&#10;oiUTCt54g+s01GZxLGK5/c/mNI2N7YoKSpMC/OMxa8pcmBmx3L8uALu4R9ep0mTcqcnD/ZM78IDe&#10;8O31o/jmau2PGwH6+jJBOb2L5ZQifHlyJ+qPVp+919io/p1E5+8cPlxXNn36POYi79Hy76Nd2+Hs&#10;OAbw9vQI/nc76f/551jS7nXx9PHD547uRm1hAnk8AzhP3r56ELhWBdw8jEt15UiO3YCFOvPQpUNv&#10;liLaKCOSLVuqcfRSk8rG+GcBqajY7+jsFISX/tENU0ZPw3o/EyRFuGH35lCcLEnm1+c+9pDTFfSE&#10;Q/SMH3iIAERABKxHlw7hQX0Zbh7KQcPRMlw+e2Lv9w0GnGm6ffu2rb16jdg9btxUDuEaby0qyv3j&#10;gEEqUT194vjhmuIUVKaF48r+TNw7Uar02K8vHqQRHhsHnx8FvqzHfXJ7xgYfjBjCuV8fMu9p0gEd&#10;O0yVmS4/C4iRkbv12LH6aN5iOGZP1cdqp/nYHGyHkqQQ1LADXDqQ/d1vCiiPLlXhEX9b2teXCRDl&#10;svKcrz88t185t7vHSnCTIqCuMKG2/ty5H8UTUlML3mnhj7dd+dGa6px9eZtQnhyM+vJUNNQVKj1Q&#10;QHkkfC5c/j0KwY3j9JoDyIqJQt8+UzmeLQFz2i8CoqfnZDRsmC4rDBwrmTUeLmbzEelji8zVLqjk&#10;bnZndqXh86onoNBT7p0sVX7/3vESxWsent+v/K28Jp2Fx9zlc6l5XTqYj2PVj4d0//D/jpan9EkJ&#10;d91TuikUVTnRuLArFV8dK1Yu+DEgBx8H2O9z+jVyPHvrV3Xb4WFhy8DZnQmZBrp0Mzb7oUFEUbGN&#10;dXEJWd+ly2hSHSdaz5kEe+O5CHMyREqoI4o3r0YN54md2plKUHIUtfX0HJTzeAoOveIem/LaqR24&#10;TSFwtmILjhXG4UhBXB1/p98fHpBN4a75OTEB2B67EgezN+AsjSIX+vTCH57bp9DEN1dqnvA6weHf&#10;Ikmv7s/Alkh3DBkwEM0/ncypmp4bTh6tGMNbUYxJSEgYs2JF2BhuN55w9eplrAqLVBYQ9ejQFfrT&#10;R2DZEgM425ph9Qou294YjL1bVwv1oH7nFlzel4Eb1dn4UoARD1HU17+anJuc48V96Thethl7WI0+&#10;XpEO3oBMmVL6h/23c29eT2fTuXvX+1ihID4QVQTkWHEyzpI+Gqh6pJfefRJLHgNTTT6vxiMqoVsM&#10;wqdKk5C9aTUmaujhow/UYW/lioL8bUhKisfaNWt4x51A2NvZwNbGDJMmzsVHTYehb8/+0Jo8DIvm&#10;aMBuiRZC7Q2wOcgWxUnBqObvHymIRz17/dXKTFwj4DdIY1/yPAQcpfFvAeM637/C908QkMr01ahg&#10;Pe3o0cPiJb3+sIBUHthdkBGzEuGe5siK8sH+9EjU5G7E0aIknN+zFZfYA2/V5CvACH2JCrp7nCCx&#10;1145kIUDORuQssYTMzXmol8vNWjP0ISRsQOsrcxgZWnORwulOTrYYjLzlveb9ETXzv0wafQQ6Mya&#10;iKX6M7lHowEifJZj6ypHlG8KxqHtMajNj1NAuUyDS7tWmaF4ozQBSR7Fiy7sTVcAqdq2Fmk8j8yM&#10;NJw8ceJMVnr8sJqqwmEXzlwYRoCkqfxXg8QT7EIFMrSysmpfTJAbvF0skbLWDyWJgdjPACuecoRb&#10;jZ8oS8UZUtjFPWm4cSgXdwjMdXL8ZYJ1ojgRFcmBiOZiGUN9TehqT+NGycYwM7WFna0lmw2bteIh&#10;zk52mMrc4/0mnPLauj13zO6GORPVYThnMpyXaWOdE1flclPL3IQQ7CF1HcmLVTzlJOmrnt4qnnBN&#10;PIbtOlXVJYJxnO+dqEhTzrE6ax02R3rCzn453F1dkBQfhfycVN4uo5x3WjiC6uqqqw4ODkM57Wfo&#10;unVxQ7cXbBt65crJobRD3/9zoPij3djUi4qy1FcFeKh7uLio1/Lf1atXEbMhAuYLZsLDeik2BixH&#10;5hp3FCcGoWRTCPZmrFWCvPTYo8VJSk88viMFJ6jC6griSBFRSF+1HP52i2GgvwBzdXRgaW5MEKy4&#10;n68dXF2c4eLspDy6uS6Hjo4V2nfQRfeOKpjEyQ9a4wdhobYGbBTamoe4YFdsig5FWVIgqvm7Ek9O&#10;0eDHueLr9K6tCkUpHkJvuUjPeArIcZb/q9iJNjOncbK34sJOB6U5LF+u7Cvs6LBcee7hzo7n7YXI&#10;yPXYnJKA3btKcOxYXUNd3Z7/GyHAjWi68D6DA07X1584XX8Cm7gLaJCfBzzdXGBjbcVyhykMpFdr&#10;T4SXmQ5iOHsxcaUt0td4ID/GF6WJKxVg9myNVDxGwKnKjibPR6Fi6xpsSliPcFKNs+FMzJk6CgsN&#10;dOHK3ilG+D4gAoqHuwuWLjbF8GELmbtMw4wxalgwaxyM582A6fyZlMDzsDbAGRmUwMXx/thH6qwr&#10;pIeUpVCGp1BJbcb1/Vtxg0XHm1USO9Jxiq+f3rkZp3jMYZ7T9nWuCHVeRvDd2Alc4ePtqbSngEjH&#10;eNpJnJ0cFcD8fH243nBLw+EDh/v/x+pbQkccJey/o7SofltGKtxcnDg2Yq5wug13nrZmszA344na&#10;YS4B0Z48Ak6Gs3gHBEvEeRsjJYBj3PSU7RtXID/WHwUx3qSylShLYe/l1k6FfC0tagUiAj0RYL8E&#10;lvoa0J42Hpx/owAiAPywuXt4YInBHMyaoI5FBpowMV0GL0crhHLD/1Xcc3FjiDvyk1djD2dQHiqh&#10;R+zdjvO8/+HVI2W4fXwnbh0txxen9igZurR75w7g1rGdzNLLcY3jL6cr81FTlIy85HCkJCcp91Pc&#10;npPGCR4x8PJ0h4eb20+el72dHfexD8DuigpWX86/9szpS+jp+rWrZzO3bqGysSIQZt8FVgUMBlhb&#10;awv4+3ojPS0F5gu1MHPMACzTmwpPM11Eu3OSnJ8pEgKXI25dCNKjVyI3yhMii3Oi/ZDL7HxTpBfi&#10;VthirfNCLF86GwYzxsLWZAkcHZcrv7fc3o5xw1Z5fNoEoDlzdDCI+7fP1uDyaxMjuDvbY6WvJ2+h&#10;FK1soLx/3z4cP34UXHqHa1ev4c6dO7jLGx5/9dVX37Uv+bc0eU1uhizH8AbJOHPmDG9MuYtbmW/n&#10;Dcgqvrx58/qe8vL8w7l52UhNScS61eE/AkRozJ1eE8dSUFnZ9mx6yLO/ifKdO6yD5mTCnjwuADwF&#10;wYYgCBjy3NfdCTXVB3D50jkEejvDeM5EWM8nIKZa8He2QjDzgthgRySHOCEx1BUJwU5IWBuIhNX+&#10;SA6y5/7vbvDj51bYLYCdkS5szBbBy94UXm5O3Gw/gr0yjvu/b0T0hvXcUH+t0uK4HXngypWYpz8P&#10;M6bPhtYsbcw30IellS3pzAkRYfzupERurJxDbi9C1cEDOHrkEI4frcXJ40d+1CRQH6urRe3hat5i&#10;bz/27OIt+rI2YWvaZiQlxiobCDQ+fNjt6pUrYD7Em42tUKjL0eFxbLFjh3F3cUB6ShxOHqt99jce&#10;++KLLzpv2bK9d3R01ElxUempwuWidAQEW5vH4EjP9WVgu3DuNE7V1yIyIgzR3lZUSmZY42GMNQFO&#10;iPOz4jaui5G4wgbxBCMuxBVxYR4EyRVJLAiu8bREKGlmnZcp1oZ6Iz5xI7/bjDd6icdXX975XJKz&#10;W7duHTh37vSBU8ePKO08//7iyy8PlJYUH9CcOWP3xPEaJ21tvOhVPvDzcseqQH9spKekbUlCYd5m&#10;lsi3sZxfgP28o8Khqv00fBVOnTiGUyfZThwlGIdxuLoaBysPYO++Iuzdyw38c/NQWsjbvm5LOyyA&#10;PLhzp13Vgf3H42JjsTYygjfCDGQLAifUYUPUWmzP2CxgbHvmNCVfeOtWw8VS3nRL4oU7g7Z4g9Ny&#10;W1KTD29RFMAELQAr/P0REhyENZGrkZ664dTR2sP3fT3dYLFsPiLCI5Aaswr5SaHI3BiEzev9sSUq&#10;EGnrA7E1OQZb07cgOzESWXxvS1QQtieEYWdBNjJ5k5bw8GCErwrDkSNHZJxa/9cuUEYKOVHDu7am&#10;FulbU2kc7q6wLoqPUUwm13MCwjp6SyxvbJzJG1EWcNL4blJR+Y2c3Pwy3tiybGt6xq6M9MSqovwt&#10;VRmZ26oy0pOqcrMTq3KyM6pu3bxexc4Z+71SfJuvv/666kRddVVxwaaq4sLNVbt3F1Zdv3qpimv2&#10;n71nPP1h3hI7vSA3q2alt+shV2eH6tUREQjx9zq7dlVY9Ya1a6ojwtdVr42IrE7fml5df/JENcvV&#10;nbnrge/WtLRqrRmTqk2M7B6GhZJaNsagtDiXt60rRzV75uHqGkXHnzl9FA2n9+P6mSry/AneGvUQ&#10;M/ICbr6fwnvhRn1++3ZDNePXb5q68803jxY3NFznLfQSsHHjeqyLXIWw0FUIDQlHRGgIIleFkvKi&#10;sSWVd0vYThV18jgprLJwbWBgF15nF6mN/Rro/3Xvf/PNN1sfPXqk+ltPrHLfwdBTx+prCwtLa7ek&#10;pdRmZm6rLczfWpuXu602P29rbWl+cm1Jwaba4vyk2l1lxbU1hw/XnjlTX0vjSPvZpQE//H3yeZMt&#10;Wzb5xbBKLFz+U4rs+6+JPHWWXIYb/oeR1srLyxljyso2hvt2amz8gu2nl1j81uv+yx9XUpJnn5m5&#10;lTHNRknWfg4QBYjvNTnOjZJaZLWbswMiQvxwuGY/Tp48uS8ublPny5cvd5axj7+8gf+3Brhysd6g&#10;9nBNQ1TURgUMZ6cf5yy/5DUC0lNw3Fyd4enhidWr1/N2sDtRd6Sm6ovPz3QkMK3+t+f1lz6eNKPN&#10;GHJhHW/c8lto69e8SDxHgPVnTnO4qlzylP+/W/390dC9c+fi+5V7c/2SWXpxWP7ztPVr8eVf7z+m&#10;N0cHe6rFcLlfb83du3eVfV2e//sNFrh2+YJuRfmOGz5enlxQZKvEkqdU9NtB+DHVKQVFB0ds3ZqJ&#10;8+fPVf2GU3l+iFhAVhHX1R1bsLO0+PbaiGCsCPBnEdBLKfw9rc5KRv20avtzj5J5y/FSnnFi2cbH&#10;ywP+fr4QBcdc4z+T8P2ZIbx//+G8O7c/P5u9LeVsSPDKsx7u7g0R4auYvAayzOLPop+fUvgTwAL8&#10;ffn4+PnKFf583w/BQSuYvwQzqEcgiMcH+7md3Z6dcZbZfUZJyTNa7vxnBuCnro0B/pUTJ068kpMT&#10;8kp9/dk5txsazlcd3H2+uDj9fP721PNZWdvPZ2RknE9JSTiflvb4OTPy80X5Ked37So+f+JY3fn7&#10;9++fZ7lmS05IiPJdMov+r2bH/9j1yqrhx+3Mq6zgfq+V/I/nLO8+Oe7p8c9B+I+B8vyLn1vguQWe&#10;W+C5BZ5b4M9igf8HqaHQ9huomyYAAAAASUVORK5CYII="/>
  <p:tag name="ISPRING_PRESENTER_PHOTO_1" val="png|iVBORw0KGgoAAAANSUhEUgAAAKoAAABQCAYAAACJf+79AAAAAXNSR0IArs4c6QAAAARnQU1BAACx&#10;jwv8YQUAAAAgY0hSTQAAeiYAAICEAAD6AAAAgOgAAHUwAADqYAAAOpgAABdwnLpRPAAASZdJREFU&#10;eF7tfQdUVMnWdXeTEcw5Yk4IKuYERhAEzAgSFCSpgIIBBAOIoAKiqJgFFUkiYM4ZjIiioKLYomLO&#10;OUzY/66Lzjjz3nxvvve/f623fmCtWt10365bdc4+5+xzqu69cvBPVv5XLoH/Ygn8/MuvD2UCqHxT&#10;3v5vZPArwJ9LrVyW/zksCXmKv68//ayUgPoTPylv/6YMfv4FX376WWrlMvw3ZfgX+Pv5G1Ap21Kg&#10;fuUn5e1/L4PPX3/Gx89f8Pr1azx8UIInj5/g0+ev+IkC/k2eVMJX0cpl/L+WwU+/lHpUyrkUqF8o&#10;xPL292XwlQJ8//ETnjx7htdv3+Dzp/e4o7yJixfO4969e/j8M73rr78SxJ+l4z5+/alcvv8GxoSc&#10;JXx+B+pnQre8/T0ZCOF9oie9X/IQV65eQUF+Hq5cvojs7CwcOXoYZ89m4/HjR/QeP+Hlq2e4e+8O&#10;HtHTvvv4WQJruZz/npyFnIS8JI/65SelTLz9xA/L29+TwVcK7MOXn1BUdAc7MjIwc4YfLCws4Oo6&#10;EckpqTh/9hSuFeThQcl93Cy8htNnsnH+/HkUFxfj/SeCVQC9XN5/SwaffwSq8K4f6SbK27+Wwaef&#10;KSsK7/W7j7iUm4fpfr6oX68OFAoFataohRl+U3EpJ4sALcDOnbsxY7o/HMY6IGLRIuRePF9KE0hg&#10;P7GVy/tvyFuQfYHPz/SolD0+EKjl7X+WwWda9NtPX3Dnzh0U5l/F7p07MXjwYMjlclGHhlwmhzU9&#10;65ms47h8OZce1gNVq1SHhroGBvY3wd7d6fj46QO+CsH/VC7zv4O3j9+A+kEAlTLDe8aj8vbXMvhI&#10;a3798QuuXT6HE2nrcfZAOhITt6K3SV8JpN/boIHmyDp1Bnt270J7Q8PfPm9Qrz6WxyzFw/tK3L+r&#10;xJPnr/FJJGR0EOVy/2sZfBA8S8IngSos/N2Xn8vbX8jgPUH6lt8VF93A/rgoLJ06Gpuj5yAzcwfs&#10;nFyhrqktAVJLSwvOLm44fzEPSUmpaNWyxW9ArVOnPkJDF2J3ejLWLJ6N43szGM6+4hP1UC77v8ae&#10;MGQB1XdfviplX/jm7eefy9s/kcF7hp63n3/CvduFOLl9I1YHTsAUqw4IsOuH9MQEbExIwwDTwahd&#10;tz4GmlkiPDQEcWuWY1VsLIaPHgNNbYJYrsDgIcMRvzkRi2dPw+ieLRDqZY+b+ZfwRQCVXqNc/v8c&#10;f+8Y6UUO9fYzgfqZb95QSeXtjzJ4SyG9o5QePXmIszs2IXb6OMwYY4wZVgbwHdAMIRPtsDUxEavi&#10;EuA/JwzBwWGY5eEAx75t4ec8GnOCQzDG3hEjR9shImYt4tetRZDjIIw1qgG7nq2wLjIUT58+xady&#10;+f8l9oQORA71RgD1I5Xxiuy+vP1RBq8//4qX5KU3885he+R0BIzqhsmmLRE41ADTBjaDQ9dG8Bhp&#10;joXz52FF5CKE+rjA27w9nDpWhmP3hgic6IB1sSsQFxePRaHz4TVyEAKGtMH8EW0xpnM9uFj2wcmD&#10;O1kB+Alv6VXL5f+PGHzNMougptSDUiY42IsPX8vbjzJg9vSC2c69e3eRlbYBK3yGYypB5mfRArOs&#10;6VFN28CxU0NYtakN+16tMG1EN8wa1QWBwztglmVbTOxdH96DOyB8mhsWzJwEN7MusDOsgQCLllg2&#10;vgummjbBcKN6iAqcjGKuaL1hRvtcnLNcD3+QwUs6UBFxnn74rJS9IWSfvvta3t5TBh9+wjO25ySP&#10;T94xy7+QhbSIqQgZ2xXThzQjSNvwtR0m9W+Dcd1awq5DI7j1bICgYa0RPMYIAUM7wd+yI+ZYd8C8&#10;0d0QZN8PfiO7wqtvE0zuo4eZlvqIcOiEBaPawr5TTUwa2gtH92XiBRXyjJlVuR7+iMNn73/Ce/L4&#10;J+8I1JfMph69/VLGGwVEj/bkwxfcff4R99/8Snl8Ru6JPdgYYIc5DNezrJrDf0hreBGkLj1bwr5r&#10;K4wnWP1M9RHu0BXhTj0x06oTfAboI9DaCEvdBmLlZDNEOHXDvBGGmGHZDv5W7RA2pgMibDsQvI0w&#10;vm8bJMRG4QHLVc+EHt6UdT38cf6P6UDfkJo+fMvQ/4y+teT15zLb7hMcDymQ4udvkJVzG3FbL2Nr&#10;+g3kXruL80fSEOs7AgGWLTDDvAW8+rWGc3eCtEsLjGVz4fupA9sy5HdEEEN/0PAumDnYAJNNWmA6&#10;qwPRrv2x3KMvwuw6E+yGmDvCAPNHGSJ0dAdMHdQcTr2aY0XIDBRxefUpgVrCsZS2squPH7H4gLJ4&#10;SVrEz5Syxx9/xd1Xn8psK2F4UT57jR37czDTfxesrBMwdFQsVq9NxrHtsVg5xQLTLZoSWC3g0bsl&#10;HLu2gB1B6sRX114t4WnSGp79W2MiQexr2g5B1oaYac7Mf3B7hIzpjXD7ngRoe7Z2CLERYDWkZzXE&#10;RJPmsO/WFIvJYQsKb+A5c4USctR7pBx36TjKsk6+z/0e5fCM1PTOCwK15MMvUL78WCbbbRroA4b8&#10;rMu3MMM/CZbmCejYcQmathqPqVPnYld8BFZOtYC/dQsEWLfFdEtDeA/Sx6QBbTBFvPYj1+zeAg49&#10;mmOSSUt40ZNOGdASwTZdsdLLGqt9RiDUthemDGxF4LbGrOEGmEmOO9W0Ldx7N4VDz+aInDUJlwvy&#10;kXv7FQ5m30Zu0WPcI+24QyUpX5RNvXzH4x3q5zEjTdHzj0rZ3fe/4BYFUhabkun2jSevWQvdCyur&#10;5Rg0aDMMDKahZj0T+PjOxeGUNVg7fShmj9DHvLHdEOJA7ziSydIwA8zhqxc9qG2X5pjQuxWzfQP4&#10;m7fBJOPmmGZphLAJg7HA2Qx+Q4wIypbwMCaQB7QmoFuRGrSGa8/GcO2njw0Rs7D34AHMDE6Ew7g4&#10;LFtxEuevlUD56gN18qlM6uU7Fote0pGw0H/rGYGqfPszbjz7UCZbMVPK45cL4ekdhT69IySgNmli&#10;i1p1OyAsYiUundqN+FmjMdNCgK89eWcnvjdkPbQdfJhEOfYiBejREt5MoAKGEKj8fMZgkTQZsZxl&#10;hPF9WrPe2oygbCXRBjdSBXeuTHkS2HYd6sJ9QHtkxMUgfstmdOvlhKZNp8Fm1DasXJuNnKKHKHr9&#10;hXr5WCZ1IzBZyMT23gfg+pMPStktepWCp+/LXiMAbr/+itS9h2E1bBJ69VzIfaXb0aypI1q3Nca6&#10;5Axcv56LhFA3TDdtRk/YlB6RtVSzdpjM19FGTWBtqIfxrKN6D2hLGlDqLf0tDLDQsRfm2faEK8Hp&#10;YNQYHn1asRrQFt7928Knvz48+7TAiDbV4GPdE8cOZGJj0ja0NRyIevUc0NdkEyb77MHeUzdQ9OYT&#10;9fKh7OnmGx6vEazKd0D+k/dK2Y1XX3Hl8bsy1/JZ7sh//BarNm1G7z6W6GQ0g+F/J18DuW7vjKRD&#10;3Ff68CH2bFzIJMiIIGvEpKoNAocZwr1fKwxv3xg2nZrB3bi0ZOVh3AoTyDnF+xDbrgi1746pZvr0&#10;ps3hyWPEe/8h7TFrmBFLU825AFAb4ZPGICv7JBav2oKmLbqiTq3+6N5tIcY6JGPT9lxcffIWV6ms&#10;sqgfMeerT97j1ttfkff4nVJW8PIrLj16V+Za3tNPuPTgFWLWx8OoU080bDAQ3bqFokN7P3TqNBx+&#10;86JJC27icvZ+xPuPwDRTPSZBouxkADd6TxeGcW96Vl8mRt4D22By31bkoq3g1pvZvxnrrtb6mGZB&#10;T9u3NT9vjckEsK+5AXwIWGcuoU4xNcT6RXMRsSQWPfpaoWLF+mjUYAB6dA/GsOEbEbX2FM4Vv8RV&#10;hr+yqB8x58uP3+MGa9q5DwnUK8+/IOfB2zLXLj76QEG8RcKOoxhkZg9dnSaoVrUdGtTvjto19GFs&#10;MhwbM47h5r37OJ60FOF2XeDeqy6cezaBOwv10yxEKaodAljEnzlEn1k9qwDckCKAOpHg9GNiNZ2f&#10;TyGIJxLAoozl0bclbOhJHTvUwbogTxw9dgIzQ5ahTt2GUFOthHb6zhg0YAOGWK7CvKhMnLr1BHnP&#10;P5c53XzH48WH71Dw6hcxf6Xs0rPPOFfypsy1C4/e49z9F9iSeQGjbRejcqV2qFChAvqZmcLVKwAB&#10;oTFIOXYRlymfqwVXsGPpNC6NtqE3rMll08bwHdyWnrM1fAa25oIAEyjWT30GCa7aBl4D9aVSVgCB&#10;PM20FWumXBwgBRjbsS4cO9ZEhMcwnDl5CPnse8e5a/D294dR50Ho2SMMlhY7MMSKm1xi4pF95xEu&#10;Pimb+hGYPE8HmvfyZ4FNpezik084c+91mWs5nPfBvNuYv3gHzAdHojb5YY0aDeDpNwP7LhYiq/gF&#10;Tt55jtOPPtLzki+dP4b9S7wRxVUmn36NyDubwINe0oUZvVtv1lH7tWSSxdITPagXAetnro/ZLGMF&#10;sfmakcP21INXr0aImWiN7MMZ5J7vkPPiZ2QXP8Wa5EyMtJkNE+NY9Ou3GpZDp2NlYiouPH6FsyXv&#10;y5xuvuPx7P03uPT8J5y+91opO//4E7Luvi5j7RVB8hPSjl+E58QY9DOOQKtWLqhT2xD9Bo5CbOJ+&#10;nHvwHucff8RJyib7wQfklTzHzcu8ojR5CRICRmKBTSdM53LpRCZRLt2awK2HAC6TK1YHPPs2ZZbf&#10;QtoSuNCxO6LsuyLGoTuS5zrjzMF0XHnwHOef/4rsknfYuv8o7J09GPaHonWrSWjT2gkjbCYi8dAp&#10;XKDHzaITKXv6KZ1z9r03yHn2E07deamUnXn4ESeKX5WtduclgfIzM/tsODoEoG+fCHTrLryqMWpW&#10;Z61zSggO5t/HWRqxkM3x4tc4ef8dch+9xc07Slw7vRcn4uYjOdAGa9wHYImTCcJse2DeyE6YO4w1&#10;2NGdsZhLp9EufbHBbyi2h3vg0OZInD+XhZz7L3HqwUecuv8Bp0veYkPmfgwYNAw6FfSgqamHWjVa&#10;wcHZG5ln8nH2yZeypZc/4VA4iXNPv+K48oVSllXyAUeVL8tcO/XwE3ZeKMC0WeGsXU6FQbvpaFTf&#10;FJ06myKE/PDwzac4xbB79M4rSTZHlHy9+w5nCN7rXMm7ffcOrp0/hLxDW3EhMxZHNgRj1xJf7Imc&#10;gsPL/XEyPgzHkmJwJH0jTh4/iAuFt3GevCuLXuII+zt05w0B+w47z9+Au1ckatXsKF1jVVGnIuzG&#10;eSH99HVkP/pU5vTyIxaPUfanuYZ6tOi5Unacln3oNgVXxtrhO69x5PZzbD5wCh5+IRg4eAJGj/VF&#10;6PItyMi5haPFb3CY4PxRLgeVb7Dr+nNsyy3BzrwSnFQ+Y+noJYqePEXh7eu8pv8Mcs6c5OXSF1BY&#10;TM97/zEuFiqRf/MWikvu4c49JW7euo6Lt5Q4VvQEx2kIh24+w+yFiWjWuB+BKkcF7Uqwd/HD9nNF&#10;OFHysczp5Ud5C/mfevQFh24RqEfuvsf+Wy/KZDtE4B1UMvM/fg7RidsRfyAb+288wZHitzhw+/Vv&#10;MjlQxA0j/OzgjcdIPniaGTlXj2Yvh3NADCYv2IBVmdk4Qg+cff89OS0BTm+5M+8hdmdfwrmzJ/D4&#10;2il8vnsBX0ty8fleLl7cuYyim1dxQVkiGcSK1MPoYzIMmqpVuSrWAyE0ln03nuEQz1lWdSPmfaDo&#10;JY4/+IJ9AqgHi99hz83nZbNRGPtotQfoXQ8QsAfJRQ8yvO/jTqY9N1+UyuTWSx7zBkdvPkLW+TPI&#10;2pOCXZvXImpBOIZZ2rFIb4ROfcYifDOrAnfpAR98xcYTRfBbsA4LgvxxNj0Gn67vAx5f5KUUV9kK&#10;+D4Pn29nobjgLM4UPUDGlXuYxb0FlsOc4Ru8Atsv3sbBO29/H0MZ1c9e6udIyWfsvvVMKdtHgews&#10;fFam2+6bL7GHHnQ3QSnJgt5MvO4qfI4dhS+w80oxTmQdw62s7XhTsB8fHuXi8f0CnNqfDqdhY6Cn&#10;1weus+MI6HcE+nvMX7MTFkNs4eMwDFlJUXh37QB+fZCDXx5exs8P83htRR5+Lc7C09w9uJx3gV71&#10;JdLy7mHjoRyk5iixV/kau2go38dRVvWziwZ68P5H6uKpUrb79ltkXH9W3q4//V0GBGrGDQLl9jvs&#10;IGDSDh/DkdTVeJidwusizvH2ckXianO21ziesQXW5vYYO3kRtmVdQXp2Lib5haGbUW84DDVF8op5&#10;uH4kAS/y9hKwR/Cx8Di+KLPw4cYRlGSl4PKJnTh69Rb2KN9iX/F77CXQdxWROtx8hUwaSVnWTeaN&#10;59h39wMyrhGoO4veYvu1Z+Xt2lOkCTkQHJn0sBkUUgZf084X8uYR65GxOgQ3Dsbj5ZWD+HDrJH5+&#10;modfXhfg0sEt8JrggtH2nli8NAbRMTEYPsIZbVsYwcK4C8L8HLFn3XwU7N+I+9mpeHYhA68v7cTz&#10;nEwoj27GyW2rkZCciPh9J5GafRWpZ69j20UlduQ/ooKeUC9Py6xu0pm47in+IGSglGXefINt+U/L&#10;dEvl/FMJ0rQbBOj1J0gnOLewxrpuxyEsWR2HYH8fxM6biEPx4cjJXIvrBzfj3ultuEbgboqciYlO&#10;ozDOwQEBM6dhlv8MWFuNQWeDrhg2oBvmetkiLTYElw9swd2zO0hVd+Pl5b14dfUASs5l4kTKSqyO&#10;DsOy5cuxcs1aRMeyrduCuPTdSDt5Htuv3Me2ay/KpH7SCki/lO+Rkk+gbi98heSrzGbLcEvKf0Iw&#10;MPRfUmLr3qOIXrES8+bNwaJFYQgPmYNpE2wwf9IobF40BZmr52HvxjDs37AQmxbPQIDHGHpUO4TM&#10;CULM0mhER0Zgipc3hltZwcV+NJYsCMKBzK0oupKNp3eu4EVxPl7eLcDL4isoyT+NC4fSkZGWiMTU&#10;VKyOXY45s9jndD8sW7IY23bvQdrlYiQVvCiT+kmhXjIZ8ROvPFbKUq6/QkLe4zLbtnDuKdeYNF2+&#10;g6TMXYhaHI5pPpPg5zMZa9asRPLWeN4zyhcL/Zwl75m2NhwZ6xdj+6owbFgcgMVzfLFsaSSSdu5D&#10;+uEsJO85gtgtyZi7KAohvDHamtVreK/UDOTknEbRrULWUu/jFuurV5X3cT7vKo5ln8aBnHwcuHoH&#10;6QePYsWq5aQP0YhP2U7OewlJeQ+QcOVJmdTPVs477SZ3uF0iUJOuvcLmy4/LbIvn3AVQMy4UYkPy&#10;dkStXIVFKxh+4xKRevQ0dmTlYN3WbVi/YQO2b0/Gnr07sf/gbhw6wNe9u7Bj3wFkZl1ExtUShqjH&#10;2Jr3CEmX7iPl6Dls3JSAZdFL2ZZg/brVSElJQebe/dhx4hwycwqRmVcsecxkKiT12kts5/ttWbnY&#10;dvoytl2+h61Xn37Ty6MyqZ8teU+QUvgWm3IJ1K0FLxF/6VGZbXGc+yaCdUsOy0NZ17Ex+zo2nb+N&#10;TTl3sfnSAwrpPuLOKpFw5hZSLhQhLfc2Mi4XYdcVJfbkc4WqgEBniNp89Rk25j3DhqsvkUxOmXkq&#10;B6voHQPJWf2nTyd39UdgYADmzp2DsKglWL41DRsOnscm9rvpYgk2XnoCYTTCe27Nf8b+niPu8hPE&#10;XXpI3YhW9nQk9JJ44w3iLj5Uyjblv8CG3Idluq2/+BDrch9hA4EWR4BsvEqZXHmOdQTKOgJIfC6B&#10;8PJTNv7/rcV9+3zdpcdYxz7WX3yAtexn85XHSD11EStWLIO/3xRMmzoV06ZNg6+vLxv/n+aLgMAg&#10;zFuwCEtXb0TC/pNIvHSP5+H5ctkX+yjtr2zrZSONc8v110IOSplQyloKpLw9xJqc39tavv/efvxc&#10;vF+d86i0XeB7NvHZd/mt5vt1l54iMfcutu46gGXLYrBgfjDCgoOwYF4gk65ZCJ7tj/lctVrA16jw&#10;UMSRciTSW68nUNeU6+I3WQqDjb/Gy9kFUNflPceqCw/K239IBrHsZ+X5UuBuZT004chZbNzGK015&#10;SfTa9euwgiWolWt5v9TNcUjelop4lqHWHDiLteeKsfriI4jfl+ujVAbC6Dfkv8LKCw+UstWXnmHF&#10;uZLy9hcyWH72PkRbcU60vyenGHHceQr64mMJsOvIcddn3cCaE/mIPZaPVcfz+T+58LnbWH++mMC+&#10;D+k3Z/9e/393HP/vjyuVze8y+s+OfyVluJacf/m5EqVsZe4zLKOAfmxLz9yHaMvO/PHzPx/3//P/&#10;S4VMzj3A8tynWEFjXnbhMWXCz/6OTAi6ZWzi+KVnH2Ipfxud8wxLL7Kfby36wlNEnXuCaP6/6irD&#10;GxWy9MIjLDkt5M72J538p/+X9Hv2AQ2E4+NrtBjr3zyvOG7JaR5/4QlWXXmFNVdfSXJaSnn93T7+&#10;znxi2N+qvJdC5krZcgoqmieOYosWwmXYWk7+tZxhKIYeYel5Co9CWyK+l1rJ/9dNzFO0pbTmFZSD&#10;EOjSrLuIoeeI4WfRZx58k0WpTErl8j/J5Lvcfn/9LkthCKL/iONKLD6mlJQslFMq53/V77+nh+/j&#10;FeCMoWHEkGOL1+U5Qtec22+6/qv+OS4eI8YZc/YeIk8qsfDobUSduisZ9n9y7GKMKy+9RPRpAnVp&#10;zhNEUQlLCNAltC7RYukBVp2nF+CBS3hy8VkkLT0imwM7Ldr9f699/z2VEMF+pP6kz/7N/v7DvxPj&#10;WZx9FxFUhDDWyF2XMCU0AZMD1mLhpsNYmX1HkoV0jBg3ARpF+Qgjl+bxt+ZSOm/Rz6qzxZgfvxvD&#10;xs/B0HHzsDTlOJJYixWAWfxdzn+rz78rPzG/e9R3CWI5v6XHb2HO9hws3n8Dq88RtHRK4juhm382&#10;l1L53EMsHVhqHoG5dTusnfxgPIzVjMWJWH2iUHJ0kafvSjiR+vm/0FEU5RuT+0KcUymLuvgc0cKF&#10;X3yC4Mx8+G05Cb/VhzE1+jBco3Zhatw+RB25guWS8EqwiEpalHXvf90W0istFBOlR4pgOBSvi06z&#10;8bNF/O7f6fM//ZvwU8UcVwlW5j5BaPoljHBegG5dBqF/LzPYj5uJWWt2Y9HxIo67BAvZBNhiqPAo&#10;GvTfn8ddypEemwCPSDsORxdPGLRqjO6dDTFrHpdlTxZgBc8ffuabjP7D8lmYzXHTE0YfzIVXeDzM&#10;xi3C2Gmb4Rt9ELMTzyPmdDFD+kMs/Cc6XnjqHnVYIiU5CQez4ebsjrpVa6Fpw/pwHOeM8IR9jMoP&#10;EUHQL6ZMFnKeQu//rp4WZ9N75zxH+Kk7Sln48XuYnpAD3+UHMWpSNPqPnYR+w53Qz8ITHU1c0c3C&#10;GZODI7GMxeklZ+4hjBMIO3kXYXT1/7KJ4344Vig49Egx5u64jsWHaH305IsIDKmfH/v8Z/3/qa9/&#10;eu6/O65/MvYF/G04jXAlDXbJzgIMc1yAdgZtMMZWB1On1YA5780/eLQnZsQfQwQjjhDi7KRz8F11&#10;BLPTLxOo9/n7+xD9/Cu5LD5LRXL+rjOjeHl0O4x3Uce0mVUxxnEIfBamYslJyulAMRYcuM1+hXx+&#10;kPn/1P+/khF1F8Fzh++7DNdZEehubIrOPXqgv8VwGJu5YajzQoTRUa2iVxW6+se5EKg0oIUHrmDC&#10;9DDe1K0dZaSOKVMrYJKXARx8ghBCWSykjkP3F2HxCY6bY/87MvlNZj/ML5zjjbzwjL8nUL0Wb4PR&#10;QB/odx6GntyWNtymMZyc68DVXR+DLXuggV5r6BvwLiH+8xC+9yJPfB/z2ZnUTojGQfG9aKX/f2vf&#10;Pvv+eXgWw9Oxm/BZuhN2XisxbUEcotKP0kMVYj4nU9ofQ+H3vn7s74e+/uE838732xj+PI5vff5x&#10;zH8aK/uYxxZNTxJ75CZsXVfAQL8jn20qQ/5VGW7fkWHhQhl69jbE6Onc3c+IsIQ3/h3qMAttO9ph&#10;FC/OC919kUos4fg5FzGmH8bxB/nw84VnHiEw6SIGDvXCUKuq2LtfhoOHZLC0aoLeVkGYsmQPJock&#10;wTciHWEH8imfP8p0/knKSczrr+T9DzIo/X0YwReVpYRPxBa0MegPI6NKfOyQNqKiamCCezNYcP/s&#10;WOd5CKMxRmdTr0IvP5xD/C+8ZcDWY2jX1RK6uhqY4ivDpUsyLFqsiT4D+sHJJwZe87fCa14iIred&#10;Le3nL3T52xy+4+lPug+lLBede4aQ4wTqAPPRvAKzHkaOVEfYAjVs2aKBzB0KHDupg00JjWHSryo0&#10;1dXRpn0PTFyxTfwIoVklCGEnc4/ROx6nwDiB0FOln83jZ/OO3UGwADDBuYAeYX4WwwDfz96wAyPs&#10;XOhFBsDa0hr2rl7wXbcDc0nG5wqw8Hchoi8eK16lvo7+sS9x7nnHS48N5liC+SqOm08DChXn4msw&#10;xyQ+l75nCxEC4O9Ev8Hffyt9z+PYRF/z+dtIjt91Viq6MNz7TlHHZSrg+XMZfv1VzkedCyBVRY/h&#10;gZiXVojZKzfBlPdHNWqvg0FD+sFt0QbMOVLEfh4ihHMJ4fyl+fC9OLcAcOmYixHGY6bGnUdvcw9M&#10;cK6KkhIZn7HK/i2rolqdfjA2teOeVmvYOo2HT3QcgvYXIPT0Qyzg+MUc5rHvuaKvb03MX8heyFqa&#10;I78vnX/p/KTGcSwk3QpOO4EB1m6oXLkm3N1kuHdfhlevZbh8RZXbDGtj6LCusB0/F+G8SZugZpJ8&#10;qYM54hzU8bLLzxGcdBRN2xjzylkZ4uKFfGTYvFkOff16vDdBf17Va048jcScsEisPJAj0QiBFaG3&#10;EKEn9iMwM4+6kWTEsZfqR7R70ljn8pwhHHf42Sc8RqmUDR1Wj6snKriYK0MuFZOSIsexYzI+YFaG&#10;J0804OWtAm0tGarWawHHiM2lACJdmEulSKGOIAw6eBsB+wolUAjPNJcDEm3W7luYufO6NMC5u6/D&#10;aUoQXMY3x+zZVXiLxxqoX78phk+ai+CDBZh/5jEH+QBzDt+B/54bfL0lAay0v2IE7ruF6ZkFCNh7&#10;nVZeCujZR5VSC2GICdp/G37pBZi176akSCFY8V0wvVEw3wfvvYXgA2xijOxvDgU0RyiALYhtITmj&#10;z5rT0O/qBkf7arh6RcZdTwp4TdbBvn0VkZsjg81YHRjbBJImXYaT9yzeSr0i4jfK+GjJ2jC29YNf&#10;WgEWsewkhCzOP08Y81HKYf8tSUYCtHOF4VBR/qlXYOUUCOdxDZCfXwrUwYM1eSVqVfTqVY0yqooJ&#10;ExrD0n48/BJOMjF5jNm7CilPIWdhmHcRdEQpATZEAOHQbczIvCbJSZK3mCPnL+Y3m22e4JfM0D0W&#10;bETdBl3Qto0K9uyS4eefZXjzRoVXKyjwjEa5OKICehv3woRZmxFBuQZLToNRlFxzPoEbwzJbeMJR&#10;tKVHFkDdsKHUkLdulaNeXTXo6OhgqLUu/GfWwEQ+bGPB6m0s3j/FAhpJaBbHdOSWhJVA0prgk8Lo&#10;OFZ+Nm9fAebtKUTAniLKrNSwhKzmn37E8d9WyjZvUZEGmEfFhMxXQe/eWpg+XYODl+PVSxnGj5NB&#10;Q0OGBm06kJ/tIn+6D8/Yw5i0MhOxJ/Kw7NANOC7cBWv/9fBdvxthx25IicD0bXmw9k2GiXMMHBcl&#10;wTUsFSNs7bApTpfb3WRwozXL+fhFY3MHRJJSiFpcFAfmHLkHpj5r4BKViohD+eQojxGw8wpGByaj&#10;t0M0rPxWITQjiyWVEswVExWe5MB1OM5NQzebSIyeswVBuy9hDsEaSIWFMkz6rj8BG5/NsJ+1FXO3&#10;n5GSCWFIAYeVCGSbzT4CCHATx6Xo0r01UpNlOH1GhZ6/KuSKthg2rA18vFTR17QupkSQsmxTYrjD&#10;JMSuVEcJPZKfnxoMezti9qbLWEp5TFp1GNMy8rGQfNA34Sysp2+Ge/Ruyo7KIagCJQ56Gw7eSzHM&#10;uiUOHSwFqrm5KmWizb0A6igokCE0hProb0YqkIKgDYdh4bYOFt4JCGGmvpzzD6LDWEDwRJ0qxISI&#10;behpuwQ2gdsQSI49l3MKJJBLGw2Hsgrel4ehE4IZsvXg5CjDi2cynDkjx+w5ujhyqCbBqibhYMyY&#10;Sugz2B1TN55GML1/JBOk6JPX4Z94FO5RezHafTlq1+mOmjUVWL1ajl9+kWPjRjnvSKhAo0aqSNii&#10;QFaWDE7j6mOcTwQ2nn3J/RGPsGjPKTgtisdgv7VwCN+DCMo+ireD916XDrvpSzDaewOGz8zArJRc&#10;qRQo9Ds3i1TjSBFvjX5fCz/9JMOMGXI+truCZNH2Yyvg2jU5khLV0KRxRX5WBXpte8FnUSxmRCWj&#10;71A/9LWeAN95YfCdHYWepq5o1t4cg4Y7YvryeMxNOYPRU1eiXecRqNPYGC06WqBLH1uYmplgZWwt&#10;bpXTwNChKlCoKNCkuTH570bMXncCbkHr0KWfIxq1NUOX/g7wnr8SC9JPw2X+BnTsPQoNWxijmeEw&#10;2LgGY2HqUWanzL7puTxDtzApGIla9bpCv9sIjAtejflHr1HAjzFt3WH0H+aFtu3MYMDxTJgWgZgD&#10;uVIYnUnvPeNgERawFOe+LgfNujBxnKSDBw9kSEjUZbLQGhUrDyZPN4WWZh00bdkZq3ccxqajJehr&#10;4YGwUA08eSzDrEB1NGk9FC5TNsE7YAn6jfSDQ3AC5iYfw6jJ89G4tSnMRkzC/OQjCGEUmsfoEbD5&#10;AjobT0F7g9r02DI8Zj8jhqtCXaM6dVGPT6jWhuuEiryM2hyOHkGwGOGK5m0GoWMPB7j5xWIxqxJR&#10;559wtewu/Jelol2XEahcvQPl7EB5bUHgngIE0tv6EwwBTG4Cj9+H99YsdDbzQN061RlFZXj/Tsbd&#10;XDICV4dXJbRB4Y2W+PpVE5s3qTDRao+uI2bDLiwTnlH7MSFwA4wtPdDaaBiaGVhDTas9qlfXxXJG&#10;469fSz1r5cravCVRPSQk1MGWBA307FWJerOBF/uYvXw/xrjOReN2A1CzWW/0sfRCQHQ65pEOWjpN&#10;RMs23cmbB6LXYA+4BsRhUdoliT4FZT3GzEME6pWrdfDsieBHBI6iIrp3r4RdO9W50VcGF2dN3hKx&#10;GarU6Irq9XqjXad+MDPvjUGmnZntteNtxFuxfMOb2g5vxZvhNkFDlim69hqCwSOmob9ZPykk2o5t&#10;wBBfj4quiaZN9NC1e1MYGjVALQpLQ10blSo2QIs2FmjVbgyat+gIc7NazLSbo52hPj/rAytbbwyy&#10;GAHroXWYfTeB1cg+aNi4D43CE+EphzFjxUEYDxwNK4vKcHevhi589KNBDyvMid+LDceKMJzhtWOH&#10;ehjnVJF9NETPnn3hOWcFgpl1+x+7h6kMlZHcRDI59gIMutli8UJ1yXALb+oiZjlvdjbTlOe3ROWq&#10;vdC0tQ0CIpIxJSQDLQwtGZ7V8PatDPEJutBrZoT6vL+pcZ/2nLsR+lnZYoDVeN7LqiM/q4j+Awww&#10;1i8cIQzR4YdvY5BtGBTyVrwlu4rkPZ+/kMHRUYXRqxbatm3Oh17UQaPGjXmXv4F8PwCGhg0pz+rw&#10;9TPCYGbptqzQxOzNRciGvejc0x5N9Vg1sFFjH3qwsnGEW+R2+B8ownSebyY9agCBar98H+q3t2b/&#10;Gti3V8ZnscowbrwKHVFFOikjgncwvv7UAEp6dxu7CtCs1Ab1mpuiVQcbPtfAApWq6MHYWJdP1W6O&#10;Ji0NGOZrY95cNXz4IMO2bTI01tNFlSpNeHukVmjXoQGPr4HK1RqgWZs+aNthDKpV64nq1SrxRsk6&#10;cBzPa8qG2qJPf0fot+tJbFTHiJFVEDSvExO6cRjlEonAxFOYm/1IzIG7p9Y3RwEzWx8fBQGnhYMH&#10;VRkCSLLvyejOVbB8VX3MCe2BVm07Q1WlCsZRmHHxVaXEQqFQoHcv8tpUXURFV+FAtXhMPeg1aA1/&#10;/8q4clWOCxd1MGqUNlRVFWw6BGAdmFs1pIerx1BRmVanDVtyQqOO1XnLRQX27JEj52J1uBF0OrT0&#10;qpWb8CZm9bFlswoePqmGIyfboj9DcPVazdG9rwdDowdsbfWwn5nz3btq8J+ljpq1G2LI8CD4BjBU&#10;Whkzs5UxQsiYJGrAuFdFdOw7EhM3HoU/Q+cUllHmM7R5b8gluCZh9qwaKC6WUQZCDtXx4lUjnMxu&#10;ichl3TDWxQ5dTPxQn/f5795bD+kZcj6mW4YipQ5sbKkUepTxzqpYtaYyBpo2gLZ2bYy100RiogxT&#10;/XTpVcchMPY0I0cKqtXqTCOXYRd54q+/sLKglGHsWBWoqFTiLdJro//A2ujTrzHB2pJyqoXRo1V4&#10;abWC56rB7YENYWrZFzZOs2DUw5PzbUa+LMONQhkOH1Yj+NrCdFwIPBLz4HdIiWn0qEGkG87Rmajb&#10;3IR31ZYh+7QMNwvlcB5fV0qA6tW1gLlFX+Re1sP7D6qYMVMOFYU6WrbQIYBqwahLPRqIJnZyvBcu&#10;6rIq1ABa2rXIo7Xx5pUCR4/KmExpERM10bpNPcq9AVrp12Z+o47ORgqMGFWLVZO6mDhRHecvqODw&#10;0SqMqrX4fUPel7YhPbo29u6Vo/h+FV7l0IwO0Rjj/SKxiNza/+hdpSwoqBnOnpHhyBGWYvIVEkhf&#10;iyyQWe51WvpPP6nh6fOa8PBswLsyV+BOd35P/urnp+BJNMg1NWiZqjhxQgFDA5EMVMaggdoUmCo+&#10;fVLF65dyzJ0jQ6VKMqipKSQvlF+giUmTKqJyFR34BwhepIbkZA2kpqrixQs5x6CCnTtU0KaNnP2p&#10;Yvx4VdwheD59VFCI2khK0uB3gqboMdQ0RHy8FsesQstWYAOTGz09bVp7V5ZfTDBzVk2WT+T4+FEV&#10;N27IMXqkDE3bdYbDohTMoAKnHFRi6uG7mJRyFQ7TlzEL74XlSzVw9qyMFECOD+/FeIRcKuHYKX2Y&#10;DOjNR5u3hr29Do1ZfCejV1XlpmhVdOggp9GKJFQOexq0iqo6gkgLhNdN26aCgQMH0JtE0Os7oFdv&#10;HeymVxO//8zE9SoTKgFGmUyDt2hXR3a2Blav0yEP1ETVqnKsXVea+Hz6JMetIoWUyNWu2RxyWXMm&#10;pro4e06OL59VcIf8f5pfNXQdOhlj15zDlEN3pCYS02nL0xi1jAkcOfuX8S4ucnh4dIKH1yIMtJjG&#10;JEsfS6Kr4vNnTURGCiqoRv0SWDma2J6uheQUYuFZ6ZyTktXRoEElDDarhIcPGYGZjHc0UkOVSpoI&#10;mScishbGueiSHmhifogCV66oYxfpjDCkz5851i9yxJB+VKmiSkPUQFi4KuUkxzvK6kqeHIsXV8Fw&#10;OztEctUs4ChXpmbPrifVCn9muBOCuHBBgfBwuv4xckz01MLRIxrkICpIT1ejxakidZs4CXnZLBkq&#10;8IZeEydVw8uXGiTlwqI0UKuWuiTUU6c0WUGoiZTkqpysJoGjghrV5QRjqXJmzOCkqmgiIkJNOu97&#10;AiI5SR1Ll2kzsVBFCT26ubkAamkNs+SBCr29Gm4XqYDFCt7gQUHgq7DYrGDFQg2791QhT6rKRESL&#10;nl2Dv9MmMDRx4pQCx09U4JhqITZWFyYmCrTV7wKfJUkUwB1M3q/ExL1FmMLkZlYSebJPAPr31edv&#10;1ZkMyBE6n97iiACsGLcKlVUFnUkvhljWp4FrSXMRRj1okIJAVcXp0wpJPhMmyBlBKnCelZhsqCLr&#10;lJy3XdeDulp3DBzUiHVTeo+7cpZ1VLF3DwF2R07qosJkSg2TJyvwkeFUeK8aNeQM1azEHJcj77Ia&#10;Dh1Sk5SclMRKDAHcpo0q36tQ/lp8rYKVyzWou2robOUB+7Xn4HWwGJMPiDIQKcCyJN5e05i3flfB&#10;yZMynDwhg6sHHzgcmQon/w2oUM2AiZQaebcatiYo+OANYWhqUrL08YOcGFAnPajAsaoReDJWJzQJ&#10;zkr09Bq4dl3UmdVI/9SxI4Mlr1ciYVYj7dPmHNUkOb2i542P1+SG8gp4+kQN58/LYNhehrp1ZcSF&#10;nDhSQWYmQX6eOr2owJjx/REgFqP2s44aHV0fDx8xA2SGn5QsJ4+To04dVSq6ElsdeHtXoZdTwTG6&#10;9uEk+5sZgt+RhPsz1Ghq6mLo8GoovqfJLFkAVYXHUAH0fpcuVeCVnLVZQWjAkNGUSUJD3n+0ArkM&#10;rYZKnzRJhaFSiyDUkAT/iGOws9OgN6xMgWhKXsjGRsExqCEmRoX1PhXs3q2J69fUcPQ4vXd7TbRo&#10;oSpFghcv1HkhXnUaTR2OX4/9EhDkv8LgPn+W4cDByrwPagO4TGCdj+GoiV4vuAbGYDpLIp4HWLLZ&#10;XYiJpAAzDhRiVtwRjBw3hxy6i5RYamlW5n31dakgLbx8pSZFifkLaqBZcz3OryK+EpTbtwvQMEy2&#10;1KQnVqH3lrFGKbxjFXLG6pRXqSE3a6ZKDqqG6OhSr7RxoyoVq0Wj16SS5AgKUuG4WUSfIrivnEmJ&#10;SFDUyKvV+XsFThzXoAzUWdtVYMECVd4hW5UesRQUOTnaCJpTnWG/GgFEbjvQHU4xR+FNA5xIY5xz&#10;5DamL01iKO/D0K/AqW9AdXHjU7GX7cCkiAzo1u2E/v0FhZATMCo0aC0aviY9NaMEkz3hcFq0qEoH&#10;pIX7rHaMGMEksokuQ7aGRF0shqhBr7EWMneqStRx5AhVYklEYQ1pvldJBQcM0OKzvCrRm2vi5k0Z&#10;cxs5b0evhkzSqCdPVFjm0qZO1ZGRwYrHoD5wWXIYXruZTC2Lac/QrYJ9B2To3pO8RFVGAetIYVVH&#10;pyEWsa4mhBYZoYr2BEdioqqkfH9/OYWuia7dKtCi1MhbFEwYNCWhizD89i2Fe1aDXqEKZs81QEO9&#10;LkycavEiNzlLXzIagAqzTW2EhlIQXxQMCTKGJTWGgQoSDXj1Wk7gqvB/TZZA1Kh8uRQyhCXb2wuK&#10;UYchrxbDuboUmgsLNbFvfwUsCG9GMHaHXtNmtFJNfidnQV2DF+RV4MV2Nbnq1o4lFAMYmYyB6+od&#10;8GKN0531XjfWKF3Zgo4/QEjKOQyy9iJ3ak0Dqyudq0HDloiLa4lfftXlnFTpBXSZgOowW1cgI1MA&#10;VQMtWmoTUJQPQ7kXvaLw6oMG6UqhUVCJho1kBDPr1RdLFxKsrEQCq03QaUkRZeFCBWWiSY/K+b+S&#10;Yx1lVa2aJstjGpyninSMSICEsbdqVYnH1sXy5bpSHfP1KxVcOK+BxCRdeEziQs1AK4ycsgIeKTlw&#10;389kirXJqUtF6DdBl85ynGboF819YhfMjdyKSbPXQ6dqGwwZIpMczVbquUHDCtSTtqSfU6dkPKc6&#10;Q3kFbNqkLjmWsWPVCEQdGpQGHjwU/9PwGmlhW5oa8wUZRo1U5fE6HKMmvbJM4ura2upo3lybkUeN&#10;c5LBpK8KWjRXx/59CtJMOcGrwv7k6N9PCzXrdoFD4Gr4pF1UyqYHmrMsoUkvJkPr1gKkQsBVGFYb&#10;MBGoRj5E66D1DBiowlCtweNUpZPOnKmg9asxLKlJfKfguoKhsiZDXRMqpSoXD1RwgxYjiPntOzWl&#10;JTqxGhIepoKXzHB9/YRH0GbWWArUrYly1ubUCABxDjU8fiSHg5Ma+vXXYIgSBWlRa1SwfKSQKEND&#10;vUbsow0Os/53KVchZc6vCe6Sh7oIj2jG++C342XMjch3tJDHJETwyVdvNHDufG0+daQyqxlNMXTy&#10;Anhl5sFtz21MYCHdeecNTD54D86xJzHU0YXF+HoESQWOqxlLadb08AMJuqpSgd7QUJWeTgu3bzMx&#10;oFev10CdXlaLClCVPJC3t6AtwhvS29xWpdHKqUQ5KwByPCT3FQbX3lDQF00CVEvi1ytWkhcS8O7u&#10;mqxti/9VqVQtAvk7r2NCmKlgFUAswlSFhXkrbIxrwr61GUYZyUgfRD9nz1fA5ImN0GOQHYaF7oT7&#10;vmL4HLoL28XbUbtZXyZxqhI/vc4Ec9LkVrB19Ec/U18mR03g412aoyxerEpQsZ/J2nQQCuzYKSPo&#10;VJnoadCRqFIOIgKqkepVoAFrSIbn7k5wN9Dk92qSx7W1VaPOdXl/BE3JyaxYIfClxvFrMrSr8jle&#10;cspXjVFYXaI+osy1e7eCXleN89Mlj28EO4+xrN0mKGW2zGTPnqlAZQqeJYSrDi0eNHqUjsSJRFgW&#10;NbcqVXmT2YpyZqmiwCtjeBLeQIvZugZ5reCQcobXegwd7eHtU4/1OVWGOC2cO1dBSsgyMjXI4XQZ&#10;LjXwmOWwaTNUSR20EeCvyXCq4NKtAjXJb4UgMjJUabEEpZcuV8Yq4d5ddYn3BTIxUVHVRo8e6li1&#10;ujqC57diyYaPwpmiKoXCPXt08fYdi/APVBES0gBD+FwoD48qJOoKUhZtWrDglCrkSTTKptroZjYB&#10;EzZxF9BeJcbvYNF8z004pN6AgcNaDBndBQdp5Un0An2MDaGq5snkzJzekHVWKsnYRI1LraQiNNDs&#10;03I0baaOxo01WehW4Xxk8PQUoV8L/fpq0UgUpEbkmqRGo0aSi9FQBbBatxaRoRLpUQVGGY5xk1zi&#10;+C4ulBE9dewqTZYLazAyVJAMVSSsnTprQVtTiwarTY/biEBqiQmulTEzQIX8vgINQEcy/FTSOOMB&#10;HWHiugau6bfhRq9qvjgd1fXNGfp1cPwYE1eCa/r0ajT6Poye/QmyetieRoMmlZgwQfBlbVI0bQn8&#10;u3fLUKu2KjmnyD2EfmRwcFAjh9bB+vVa0jKstzdDfW0tbIpXk4DsNE6NXl9QwFKgxsYK3q7+G1CL&#10;itSkpHr27IocswqKikSZVJNOoRKXYLWxkZTBamRrjJw4RykbMtaeYbeCtN7s4aGg8LR4Qg26YIWE&#10;cJH8tG0jLEGVtw4nUeY+AFFn9PMTgK5MHqJLICmkcO7mVpEDa8CEpTL8fBXo27c6rK2FV6uMgnw5&#10;LUeNpSJNSQmz5wiPrA1PD01JSWlpMgqBHrWOBkObgnxQBQEsFY0Z04h8V1dKoAYN0qLHrUivwqRK&#10;SUscUYm1y4qwd1BlCUWXAG5MjlNHAmNcnBY9QA0+O0obU33VaaV14ebakOfWkbxZn25yNGZNcXTM&#10;EQL0Dhwzb8CZy6wj1uehtWU4vKY0p+eTSeWyzp07cP4O7L8bgakheW9DQxWCRp18TiRzIqnRkPjY&#10;oUOsdtCjek7UpFIqc2VPW6JO55kgGJtUYPVEW6qaXL3Konr36kyu6pNG6UphfRsTinp11Zn909io&#10;j6QkHfTs3owGX1f6fkmUAhUr6WAc+3zwQIFNNL6GDauhew9t8nPh4VkOG9sMt25VZOmJYHNpjr52&#10;i+EUfw0u++5gBIvuLfo4sVJSi4lraWRcvlyNka0Gy2L1KJ/KeEYaKBKt9kxy5HItekltcmyRyH7T&#10;T11NKXkTYJ7EcwqPGUP+LsYXQGOpxogQvUQVz1gd8PJS4Y2JtTi/0qi5fr2cEUSdDkudzk1Oryv4&#10;eF0adQMas4aUiOq3q4DOXbhknasiVaP68ukzVl5RSlk3axtmspqSdR06pJBAIEpEwv3HxYkESUbP&#10;qctSRScYdTCiW68kJQvr12uSk1alEEVoKK0EuLmJWqkanJwIPIKtR4+aqFGzCflhFXozBWtlCsyY&#10;rornnMTSaJa3KmgxPGiSRCtwgHXQ5kw2atNqRfFYcNIZMyuT0+lRMJUlch7OEsaKFZpSuBVeviq9&#10;fPfu5GxpCk62CsHUhEKpRwWoS5UCHR1RHyY3SmIS0Koh9NvqkcvqSsuEXQy5LNzOGiNWHMa4PUqM&#10;zbiOcVxGtYzNg9GwRQgLa4m3lEFKijrH1JJK68y+a7N8IpYLuZrDvnv3UWHmzvrmZTk39ogyki7H&#10;riYZeFSUJpdgK/HYb4nEFXrT0aw7kgLdu1+ZilWw4lGdoKzPPQWlHnPHDjmTE3UMHKDOOYqSoQbl&#10;30A6ppBcPGO7UL6gL6pSImI2WCS0gobRofC8Bob1CNzm/F1FaZl6gktbmDktxfgELjELerM5CwNt&#10;Z6Jl81YM7bpSrfgckz8rK00avQYuMYKKpG7SROGYGL1UdOHsrCUtp584wbE1FpxUjVxTLkWNWbO4&#10;tk/6Nnc2E2IaZ3S0SJ7U6YxUJMcVFKgCTeYxPj4arOyISoWczk2NRqAiLSg9eqRGz12TzqQhnaUO&#10;5yxHcIgG1qylAyB/nTO3IvqNGQ+bpXuVslb97RhitKQTC2GJ5EN4r+B5XGkg+VfQqlp34m6n8ZEY&#10;6TCNnTSTBi5KFMLiBbBFRviGSh03XsbJcY06VKx6CEXoMoxVJmdVJ8BlzBgJHC+FVOrZuFFBa1Sn&#10;l9Vg1YGhMVvOJ4Mw/NcUGSfrtyxZeXhySVG9BvurTuCqUbmltc2oKBlDjAYL0pUIfHV8IKj37RML&#10;C1XJ2bT4UAcZTAcRiPVFQV1O/qSB6TMqs9isS2+ooBeRoVHdKugyZDIcN5/G2J1FsE27DofdN2G1&#10;5iq6jYnB3HntpRpwNmmRSd/6UnQ4fVqF5TEZeZW6VC8eTv4q5ik8bMeOwjPpMhxXZMKlzgUGVXp3&#10;NckTidrgNfLasWPrkut34/JoCxq3GmWogSNHK0iJktiBJOhB1+7qXARRp0GJEg0pBSmKgWEtJkqV&#10;pTry0+dy7nSiU3BlcV1emcBUY32S5yDlCQmpAle3SnzQGr1tPLmeaW8M9d0K1x1FsNtxCxMzLsNu&#10;xjK00e9Jp8Jqz4OqlKsKC/BquF5IL0lwrV8vgKRHQBnQOGvRkbAWzuh27pyCUUPBqCcciYqUUAcE&#10;iIRaA35TRbKkYERQJb1hHXW+Oj6TMorkUE1Nm5FaR9pHIOiD2A/Qvr0qo5qC9IBVJmtNUo7adAh1&#10;gV9FTb50U9QM7jdp28kYQ4NT4LDtqlLW2XoyopdWlyxANAESWxuWRchH1VRrQL+LGex492SXjTkY&#10;OW0DFiw0IWnXKBUsE4egQC3WL7W5sUKVz2uSkctpITBIB2/fqEkhXXg/oSxTUwF6FYlnCm8Sy8RB&#10;l7VVS0stZoga5HZimxjrhtXVOWiuobNoPpJ8TiZj2WliM3r5qvRU3KXDkk2zpmrMxtujfQcrhAS3&#10;RRGTFRF6iotFHVPG4+lpWAZq27YGdu+qSmtWYyhV4XcsnK+RoXNHOZq16gn7+XFw4eaR0dtvwCa1&#10;ALYM/8M25aOX6yZM8BiMvFzBeVkOO6bDbF5N4lChoeqkH/pUUD+4u+rRSFnfJHCMOim4JFybiYMA&#10;YTXJ4I+wkiHCYcIWVS5Li91RVQisPpjk2QeprMdmMIFdEcvwG8PFFdYhlUo5jU2N6/vaTNhKk1S9&#10;RqIE1JgltiacB7N/hnRfP/L9jp1Je8w5x2ZYu7YCz6khLTzkswQUR49vbVUDJkM84bD8OKNFIWw4&#10;x/FMFu2itqGTiQ0G9DegLJswuok6qfBuMhb5GSVMmmDIyKkYPGw61LVawMxMhRtvtKSyWxtSQJEs&#10;paVVxIP7qnCwp75VhMesRDlpII3URSRKCxZQ/4w8ISHCcWlx9asmdafDiMGFn4qCNunSo1ZiDqQg&#10;rVJQ5w3oYDqSUtbEI3LbAH9VroRyr8HoxbBPvgHb9EKlzG3OSnrPDrQkblDgClJ7QwKUa/6Vq7ZF&#10;VzMHjIvcjAmZVzCKezCHh+3BtDnjmGBUk6zDmxli27ZVYDWkMS28KgzJLxo15DNBXY1oXdWlHTRi&#10;adPDTY4qFdln5Yb0bHVoDKqwGS2DOgviZoPqU2FVJC9cs6YKbzVen+PR4/2aNLnXU50T4+Ns7I2R&#10;tr0+NnKM3bnsWIlj6zsqEO5zN8BnOi+BYF1TGJg4X+Qi0pXWVUn8u7KmOhyLFxmxzqlOWiNjWYWL&#10;CGbMXGu3wJDxQVyNOouxmYUYkVKAUan5GLntGkamXMfQsEPcQME76kW3oAcVZTEZeZ8MYfNJGbo3&#10;h34ff/Ti0/U8vXty7Ew2mc3qG1RnmcUUgbMG8VzVpI0mfr5a6NODD+gdw2dPeWihex89GPSawCsF&#10;vGDGx6YP7K8F494EVJ/qBLgKk0gZy0Ma5JyVafzqmEN96DWqyzpuf/I+ziNNHRNZN23Xvg3M7INh&#10;x40/ppa2cBnXGhvWVWB4liGdXH/cWE3WUs3gNCeBiVQBRtAIR4kmDDI+G8OmLiRtsIaDXXvegZCc&#10;n3MIZbju2rkWOvV14Uae4/BZvh3N9QegcyddUkBNKYo1bKDKGnR9zA9uxIUFHfToqkuHVhujbWpI&#10;NWFPdxnpgZbkQVNSWH6zJFBJGy3M65DeaEu194rcbN22jR75diPemEMHLZpVQd3afCQn9zBsT6uJ&#10;BaEqTMg7oMfQYNivOYWxu4sxYluBUhax6ywm+3lytaIRdEmMdQimdp0HY6R3OJzWHIL99us8kMpL&#10;uYZxWy5icugiZntG6NKxIstEuqjXyBA9+1uifbde0O/YAyPHusB1sjfMrHrTy1RDy1a6qNuoIZq1&#10;G4SBI7jX092S3rWeVI+r16gDRowZzqK4EQk+eXD1hjAeRN5oZ412Rtz40MaAO7WcWKKYhMFDu0Kv&#10;SRVU57r2AHt/uG85A6/0q3ALXcsrEQYynFRl2NFGi7YNuWNnOAv6K3mL8gTYu7vCsGMjflcB+gyh&#10;zfU7wcJhOrw3HYMTM30xr2FJ+RienI9hbMM513Ep+ZgQkkgqM4zLgZWwaiW3OzoxrLWqhx5DJsIh&#10;9iyc15/B+GlusBtdHb26a6KvmQW8ec6pgb4sfJMPG9DrdekAy5GesBzhxI0j3bmXdTwcondgTOQu&#10;GAzxQtP2FuhhPJZ0wII7p+qyIqDBTSgNWc/uwOhUHx061YUJgejqOxujbK1h0KEmmrTQQ1/bGXDm&#10;xutJqbmYHL4GQ0fZoWNnbuQxqMA9FFVg1L03nKbxKor0fNjTEId+m5+Yq03aNUzcfBRuMxeg3+CR&#10;6NSrE7r0as7dZ51hyg3VrhE74LZTCftNpzHE1Z8JGhcB+tbiU68rw6C9PnoPsISJKRcNehigc+/+&#10;6GZshq499blCxf3FjaqjYZOmrIE25cpeNTRvWQ/19AzRpZs+HURN1txrQr99R3TrY4pufbvBqJt4&#10;b0bZmKFD53acb0M6AgPYeobAK+4CbLcXYmSmEtaJDP1TuXLhziW0kXYzod+Dmy5GTcXYhfFwY9F7&#10;NCdllVTAdhVWVOKYbVzJWb0b4z39MchkNLmbLazcZ3Mv6ip0n7AYQ/yiMX19BjxjMtFjbCg69nKC&#10;YdcxaGfJHVCB6+G6bj+8FqzCCIKvl4kVrL3nwDsqHi6eARhgbA5z2wlwXrge5hRyS3Nv9PUMhdPK&#10;dNhEpMLELghtezuj89g5sFt3CA4E2eh0eoj1WRjsHYPuJuPQuv0ItDKdgiHztsJ3Vx5m7OG4Zyeg&#10;hfFEdOw2Bj3MJsHEMxrjNxyF844bEkgtE6/CmvP73iz4v016IXyTL2HijMXox8tPDNtURGcK2HKU&#10;H5yW7IZNZhEcMq5hcsR6jLKyhnm//jTg5dzYfBmTl27lHtOx6N1jKAY7h8Jt2S5SjAQMnBiF4YvS&#10;4MjfjUq+CpOw3egzYxvGh+3CrPDVGGdvg949u8JS7HyaNhd2tm6w4jVajlEp8OQVsFZei2Fg4oLu&#10;Y+bCZuUh2DGc2zIB9Ew+i+FBG9HJwptgG8MNN64w9lyOcfFnMY4yErr7PjfpfXIBHNOuYNKWoxjF&#10;Ir/hqHmUtT+MXZh0Ld0Ldxr/sG03MDyR11Wt2QUP3yAMsxhJI3KA7/wojKd+DO0CoT/cHyO4LXNs&#10;6EpYjJ/CbY/O6MQ9rIMcvFiVcIWdjQts3PwxfAqflu3oAWuLUayLe/ApMtGwDliKFsNmwMg2mP1t&#10;xqigSLQ2HYe2xs4YTBxNWHcSLtTPMEa4YelFGLL1ilJmybrhuMRcBG89zoFmYvSao7BL5YSoRIut&#10;V9muiAOlV9Ect+Zg6qrd8I9Ogv/qdEzcegpjEnJhtf4c7HkdkCcTEgcC2nrlcXhyaW5iTAaGxx6C&#10;+eZLGMPQMzUhGzP5W09SivGbT2DydgKKAJ66cAMmrs6Ac9plqa9+i/dhVNxpcit68825GLvyIByp&#10;9OHrskvHRUCJNmRrPkZtOMvLZOgJCOhhyw/DOoGbtlOvSUC0Jre2jtwNr6XbMXntQYzekoPh/M4y&#10;MR8WCaVz+7GZi89onO5cpZqydj96EZxNutvC2iMUM/jkEzcKcHASBUivO4nXFrnPWYWJwaswhVvS&#10;7NKZXW88hencRzBjSTI8tpyGEz+zS7oMW+4/tUnmrn7SjMEcvznHPiz1OibtLkJwOr3j/PWwpmG6&#10;RCZiVuIxzFqZAb9VO8nR8ngcPeFqPooyeiecuJl5GMFmzj6GsA8xl6FxObCN2ccrD9LhsWo/rOMu&#10;UjYFv+nsx/lZUDZCj2OYPDqm8v3KEzCPOQ67LZek6DmUDum7DJwI6OnxBzBl4Ubu+touXRQ4IT0P&#10;fSL3wWzpEThuo8dOzqEzoXxX7sC42P0YH7sb02KSeXwmZiZlwz0xCy5LU+ATvhHzNu5D0B5ugk84&#10;B5Po/bBadQru5M1jGB37zk/GKNZ53RMuYCRpijRm4US238KQhDylbHAKBS8ph4qj8szZBlP5ZvxM&#10;fP5j+/7ZdyEN+X68+M0PvxWKEE18/9sx7HNwAhX0bQACZOJc5vxcAE8MSpxf9COOE2MofS/aFenY&#10;79+Lcfw4vtLx/Dj+qzDlMaKVgqJ0HH/1+z/PUzofxyma2eY8mHLnvvhMkg/7+35+oVDRhOKlY7/J&#10;a8iP8/kmC2kuP/xWOue3+Yr5m2/h/1vypP7FeSQjZCv9DV+l85fOxexbP+Kz0nOWAv+7vEW/f5bR&#10;n/Uo/e67vH/TXencfjxWGo/Ax7f+hb6+j/07Vr7r+jt+/nC86FuMXerjdx1IGPkTZsQcpD5/0N2Q&#10;tFtCLkqZWfJ1DKCA+rMNpLAGSa950us/a+K7ATxuwJar315/P176jor9/vvS40r7/N6vOFfpb69K&#10;x5X+/8f+So+/8odxiLF9H9+fx/XjmP75uEvHIc71V/P68+fSuCiwQRTcIHqngVRQ6Vh/70PqkyCR&#10;2je5iTF+n5/4Xoztx/YP56G8hMwGbOF5xDl4zt9l8rsMSvv4o0x+7Ot3Gfwu7/9prt/H9KNu/qz3&#10;3/VTquv+38b6o36+j+v3uf5Rlz/qW5LXD/gQ/fz2P2UodP4HHQmjSb3Jzy4pZQMTr6E/PUZ5K5fB&#10;fx0GCOpByYXouylXKeu3tQAm8ZfKW7kM/vswIBxo0g0Yx3P3lPGWAvTeeKm8lcvgvw8DcZdhsvUG&#10;em0kUHsTqD2ppPJWLoP/OgwQqH0I1J4bLt6R9UouQo/N18pbuQz++zDAzTS9U+6g25qLj2Wd1l68&#10;22lNzq3yVi6D/zoMrM291WXd5WKO69j/AYnEgmAtEuH2AAAAAElFTkSuQmCC"/>
  <p:tag name="ISPRING_PRESENTERDATA_0" val="QSBNdXJyYXk=|QnVzaW5lc3MgU3R1ZGllcyBPbmxpbmU=||aHR0cDovL3d3dy5idXNpbmVzc3N0dWRpZXNvbmxpbmUuY28udWs=|ezA4Q0Y4NjMzLTYyQTQtNDBBQy1CQkI1LTc4QkZDOEM3MDhFMn0=||SVNQUklOR19QUkVTRU5URVJfUEhPVE9fMA==|MQ==|aHR0cDovL3d3dy5idXNpbmVzc3N0dWRpZXNvbmxpbmUuY28udWs=|SVNQUklOR19QUkVTRU5URVJfUEhPVE9fMQ=="/>
  <p:tag name="FLASHSPRING_BG_AUDIO_DURATION_TAG" val="0.0000000"/>
  <p:tag name="ISPRING_ULTRA_SCORM_COURCE_TITLE" val="4a.2.2: Investment Appraisal"/>
  <p:tag name="ISPRING_ULTRA_SCORM_LESSON_TITLE" val="4a.2.2: Investment Appraisal"/>
  <p:tag name="ISPRING_ULTRA_SCORM_SLIDE_COUNT" val="18"/>
  <p:tag name="ISPRING_ULTRA_SCORM_DURATION" val="3600"/>
  <p:tag name="ISPRING_ULTRA_SCORM_QUIZ_NUMBER" val="0"/>
  <p:tag name="GENSWF_OUTPUT_FILE_NAME" val="4a_2_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dvantages &amp; Disadvantages of Payback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w Cash is Ignored After Payback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n Example of ARR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dvantages &amp; Disadvantages of ARR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alculating The Present Value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alculating The Net Present Value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dvantages &amp; Disadvantages of NPV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n Example of Payback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ayback for Project A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ayback for Project B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aking The Decision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10683</TotalTime>
  <Words>2463</Words>
  <Application>Microsoft Office PowerPoint</Application>
  <PresentationFormat>On-screen Show (4:3)</PresentationFormat>
  <Paragraphs>413</Paragraphs>
  <Slides>40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MS PGothic</vt:lpstr>
      <vt:lpstr>Arial</vt:lpstr>
      <vt:lpstr>Bradley Hand ITC</vt:lpstr>
      <vt:lpstr>Calibri</vt:lpstr>
      <vt:lpstr>Comic Sans MS</vt:lpstr>
      <vt:lpstr>Hand of Sean</vt:lpstr>
      <vt:lpstr>Tempus Sans ITC</vt:lpstr>
      <vt:lpstr>Times New Roman</vt:lpstr>
      <vt:lpstr>Wingdings</vt:lpstr>
      <vt:lpstr>Wingdings 3</vt:lpstr>
      <vt:lpstr>1_Blank Presentation</vt:lpstr>
      <vt:lpstr>PowerPoint Presentation</vt:lpstr>
      <vt:lpstr>PowerPoint Presentation</vt:lpstr>
      <vt:lpstr>Starter</vt:lpstr>
      <vt:lpstr>The Use of Money In Business</vt:lpstr>
      <vt:lpstr>Investment</vt:lpstr>
      <vt:lpstr>Investment Appraisal</vt:lpstr>
      <vt:lpstr>The Payback Method</vt:lpstr>
      <vt:lpstr>An Example of Payback</vt:lpstr>
      <vt:lpstr>Payback for Project A</vt:lpstr>
      <vt:lpstr>Payback for Project B</vt:lpstr>
      <vt:lpstr>Making The Decision</vt:lpstr>
      <vt:lpstr>Advantages &amp; Disadvantages of Payback</vt:lpstr>
      <vt:lpstr>Payback – Business Application</vt:lpstr>
      <vt:lpstr>How Cash is Ignored After Payback</vt:lpstr>
      <vt:lpstr>PowerPoint Presentation</vt:lpstr>
      <vt:lpstr>The Accounting Rate of Return (ARR)</vt:lpstr>
      <vt:lpstr>An Example of ARR</vt:lpstr>
      <vt:lpstr>Advantages &amp; Disadvantages of ARR</vt:lpstr>
      <vt:lpstr>PowerPoint Presentation</vt:lpstr>
      <vt:lpstr> Student Activity 2 </vt:lpstr>
      <vt:lpstr>Student Activity 2</vt:lpstr>
      <vt:lpstr>PowerPoint Presentation</vt:lpstr>
      <vt:lpstr>Discounted Cash Flow</vt:lpstr>
      <vt:lpstr> Time Value of Money </vt:lpstr>
      <vt:lpstr>Student Activity 3</vt:lpstr>
      <vt:lpstr>PowerPoint Presentation</vt:lpstr>
      <vt:lpstr>Calculating The Present Value</vt:lpstr>
      <vt:lpstr>Calculating The Net Present Value</vt:lpstr>
      <vt:lpstr>Advantages &amp; Disadvantages of NPV</vt:lpstr>
      <vt:lpstr>PowerPoint Presentation</vt:lpstr>
      <vt:lpstr>PowerPoint Presentation</vt:lpstr>
      <vt:lpstr>PowerPoint Presentation</vt:lpstr>
      <vt:lpstr>All 3 methods</vt:lpstr>
      <vt:lpstr>PowerPoint Presentation</vt:lpstr>
      <vt:lpstr>PowerPoint Presentation</vt:lpstr>
      <vt:lpstr>PowerPoint Presentation</vt:lpstr>
      <vt:lpstr>Key terms</vt:lpstr>
      <vt:lpstr>Revision questions</vt:lpstr>
      <vt:lpstr>Extended writing</vt:lpstr>
      <vt:lpstr>PowerPoint Presentation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4a.2.2: Investment Appraisal</dc:title>
  <dc:creator>A Murray</dc:creator>
  <cp:lastModifiedBy>S Gouldthorpe</cp:lastModifiedBy>
  <cp:revision>338</cp:revision>
  <cp:lastPrinted>2014-11-18T23:30:20Z</cp:lastPrinted>
  <dcterms:created xsi:type="dcterms:W3CDTF">2001-07-04T09:21:15Z</dcterms:created>
  <dcterms:modified xsi:type="dcterms:W3CDTF">2020-09-14T10:21:32Z</dcterms:modified>
</cp:coreProperties>
</file>