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1" r:id="rId5"/>
    <p:sldId id="264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4170-CA2C-4153-B797-A9CE1F20139F}" type="datetimeFigureOut">
              <a:rPr lang="en-GB" smtClean="0"/>
              <a:t>08/01/2013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C54F-2073-48BF-B1E8-6FAB5FEF9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194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4170-CA2C-4153-B797-A9CE1F20139F}" type="datetimeFigureOut">
              <a:rPr lang="en-GB" smtClean="0"/>
              <a:t>08/01/2013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C54F-2073-48BF-B1E8-6FAB5FEF9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519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4170-CA2C-4153-B797-A9CE1F20139F}" type="datetimeFigureOut">
              <a:rPr lang="en-GB" smtClean="0"/>
              <a:t>08/01/2013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C54F-2073-48BF-B1E8-6FAB5FEF9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0496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4170-CA2C-4153-B797-A9CE1F20139F}" type="datetimeFigureOut">
              <a:rPr lang="en-GB" smtClean="0"/>
              <a:t>08/01/2013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C54F-2073-48BF-B1E8-6FAB5FEF9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5763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4170-CA2C-4153-B797-A9CE1F20139F}" type="datetimeFigureOut">
              <a:rPr lang="en-GB" smtClean="0"/>
              <a:t>08/01/2013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C54F-2073-48BF-B1E8-6FAB5FEF9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201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4170-CA2C-4153-B797-A9CE1F20139F}" type="datetimeFigureOut">
              <a:rPr lang="en-GB" smtClean="0"/>
              <a:t>08/01/2013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C54F-2073-48BF-B1E8-6FAB5FEF9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720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4170-CA2C-4153-B797-A9CE1F20139F}" type="datetimeFigureOut">
              <a:rPr lang="en-GB" smtClean="0"/>
              <a:t>08/01/2013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C54F-2073-48BF-B1E8-6FAB5FEF9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579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4170-CA2C-4153-B797-A9CE1F20139F}" type="datetimeFigureOut">
              <a:rPr lang="en-GB" smtClean="0"/>
              <a:t>08/01/2013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C54F-2073-48BF-B1E8-6FAB5FEF9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456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4170-CA2C-4153-B797-A9CE1F20139F}" type="datetimeFigureOut">
              <a:rPr lang="en-GB" smtClean="0"/>
              <a:t>08/01/2013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C54F-2073-48BF-B1E8-6FAB5FEF9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0239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4170-CA2C-4153-B797-A9CE1F20139F}" type="datetimeFigureOut">
              <a:rPr lang="en-GB" smtClean="0"/>
              <a:t>08/01/2013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C54F-2073-48BF-B1E8-6FAB5FEF9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215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4170-CA2C-4153-B797-A9CE1F20139F}" type="datetimeFigureOut">
              <a:rPr lang="en-GB" smtClean="0"/>
              <a:t>08/01/2013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C54F-2073-48BF-B1E8-6FAB5FEF9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7802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94170-CA2C-4153-B797-A9CE1F20139F}" type="datetimeFigureOut">
              <a:rPr lang="en-GB" smtClean="0"/>
              <a:t>08/01/2013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0C54F-2073-48BF-B1E8-6FAB5FEF9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627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764704"/>
            <a:ext cx="7772400" cy="1470025"/>
          </a:xfrm>
        </p:spPr>
        <p:txBody>
          <a:bodyPr>
            <a:normAutofit/>
          </a:bodyPr>
          <a:lstStyle/>
          <a:p>
            <a:r>
              <a:rPr lang="en-GB" sz="8000" dirty="0" smtClean="0"/>
              <a:t>Devised!!!</a:t>
            </a:r>
            <a:endParaRPr lang="en-GB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664" y="2708920"/>
            <a:ext cx="6400800" cy="1752600"/>
          </a:xfrm>
        </p:spPr>
        <p:txBody>
          <a:bodyPr>
            <a:noAutofit/>
          </a:bodyPr>
          <a:lstStyle/>
          <a:p>
            <a:r>
              <a:rPr lang="en-GB" sz="6000" dirty="0" smtClean="0">
                <a:solidFill>
                  <a:schemeClr val="tx1"/>
                </a:solidFill>
              </a:rPr>
              <a:t>LO: </a:t>
            </a:r>
            <a:r>
              <a:rPr lang="en-GB" sz="6000" dirty="0" smtClean="0">
                <a:solidFill>
                  <a:schemeClr val="tx1"/>
                </a:solidFill>
              </a:rPr>
              <a:t>To develop our creative ideas. </a:t>
            </a:r>
            <a:endParaRPr lang="en-GB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033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Learning Outcomes.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By the end of this lesson you should be able to…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Recall the basic development strategies.</a:t>
            </a:r>
          </a:p>
          <a:p>
            <a:pPr marL="0" indent="0">
              <a:buNone/>
            </a:pPr>
            <a:r>
              <a:rPr lang="en-GB" dirty="0" smtClean="0"/>
              <a:t>Describe how you are going to portray your idea.</a:t>
            </a:r>
          </a:p>
          <a:p>
            <a:pPr marL="0" indent="0">
              <a:buNone/>
            </a:pPr>
            <a:r>
              <a:rPr lang="en-GB" dirty="0" smtClean="0"/>
              <a:t>Explain what your aims and intentions are.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9532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Devised Piece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196752"/>
            <a:ext cx="3053308" cy="3536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51520" y="5229200"/>
            <a:ext cx="849694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Life is no fairytale!!!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57841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Main 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/>
              <a:t>By the end of the lesson…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 smtClean="0"/>
              <a:t>You should have some basic aims.</a:t>
            </a:r>
          </a:p>
          <a:p>
            <a:r>
              <a:rPr lang="en-GB" dirty="0" smtClean="0"/>
              <a:t>Know your basic story line.</a:t>
            </a:r>
          </a:p>
          <a:p>
            <a:r>
              <a:rPr lang="en-GB" dirty="0" smtClean="0"/>
              <a:t>Discussed how you are going achieve your aims through use of techniques</a:t>
            </a:r>
            <a:r>
              <a:rPr lang="en-GB" dirty="0" smtClean="0"/>
              <a:t>.</a:t>
            </a:r>
          </a:p>
          <a:p>
            <a:r>
              <a:rPr lang="en-GB" dirty="0"/>
              <a:t>Have an aim.</a:t>
            </a:r>
          </a:p>
          <a:p>
            <a:r>
              <a:rPr lang="en-GB" dirty="0"/>
              <a:t>Use some of the words from the resources.</a:t>
            </a:r>
          </a:p>
          <a:p>
            <a:r>
              <a:rPr lang="en-GB" dirty="0"/>
              <a:t>Everyone must say something.</a:t>
            </a:r>
          </a:p>
          <a:p>
            <a:r>
              <a:rPr lang="en-GB" dirty="0"/>
              <a:t>You must use drama techniques.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7581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ccent SF" pitchFamily="2" charset="0"/>
              </a:rPr>
              <a:t>Creating Marks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3960440" cy="5256584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n-GB" sz="3700" dirty="0"/>
          </a:p>
          <a:p>
            <a:pPr marL="0" indent="0" algn="ctr">
              <a:buNone/>
            </a:pPr>
            <a:r>
              <a:rPr lang="en-GB" sz="3700" b="1" dirty="0" smtClean="0"/>
              <a:t>Communicate </a:t>
            </a:r>
            <a:r>
              <a:rPr lang="en-GB" sz="3700" b="1" dirty="0"/>
              <a:t>with others in your group effectively</a:t>
            </a:r>
          </a:p>
          <a:p>
            <a:r>
              <a:rPr lang="en-GB" sz="3700" dirty="0" smtClean="0"/>
              <a:t>Listen </a:t>
            </a:r>
            <a:r>
              <a:rPr lang="en-GB" sz="3700" dirty="0"/>
              <a:t>to each other.</a:t>
            </a:r>
          </a:p>
          <a:p>
            <a:r>
              <a:rPr lang="en-GB" sz="3700" dirty="0" smtClean="0"/>
              <a:t>Be </a:t>
            </a:r>
            <a:r>
              <a:rPr lang="en-GB" sz="3700" dirty="0"/>
              <a:t>accepting of each </a:t>
            </a:r>
            <a:r>
              <a:rPr lang="en-GB" sz="3700" dirty="0" smtClean="0"/>
              <a:t>other</a:t>
            </a:r>
          </a:p>
          <a:p>
            <a:r>
              <a:rPr lang="en-GB" sz="3700" dirty="0" smtClean="0"/>
              <a:t>Talk </a:t>
            </a:r>
            <a:r>
              <a:rPr lang="en-GB" sz="3700" dirty="0"/>
              <a:t>in your group about relevant work</a:t>
            </a:r>
            <a:r>
              <a:rPr lang="en-GB" sz="3700" dirty="0" smtClean="0"/>
              <a:t>.</a:t>
            </a:r>
          </a:p>
          <a:p>
            <a:r>
              <a:rPr lang="en-GB" sz="3700" dirty="0" smtClean="0"/>
              <a:t>Give </a:t>
            </a:r>
            <a:r>
              <a:rPr lang="en-GB" sz="3700" dirty="0"/>
              <a:t>ideas.</a:t>
            </a:r>
          </a:p>
          <a:p>
            <a:pPr marL="0" indent="0">
              <a:buNone/>
            </a:pPr>
            <a:endParaRPr lang="en-GB" sz="3700" dirty="0"/>
          </a:p>
          <a:p>
            <a:pPr marL="0" indent="0" algn="ctr">
              <a:buNone/>
            </a:pPr>
            <a:r>
              <a:rPr lang="en-GB" sz="3700" b="1" dirty="0" smtClean="0"/>
              <a:t>Show </a:t>
            </a:r>
            <a:r>
              <a:rPr lang="en-GB" sz="3700" b="1" dirty="0"/>
              <a:t>a through critical awareness in yourself and others.</a:t>
            </a:r>
          </a:p>
          <a:p>
            <a:r>
              <a:rPr lang="en-GB" sz="4200" dirty="0" smtClean="0"/>
              <a:t>Are </a:t>
            </a:r>
            <a:r>
              <a:rPr lang="en-GB" sz="4200" dirty="0"/>
              <a:t>you doing the best you can?</a:t>
            </a:r>
          </a:p>
          <a:p>
            <a:r>
              <a:rPr lang="en-GB" sz="4200" dirty="0" smtClean="0"/>
              <a:t>Experiment </a:t>
            </a:r>
            <a:r>
              <a:rPr lang="en-GB" sz="4200" dirty="0"/>
              <a:t>with different ideas</a:t>
            </a:r>
          </a:p>
          <a:p>
            <a:r>
              <a:rPr lang="en-GB" sz="4200" dirty="0" smtClean="0"/>
              <a:t>If </a:t>
            </a:r>
            <a:r>
              <a:rPr lang="en-GB" sz="4200" dirty="0"/>
              <a:t>an ideas not working SAY IT’S NOT WORKING!!!</a:t>
            </a:r>
          </a:p>
          <a:p>
            <a:r>
              <a:rPr lang="en-GB" sz="4200" dirty="0" smtClean="0"/>
              <a:t>Help </a:t>
            </a:r>
            <a:r>
              <a:rPr lang="en-GB" sz="4200" dirty="0"/>
              <a:t>others with their work.</a:t>
            </a:r>
          </a:p>
          <a:p>
            <a:r>
              <a:rPr lang="en-GB" sz="4200" dirty="0" smtClean="0"/>
              <a:t>If </a:t>
            </a:r>
            <a:r>
              <a:rPr lang="en-GB" sz="4200" dirty="0"/>
              <a:t>someone is not doing what they are supposed to TELL THEM!!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4283968" y="1556792"/>
            <a:ext cx="4572000" cy="470898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sz="2000" b="1" dirty="0" smtClean="0"/>
              <a:t>Demonstrate </a:t>
            </a:r>
            <a:r>
              <a:rPr lang="en-GB" sz="2000" b="1" dirty="0"/>
              <a:t>a high degree of insight and sensitivity.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2000" dirty="0" smtClean="0"/>
              <a:t>Don’t </a:t>
            </a:r>
            <a:r>
              <a:rPr lang="en-GB" sz="2000" dirty="0"/>
              <a:t>victimise people.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2000" dirty="0" smtClean="0"/>
              <a:t>Work </a:t>
            </a:r>
            <a:r>
              <a:rPr lang="en-GB" sz="2000" dirty="0"/>
              <a:t>together to achieve your goal.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2000" dirty="0" smtClean="0"/>
              <a:t>Don’t </a:t>
            </a:r>
            <a:r>
              <a:rPr lang="en-GB" sz="2000" dirty="0"/>
              <a:t>make anyone do anything they feel uncomfortable with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2000" dirty="0" smtClean="0"/>
              <a:t>Encourage </a:t>
            </a:r>
            <a:r>
              <a:rPr lang="en-GB" sz="2000" dirty="0"/>
              <a:t>people to push their limits.</a:t>
            </a:r>
          </a:p>
          <a:p>
            <a:endParaRPr lang="en-GB" sz="2000" dirty="0"/>
          </a:p>
          <a:p>
            <a:pPr algn="ctr"/>
            <a:r>
              <a:rPr lang="en-GB" sz="2000" b="1" dirty="0" smtClean="0"/>
              <a:t>Show </a:t>
            </a:r>
            <a:r>
              <a:rPr lang="en-GB" sz="2000" b="1" dirty="0"/>
              <a:t>a through understanding of drama terminology and use it accurately.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2000" dirty="0" smtClean="0"/>
              <a:t>SPEAK </a:t>
            </a:r>
            <a:r>
              <a:rPr lang="en-GB" sz="2000" dirty="0"/>
              <a:t>DRAMA.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2000" dirty="0" smtClean="0"/>
              <a:t>CALL </a:t>
            </a:r>
            <a:r>
              <a:rPr lang="en-GB" sz="2000" dirty="0"/>
              <a:t>IT A FREEZE FRAME, monologue, etc.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2000" dirty="0" smtClean="0"/>
              <a:t>SAY </a:t>
            </a:r>
            <a:r>
              <a:rPr lang="en-GB" sz="2000" dirty="0"/>
              <a:t>“We could do this because I have researched ….”</a:t>
            </a:r>
          </a:p>
        </p:txBody>
      </p:sp>
    </p:spTree>
    <p:extLst>
      <p:ext uri="{BB962C8B-B14F-4D97-AF65-F5344CB8AC3E}">
        <p14:creationId xmlns:p14="http://schemas.microsoft.com/office/powerpoint/2010/main" val="4239981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Plenary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ideas do we have?</a:t>
            </a:r>
          </a:p>
          <a:p>
            <a:r>
              <a:rPr lang="en-GB" dirty="0" smtClean="0"/>
              <a:t>What do we think about this as a group?</a:t>
            </a:r>
          </a:p>
          <a:p>
            <a:r>
              <a:rPr lang="en-GB" dirty="0" smtClean="0"/>
              <a:t>Is there anything you could do to develop these.</a:t>
            </a:r>
          </a:p>
          <a:p>
            <a:endParaRPr lang="en-GB" dirty="0"/>
          </a:p>
          <a:p>
            <a:r>
              <a:rPr lang="en-GB" dirty="0" smtClean="0"/>
              <a:t>Assessment starts next lesson… your responsibility</a:t>
            </a:r>
          </a:p>
        </p:txBody>
      </p:sp>
    </p:spTree>
    <p:extLst>
      <p:ext uri="{BB962C8B-B14F-4D97-AF65-F5344CB8AC3E}">
        <p14:creationId xmlns:p14="http://schemas.microsoft.com/office/powerpoint/2010/main" val="1712396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302</Words>
  <Application>Microsoft Office PowerPoint</Application>
  <PresentationFormat>On-screen Show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Devised!!!</vt:lpstr>
      <vt:lpstr>Learning Outcomes. </vt:lpstr>
      <vt:lpstr>Devised Piece</vt:lpstr>
      <vt:lpstr>Main Task</vt:lpstr>
      <vt:lpstr>Creating Marks</vt:lpstr>
      <vt:lpstr>Plenary</vt:lpstr>
    </vt:vector>
  </TitlesOfParts>
  <Company>Beverley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Devised!!!</dc:title>
  <dc:creator>BAsquith</dc:creator>
  <cp:lastModifiedBy>V Collins</cp:lastModifiedBy>
  <cp:revision>4</cp:revision>
  <dcterms:created xsi:type="dcterms:W3CDTF">2013-01-06T16:57:38Z</dcterms:created>
  <dcterms:modified xsi:type="dcterms:W3CDTF">2013-01-08T15:28:24Z</dcterms:modified>
</cp:coreProperties>
</file>