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8" r:id="rId2"/>
    <p:sldId id="271" r:id="rId3"/>
    <p:sldId id="256" r:id="rId4"/>
    <p:sldId id="315" r:id="rId5"/>
    <p:sldId id="311" r:id="rId6"/>
    <p:sldId id="319" r:id="rId7"/>
    <p:sldId id="316" r:id="rId8"/>
    <p:sldId id="312" r:id="rId9"/>
    <p:sldId id="321" r:id="rId10"/>
    <p:sldId id="322" r:id="rId11"/>
    <p:sldId id="314" r:id="rId12"/>
    <p:sldId id="317" r:id="rId13"/>
    <p:sldId id="320"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25679-242B-4DCA-922B-D5DB06BF1D44}" v="18" dt="2021-02-12T12:48:0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Gouldthorpe" userId="91b8191e-b8c9-4f73-9143-03a3579b0633" providerId="ADAL" clId="{46025679-242B-4DCA-922B-D5DB06BF1D44}"/>
    <pc:docChg chg="undo custSel addSld modSld sldOrd">
      <pc:chgData name="S Gouldthorpe" userId="91b8191e-b8c9-4f73-9143-03a3579b0633" providerId="ADAL" clId="{46025679-242B-4DCA-922B-D5DB06BF1D44}" dt="2021-02-12T12:50:51.821" v="851" actId="108"/>
      <pc:docMkLst>
        <pc:docMk/>
      </pc:docMkLst>
      <pc:sldChg chg="addSp modSp mod">
        <pc:chgData name="S Gouldthorpe" userId="91b8191e-b8c9-4f73-9143-03a3579b0633" providerId="ADAL" clId="{46025679-242B-4DCA-922B-D5DB06BF1D44}" dt="2021-02-12T11:03:09.773" v="189" actId="20577"/>
        <pc:sldMkLst>
          <pc:docMk/>
          <pc:sldMk cId="2273620799" sldId="311"/>
        </pc:sldMkLst>
        <pc:spChg chg="mod">
          <ac:chgData name="S Gouldthorpe" userId="91b8191e-b8c9-4f73-9143-03a3579b0633" providerId="ADAL" clId="{46025679-242B-4DCA-922B-D5DB06BF1D44}" dt="2021-02-12T11:00:41.839" v="2" actId="14100"/>
          <ac:spMkLst>
            <pc:docMk/>
            <pc:sldMk cId="2273620799" sldId="311"/>
            <ac:spMk id="4" creationId="{00000000-0000-0000-0000-000000000000}"/>
          </ac:spMkLst>
        </pc:spChg>
        <pc:spChg chg="mod">
          <ac:chgData name="S Gouldthorpe" userId="91b8191e-b8c9-4f73-9143-03a3579b0633" providerId="ADAL" clId="{46025679-242B-4DCA-922B-D5DB06BF1D44}" dt="2021-02-12T11:00:46.418" v="4" actId="1076"/>
          <ac:spMkLst>
            <pc:docMk/>
            <pc:sldMk cId="2273620799" sldId="311"/>
            <ac:spMk id="5" creationId="{00000000-0000-0000-0000-000000000000}"/>
          </ac:spMkLst>
        </pc:spChg>
        <pc:spChg chg="add mod">
          <ac:chgData name="S Gouldthorpe" userId="91b8191e-b8c9-4f73-9143-03a3579b0633" providerId="ADAL" clId="{46025679-242B-4DCA-922B-D5DB06BF1D44}" dt="2021-02-12T11:03:09.773" v="189" actId="20577"/>
          <ac:spMkLst>
            <pc:docMk/>
            <pc:sldMk cId="2273620799" sldId="311"/>
            <ac:spMk id="9" creationId="{5BA5B073-D9F3-40F5-8AE9-2A998FCEDDC4}"/>
          </ac:spMkLst>
        </pc:spChg>
        <pc:picChg chg="mod">
          <ac:chgData name="S Gouldthorpe" userId="91b8191e-b8c9-4f73-9143-03a3579b0633" providerId="ADAL" clId="{46025679-242B-4DCA-922B-D5DB06BF1D44}" dt="2021-02-12T11:00:49.194" v="5" actId="1076"/>
          <ac:picMkLst>
            <pc:docMk/>
            <pc:sldMk cId="2273620799" sldId="311"/>
            <ac:picMk id="6" creationId="{00000000-0000-0000-0000-000000000000}"/>
          </ac:picMkLst>
        </pc:picChg>
        <pc:picChg chg="mod">
          <ac:chgData name="S Gouldthorpe" userId="91b8191e-b8c9-4f73-9143-03a3579b0633" providerId="ADAL" clId="{46025679-242B-4DCA-922B-D5DB06BF1D44}" dt="2021-02-12T11:00:43.850" v="3" actId="1076"/>
          <ac:picMkLst>
            <pc:docMk/>
            <pc:sldMk cId="2273620799" sldId="311"/>
            <ac:picMk id="8" creationId="{00000000-0000-0000-0000-000000000000}"/>
          </ac:picMkLst>
        </pc:picChg>
      </pc:sldChg>
      <pc:sldChg chg="addSp modSp mod">
        <pc:chgData name="S Gouldthorpe" userId="91b8191e-b8c9-4f73-9143-03a3579b0633" providerId="ADAL" clId="{46025679-242B-4DCA-922B-D5DB06BF1D44}" dt="2021-02-12T11:10:27.577" v="460" actId="313"/>
        <pc:sldMkLst>
          <pc:docMk/>
          <pc:sldMk cId="1981029316" sldId="312"/>
        </pc:sldMkLst>
        <pc:spChg chg="add mod">
          <ac:chgData name="S Gouldthorpe" userId="91b8191e-b8c9-4f73-9143-03a3579b0633" providerId="ADAL" clId="{46025679-242B-4DCA-922B-D5DB06BF1D44}" dt="2021-02-12T11:10:27.577" v="460" actId="313"/>
          <ac:spMkLst>
            <pc:docMk/>
            <pc:sldMk cId="1981029316" sldId="312"/>
            <ac:spMk id="7" creationId="{46BE52A5-AA7F-40A0-A46F-0D4A12BA2128}"/>
          </ac:spMkLst>
        </pc:spChg>
      </pc:sldChg>
      <pc:sldChg chg="addSp modSp mod">
        <pc:chgData name="S Gouldthorpe" userId="91b8191e-b8c9-4f73-9143-03a3579b0633" providerId="ADAL" clId="{46025679-242B-4DCA-922B-D5DB06BF1D44}" dt="2021-02-12T11:12:44.612" v="636" actId="20577"/>
        <pc:sldMkLst>
          <pc:docMk/>
          <pc:sldMk cId="134931259" sldId="313"/>
        </pc:sldMkLst>
        <pc:spChg chg="add mod">
          <ac:chgData name="S Gouldthorpe" userId="91b8191e-b8c9-4f73-9143-03a3579b0633" providerId="ADAL" clId="{46025679-242B-4DCA-922B-D5DB06BF1D44}" dt="2021-02-12T11:12:44.612" v="636" actId="20577"/>
          <ac:spMkLst>
            <pc:docMk/>
            <pc:sldMk cId="134931259" sldId="313"/>
            <ac:spMk id="8" creationId="{07D96304-DE5C-4CD0-AF92-5044BDC64784}"/>
          </ac:spMkLst>
        </pc:spChg>
      </pc:sldChg>
      <pc:sldChg chg="addSp modSp mod">
        <pc:chgData name="S Gouldthorpe" userId="91b8191e-b8c9-4f73-9143-03a3579b0633" providerId="ADAL" clId="{46025679-242B-4DCA-922B-D5DB06BF1D44}" dt="2021-02-12T12:49:27.189" v="848" actId="313"/>
        <pc:sldMkLst>
          <pc:docMk/>
          <pc:sldMk cId="4105288124" sldId="314"/>
        </pc:sldMkLst>
        <pc:spChg chg="add mod">
          <ac:chgData name="S Gouldthorpe" userId="91b8191e-b8c9-4f73-9143-03a3579b0633" providerId="ADAL" clId="{46025679-242B-4DCA-922B-D5DB06BF1D44}" dt="2021-02-12T12:49:27.189" v="848" actId="313"/>
          <ac:spMkLst>
            <pc:docMk/>
            <pc:sldMk cId="4105288124" sldId="314"/>
            <ac:spMk id="7" creationId="{EE3C15C7-5794-44F3-A846-FF3B349FDFD4}"/>
          </ac:spMkLst>
        </pc:spChg>
      </pc:sldChg>
      <pc:sldChg chg="ord">
        <pc:chgData name="S Gouldthorpe" userId="91b8191e-b8c9-4f73-9143-03a3579b0633" providerId="ADAL" clId="{46025679-242B-4DCA-922B-D5DB06BF1D44}" dt="2021-02-12T11:10:39.178" v="466"/>
        <pc:sldMkLst>
          <pc:docMk/>
          <pc:sldMk cId="1825230010" sldId="315"/>
        </pc:sldMkLst>
      </pc:sldChg>
      <pc:sldChg chg="ord">
        <pc:chgData name="S Gouldthorpe" userId="91b8191e-b8c9-4f73-9143-03a3579b0633" providerId="ADAL" clId="{46025679-242B-4DCA-922B-D5DB06BF1D44}" dt="2021-02-12T11:10:36.875" v="464"/>
        <pc:sldMkLst>
          <pc:docMk/>
          <pc:sldMk cId="1679174140" sldId="316"/>
        </pc:sldMkLst>
      </pc:sldChg>
      <pc:sldChg chg="modSp mod ord">
        <pc:chgData name="S Gouldthorpe" userId="91b8191e-b8c9-4f73-9143-03a3579b0633" providerId="ADAL" clId="{46025679-242B-4DCA-922B-D5DB06BF1D44}" dt="2021-02-12T12:50:51.821" v="851" actId="108"/>
        <pc:sldMkLst>
          <pc:docMk/>
          <pc:sldMk cId="1370655509" sldId="317"/>
        </pc:sldMkLst>
        <pc:spChg chg="mod">
          <ac:chgData name="S Gouldthorpe" userId="91b8191e-b8c9-4f73-9143-03a3579b0633" providerId="ADAL" clId="{46025679-242B-4DCA-922B-D5DB06BF1D44}" dt="2021-02-12T12:50:51.821" v="851" actId="108"/>
          <ac:spMkLst>
            <pc:docMk/>
            <pc:sldMk cId="1370655509" sldId="317"/>
            <ac:spMk id="5" creationId="{894CD56A-043C-4176-B379-6D0C930FDB5C}"/>
          </ac:spMkLst>
        </pc:spChg>
      </pc:sldChg>
      <pc:sldChg chg="addSp delSp modSp new mod ord modClrScheme chgLayout">
        <pc:chgData name="S Gouldthorpe" userId="91b8191e-b8c9-4f73-9143-03a3579b0633" providerId="ADAL" clId="{46025679-242B-4DCA-922B-D5DB06BF1D44}" dt="2021-02-12T11:15:09.995" v="692"/>
        <pc:sldMkLst>
          <pc:docMk/>
          <pc:sldMk cId="821631165" sldId="319"/>
        </pc:sldMkLst>
        <pc:spChg chg="del mod ord">
          <ac:chgData name="S Gouldthorpe" userId="91b8191e-b8c9-4f73-9143-03a3579b0633" providerId="ADAL" clId="{46025679-242B-4DCA-922B-D5DB06BF1D44}" dt="2021-02-12T11:13:09.087" v="638" actId="700"/>
          <ac:spMkLst>
            <pc:docMk/>
            <pc:sldMk cId="821631165" sldId="319"/>
            <ac:spMk id="2" creationId="{70C1ED88-BC3C-4EC6-A028-414E1D69B6F9}"/>
          </ac:spMkLst>
        </pc:spChg>
        <pc:spChg chg="del mod ord">
          <ac:chgData name="S Gouldthorpe" userId="91b8191e-b8c9-4f73-9143-03a3579b0633" providerId="ADAL" clId="{46025679-242B-4DCA-922B-D5DB06BF1D44}" dt="2021-02-12T11:13:09.087" v="638" actId="700"/>
          <ac:spMkLst>
            <pc:docMk/>
            <pc:sldMk cId="821631165" sldId="319"/>
            <ac:spMk id="3" creationId="{94F3EF7F-034D-47FE-B991-3AE1F3352544}"/>
          </ac:spMkLst>
        </pc:spChg>
        <pc:spChg chg="del">
          <ac:chgData name="S Gouldthorpe" userId="91b8191e-b8c9-4f73-9143-03a3579b0633" providerId="ADAL" clId="{46025679-242B-4DCA-922B-D5DB06BF1D44}" dt="2021-02-12T11:13:09.087" v="638" actId="700"/>
          <ac:spMkLst>
            <pc:docMk/>
            <pc:sldMk cId="821631165" sldId="319"/>
            <ac:spMk id="4" creationId="{F9D8FDC0-9ACF-4D14-81B8-E7DC6BA10A2B}"/>
          </ac:spMkLst>
        </pc:spChg>
        <pc:spChg chg="add mod ord">
          <ac:chgData name="S Gouldthorpe" userId="91b8191e-b8c9-4f73-9143-03a3579b0633" providerId="ADAL" clId="{46025679-242B-4DCA-922B-D5DB06BF1D44}" dt="2021-02-12T11:13:09.087" v="638" actId="700"/>
          <ac:spMkLst>
            <pc:docMk/>
            <pc:sldMk cId="821631165" sldId="319"/>
            <ac:spMk id="5" creationId="{8B2F868E-09F0-4640-8F17-72EDD6B2706A}"/>
          </ac:spMkLst>
        </pc:spChg>
        <pc:spChg chg="add del mod ord">
          <ac:chgData name="S Gouldthorpe" userId="91b8191e-b8c9-4f73-9143-03a3579b0633" providerId="ADAL" clId="{46025679-242B-4DCA-922B-D5DB06BF1D44}" dt="2021-02-12T11:14:26.558" v="677" actId="478"/>
          <ac:spMkLst>
            <pc:docMk/>
            <pc:sldMk cId="821631165" sldId="319"/>
            <ac:spMk id="6" creationId="{C2CA58C5-BA42-4075-8B54-96E995D2A8C8}"/>
          </ac:spMkLst>
        </pc:spChg>
        <pc:spChg chg="add mod">
          <ac:chgData name="S Gouldthorpe" userId="91b8191e-b8c9-4f73-9143-03a3579b0633" providerId="ADAL" clId="{46025679-242B-4DCA-922B-D5DB06BF1D44}" dt="2021-02-12T11:15:03.850" v="687" actId="1076"/>
          <ac:spMkLst>
            <pc:docMk/>
            <pc:sldMk cId="821631165" sldId="319"/>
            <ac:spMk id="8" creationId="{BE7DD8FA-3EED-4DC0-B239-2482B18B286C}"/>
          </ac:spMkLst>
        </pc:spChg>
        <pc:picChg chg="add mod">
          <ac:chgData name="S Gouldthorpe" userId="91b8191e-b8c9-4f73-9143-03a3579b0633" providerId="ADAL" clId="{46025679-242B-4DCA-922B-D5DB06BF1D44}" dt="2021-02-12T11:15:05.730" v="688" actId="14100"/>
          <ac:picMkLst>
            <pc:docMk/>
            <pc:sldMk cId="821631165" sldId="319"/>
            <ac:picMk id="2050" creationId="{89EB8903-8F8A-4634-87A7-7557A0EECBD1}"/>
          </ac:picMkLst>
        </pc:picChg>
      </pc:sldChg>
      <pc:sldChg chg="addSp delSp modSp new mod modAnim">
        <pc:chgData name="S Gouldthorpe" userId="91b8191e-b8c9-4f73-9143-03a3579b0633" providerId="ADAL" clId="{46025679-242B-4DCA-922B-D5DB06BF1D44}" dt="2021-02-12T12:49:33.328" v="849" actId="14100"/>
        <pc:sldMkLst>
          <pc:docMk/>
          <pc:sldMk cId="2682173963" sldId="320"/>
        </pc:sldMkLst>
        <pc:spChg chg="del">
          <ac:chgData name="S Gouldthorpe" userId="91b8191e-b8c9-4f73-9143-03a3579b0633" providerId="ADAL" clId="{46025679-242B-4DCA-922B-D5DB06BF1D44}" dt="2021-02-12T11:15:58.048" v="694"/>
          <ac:spMkLst>
            <pc:docMk/>
            <pc:sldMk cId="2682173963" sldId="320"/>
            <ac:spMk id="3" creationId="{BB4E02D3-B0B3-4D9E-8472-08E33F173E77}"/>
          </ac:spMkLst>
        </pc:spChg>
        <pc:spChg chg="add mod">
          <ac:chgData name="S Gouldthorpe" userId="91b8191e-b8c9-4f73-9143-03a3579b0633" providerId="ADAL" clId="{46025679-242B-4DCA-922B-D5DB06BF1D44}" dt="2021-02-12T12:49:33.328" v="849" actId="14100"/>
          <ac:spMkLst>
            <pc:docMk/>
            <pc:sldMk cId="2682173963" sldId="320"/>
            <ac:spMk id="5" creationId="{3E61430F-BB42-46F7-8F04-C72860C42A38}"/>
          </ac:spMkLst>
        </pc:spChg>
        <pc:picChg chg="add mod">
          <ac:chgData name="S Gouldthorpe" userId="91b8191e-b8c9-4f73-9143-03a3579b0633" providerId="ADAL" clId="{46025679-242B-4DCA-922B-D5DB06BF1D44}" dt="2021-02-12T11:16:45.570" v="706" actId="1076"/>
          <ac:picMkLst>
            <pc:docMk/>
            <pc:sldMk cId="2682173963" sldId="320"/>
            <ac:picMk id="4" creationId="{2968684D-8014-4FFC-AB7A-767BDDEC299B}"/>
          </ac:picMkLst>
        </pc:picChg>
      </pc:sldChg>
      <pc:sldChg chg="addSp delSp modSp new mod setBg modClrScheme modAnim chgLayout">
        <pc:chgData name="S Gouldthorpe" userId="91b8191e-b8c9-4f73-9143-03a3579b0633" providerId="ADAL" clId="{46025679-242B-4DCA-922B-D5DB06BF1D44}" dt="2021-02-12T11:21:39.037" v="827" actId="403"/>
        <pc:sldMkLst>
          <pc:docMk/>
          <pc:sldMk cId="1475793481" sldId="321"/>
        </pc:sldMkLst>
        <pc:spChg chg="del mod ord">
          <ac:chgData name="S Gouldthorpe" userId="91b8191e-b8c9-4f73-9143-03a3579b0633" providerId="ADAL" clId="{46025679-242B-4DCA-922B-D5DB06BF1D44}" dt="2021-02-12T11:18:22.313" v="709" actId="700"/>
          <ac:spMkLst>
            <pc:docMk/>
            <pc:sldMk cId="1475793481" sldId="321"/>
            <ac:spMk id="2" creationId="{86BAFEB9-7A92-42EF-9464-0BBCA841A29A}"/>
          </ac:spMkLst>
        </pc:spChg>
        <pc:spChg chg="del mod ord">
          <ac:chgData name="S Gouldthorpe" userId="91b8191e-b8c9-4f73-9143-03a3579b0633" providerId="ADAL" clId="{46025679-242B-4DCA-922B-D5DB06BF1D44}" dt="2021-02-12T11:18:22.313" v="709" actId="700"/>
          <ac:spMkLst>
            <pc:docMk/>
            <pc:sldMk cId="1475793481" sldId="321"/>
            <ac:spMk id="3" creationId="{DA3F9461-D5F3-43D3-AD9F-A53B32AB3739}"/>
          </ac:spMkLst>
        </pc:spChg>
        <pc:spChg chg="del">
          <ac:chgData name="S Gouldthorpe" userId="91b8191e-b8c9-4f73-9143-03a3579b0633" providerId="ADAL" clId="{46025679-242B-4DCA-922B-D5DB06BF1D44}" dt="2021-02-12T11:18:22.313" v="709" actId="700"/>
          <ac:spMkLst>
            <pc:docMk/>
            <pc:sldMk cId="1475793481" sldId="321"/>
            <ac:spMk id="4" creationId="{D7B9BDC3-23E4-4E9D-90E1-E89AD065CEC4}"/>
          </ac:spMkLst>
        </pc:spChg>
        <pc:spChg chg="add mod ord">
          <ac:chgData name="S Gouldthorpe" userId="91b8191e-b8c9-4f73-9143-03a3579b0633" providerId="ADAL" clId="{46025679-242B-4DCA-922B-D5DB06BF1D44}" dt="2021-02-12T11:21:13.866" v="819" actId="26606"/>
          <ac:spMkLst>
            <pc:docMk/>
            <pc:sldMk cId="1475793481" sldId="321"/>
            <ac:spMk id="5" creationId="{8D3587C3-E57D-4D5A-8EE8-31C505DF8520}"/>
          </ac:spMkLst>
        </pc:spChg>
        <pc:spChg chg="add del mod ord">
          <ac:chgData name="S Gouldthorpe" userId="91b8191e-b8c9-4f73-9143-03a3579b0633" providerId="ADAL" clId="{46025679-242B-4DCA-922B-D5DB06BF1D44}" dt="2021-02-12T11:18:30.830" v="710"/>
          <ac:spMkLst>
            <pc:docMk/>
            <pc:sldMk cId="1475793481" sldId="321"/>
            <ac:spMk id="6" creationId="{C5A4D1C6-7D47-4651-A118-737ACF6BF4AD}"/>
          </ac:spMkLst>
        </pc:spChg>
        <pc:spChg chg="add mod">
          <ac:chgData name="S Gouldthorpe" userId="91b8191e-b8c9-4f73-9143-03a3579b0633" providerId="ADAL" clId="{46025679-242B-4DCA-922B-D5DB06BF1D44}" dt="2021-02-12T11:21:39.037" v="827" actId="403"/>
          <ac:spMkLst>
            <pc:docMk/>
            <pc:sldMk cId="1475793481" sldId="321"/>
            <ac:spMk id="8" creationId="{0BCE4E5A-5360-4D59-97C0-A37BD410572C}"/>
          </ac:spMkLst>
        </pc:spChg>
        <pc:spChg chg="add">
          <ac:chgData name="S Gouldthorpe" userId="91b8191e-b8c9-4f73-9143-03a3579b0633" providerId="ADAL" clId="{46025679-242B-4DCA-922B-D5DB06BF1D44}" dt="2021-02-12T11:21:13.866" v="819" actId="26606"/>
          <ac:spMkLst>
            <pc:docMk/>
            <pc:sldMk cId="1475793481" sldId="321"/>
            <ac:spMk id="71" creationId="{385E1BDC-A9B0-4A87-82E3-F3187F69A802}"/>
          </ac:spMkLst>
        </pc:spChg>
        <pc:spChg chg="add">
          <ac:chgData name="S Gouldthorpe" userId="91b8191e-b8c9-4f73-9143-03a3579b0633" providerId="ADAL" clId="{46025679-242B-4DCA-922B-D5DB06BF1D44}" dt="2021-02-12T11:21:13.866" v="819" actId="26606"/>
          <ac:spMkLst>
            <pc:docMk/>
            <pc:sldMk cId="1475793481" sldId="321"/>
            <ac:spMk id="73" creationId="{0990C621-3B8B-4820-8328-D47EF7CE823C}"/>
          </ac:spMkLst>
        </pc:spChg>
        <pc:spChg chg="add">
          <ac:chgData name="S Gouldthorpe" userId="91b8191e-b8c9-4f73-9143-03a3579b0633" providerId="ADAL" clId="{46025679-242B-4DCA-922B-D5DB06BF1D44}" dt="2021-02-12T11:21:13.866" v="819" actId="26606"/>
          <ac:spMkLst>
            <pc:docMk/>
            <pc:sldMk cId="1475793481" sldId="321"/>
            <ac:spMk id="75" creationId="{C1A2385B-1D2A-4E17-84FA-6CB7F0AAE473}"/>
          </ac:spMkLst>
        </pc:spChg>
        <pc:spChg chg="add">
          <ac:chgData name="S Gouldthorpe" userId="91b8191e-b8c9-4f73-9143-03a3579b0633" providerId="ADAL" clId="{46025679-242B-4DCA-922B-D5DB06BF1D44}" dt="2021-02-12T11:21:13.866" v="819" actId="26606"/>
          <ac:spMkLst>
            <pc:docMk/>
            <pc:sldMk cId="1475793481" sldId="321"/>
            <ac:spMk id="77" creationId="{5E791F2F-79DB-4CC0-9FA1-001E3E91E8B7}"/>
          </ac:spMkLst>
        </pc:spChg>
        <pc:picChg chg="add mod ord">
          <ac:chgData name="S Gouldthorpe" userId="91b8191e-b8c9-4f73-9143-03a3579b0633" providerId="ADAL" clId="{46025679-242B-4DCA-922B-D5DB06BF1D44}" dt="2021-02-12T11:21:13.866" v="819" actId="26606"/>
          <ac:picMkLst>
            <pc:docMk/>
            <pc:sldMk cId="1475793481" sldId="321"/>
            <ac:picMk id="7" creationId="{9F6BF120-F5CD-4E61-8203-AF0D9F7309B5}"/>
          </ac:picMkLst>
        </pc:picChg>
        <pc:picChg chg="add mod">
          <ac:chgData name="S Gouldthorpe" userId="91b8191e-b8c9-4f73-9143-03a3579b0633" providerId="ADAL" clId="{46025679-242B-4DCA-922B-D5DB06BF1D44}" dt="2021-02-12T11:21:13.866" v="819" actId="26606"/>
          <ac:picMkLst>
            <pc:docMk/>
            <pc:sldMk cId="1475793481" sldId="321"/>
            <ac:picMk id="7170" creationId="{D5FB4BE4-DBEB-4EFE-8406-E139B9007DBA}"/>
          </ac:picMkLst>
        </pc:picChg>
      </pc:sldChg>
      <pc:sldChg chg="addSp delSp modSp new mod modAnim">
        <pc:chgData name="S Gouldthorpe" userId="91b8191e-b8c9-4f73-9143-03a3579b0633" providerId="ADAL" clId="{46025679-242B-4DCA-922B-D5DB06BF1D44}" dt="2021-02-12T12:48:16.339" v="847" actId="14100"/>
        <pc:sldMkLst>
          <pc:docMk/>
          <pc:sldMk cId="2257460057" sldId="322"/>
        </pc:sldMkLst>
        <pc:spChg chg="del">
          <ac:chgData name="S Gouldthorpe" userId="91b8191e-b8c9-4f73-9143-03a3579b0633" providerId="ADAL" clId="{46025679-242B-4DCA-922B-D5DB06BF1D44}" dt="2021-02-12T12:46:03.849" v="829"/>
          <ac:spMkLst>
            <pc:docMk/>
            <pc:sldMk cId="2257460057" sldId="322"/>
            <ac:spMk id="3" creationId="{F5992C70-0B65-4203-B57E-53C3EA2D6E20}"/>
          </ac:spMkLst>
        </pc:spChg>
        <pc:spChg chg="add mod">
          <ac:chgData name="S Gouldthorpe" userId="91b8191e-b8c9-4f73-9143-03a3579b0633" providerId="ADAL" clId="{46025679-242B-4DCA-922B-D5DB06BF1D44}" dt="2021-02-12T12:46:57.601" v="838" actId="14100"/>
          <ac:spMkLst>
            <pc:docMk/>
            <pc:sldMk cId="2257460057" sldId="322"/>
            <ac:spMk id="5" creationId="{0B07D208-D39E-45BF-8F56-0E1CB58A7E04}"/>
          </ac:spMkLst>
        </pc:spChg>
        <pc:picChg chg="add mod">
          <ac:chgData name="S Gouldthorpe" userId="91b8191e-b8c9-4f73-9143-03a3579b0633" providerId="ADAL" clId="{46025679-242B-4DCA-922B-D5DB06BF1D44}" dt="2021-02-12T12:48:11.688" v="845" actId="1076"/>
          <ac:picMkLst>
            <pc:docMk/>
            <pc:sldMk cId="2257460057" sldId="322"/>
            <ac:picMk id="4" creationId="{BE1B468C-1421-4E8E-B682-9540D82E35D3}"/>
          </ac:picMkLst>
        </pc:picChg>
        <pc:picChg chg="add mod">
          <ac:chgData name="S Gouldthorpe" userId="91b8191e-b8c9-4f73-9143-03a3579b0633" providerId="ADAL" clId="{46025679-242B-4DCA-922B-D5DB06BF1D44}" dt="2021-02-12T12:48:16.339" v="847" actId="14100"/>
          <ac:picMkLst>
            <pc:docMk/>
            <pc:sldMk cId="2257460057" sldId="322"/>
            <ac:picMk id="6" creationId="{9D82286D-CE14-4B6F-8ED8-0523F70B7A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3E659-F6B0-4103-9869-87A64A6C4DE3}"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B6EF7-3CF3-4E0E-94BF-83D6AC0DCC8C}" type="slidenum">
              <a:rPr lang="en-GB" smtClean="0"/>
              <a:t>‹#›</a:t>
            </a:fld>
            <a:endParaRPr lang="en-GB"/>
          </a:p>
        </p:txBody>
      </p:sp>
    </p:spTree>
    <p:extLst>
      <p:ext uri="{BB962C8B-B14F-4D97-AF65-F5344CB8AC3E}">
        <p14:creationId xmlns:p14="http://schemas.microsoft.com/office/powerpoint/2010/main" val="295269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a:t>
            </a:fld>
            <a:endParaRPr lang="en-GB"/>
          </a:p>
        </p:txBody>
      </p:sp>
    </p:spTree>
    <p:extLst>
      <p:ext uri="{BB962C8B-B14F-4D97-AF65-F5344CB8AC3E}">
        <p14:creationId xmlns:p14="http://schemas.microsoft.com/office/powerpoint/2010/main" val="40116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6276-109F-463E-83E3-E906A7978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1921C2-0F4B-436A-B95C-DD624082B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4AB253-0C77-44A3-85A5-F48425234052}"/>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798D36FE-2F12-4EF3-9757-E6021980B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5C36D-0BE7-42DA-8D7E-15EB117B2B2F}"/>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47159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3F05-8DC7-4408-8D1F-2E6E1FE32A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2C1E26-EFC5-4F2F-AD5A-BEC990D03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1172A-2BBC-40F2-BBA3-841F26AED3F0}"/>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9B13A34E-CF96-409F-AEB5-F8660A436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55E82-B437-46FC-84D6-F94825A71B82}"/>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210170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678AF-E889-444D-A414-889BAE619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88AF0-2B6A-4DCC-8E3B-51F9A285D9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D630E2-95E5-42AD-A48E-E11BA417B332}"/>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564AF37B-4D5D-411B-8F0A-465FF9234D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C970C4-D212-42DA-A43C-3AEE16804F0B}"/>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279031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FF76-B825-40BA-BF7B-BF62E3F37A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8E984E-B459-4896-8B4B-C40F2AC64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5781E9-134B-41CB-A451-D2FFDEE29702}"/>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57D31E7E-B909-44D6-96AE-7F8C054A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17F5E-DFB3-4D9A-A706-CBD6D38BA7B4}"/>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130965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6A28-6D07-42EE-8922-6B47AF448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A9E13E-FE8F-4196-87A7-DDC15A82E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5F98DD-98C5-47CD-83D9-880429CBCCB2}"/>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605AF098-CEC8-4DD5-8985-39E1972FD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363CFF-2871-4043-AD13-4A8E7BC16CFA}"/>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74784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13DA-BCF5-4DAC-9890-9121A42A5C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5AC14-7AA4-4D83-8793-B3ECF12FA9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E59512-182F-41B2-9BF9-9A8F35972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495EED-B2A7-481B-9A83-8C4334908A93}"/>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6" name="Footer Placeholder 5">
            <a:extLst>
              <a:ext uri="{FF2B5EF4-FFF2-40B4-BE49-F238E27FC236}">
                <a16:creationId xmlns:a16="http://schemas.microsoft.com/office/drawing/2014/main" id="{515A540B-CF8E-4F72-8E4B-727A9C3F61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34FE1-AC6F-4348-BC45-2509C46C1456}"/>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10205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6CE2-0B2D-4DE9-B3D6-C5406D0AF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8A963-7B52-4A39-A3C2-4149E4FD7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486BC-2E1E-4BA6-810C-C0BC7AE40A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F6707B-1C41-4BE5-9722-72702B221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B54CE-559E-4A67-8F6B-6317A2EF36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E7BAD-B0E2-4916-B9E8-FF11B690F8FB}"/>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8" name="Footer Placeholder 7">
            <a:extLst>
              <a:ext uri="{FF2B5EF4-FFF2-40B4-BE49-F238E27FC236}">
                <a16:creationId xmlns:a16="http://schemas.microsoft.com/office/drawing/2014/main" id="{B41238CB-51FD-4B09-A192-7F7F3C38D6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051010-314B-4CC0-A21E-8C0F46AD9CE8}"/>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404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A1A6-C8A1-4B3B-B8AD-90CACCB64E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09FEA2-FA41-458F-AD04-E27147BA6297}"/>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4" name="Footer Placeholder 3">
            <a:extLst>
              <a:ext uri="{FF2B5EF4-FFF2-40B4-BE49-F238E27FC236}">
                <a16:creationId xmlns:a16="http://schemas.microsoft.com/office/drawing/2014/main" id="{AFA6B124-8183-4C99-8F03-C969C8C156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A16868-0073-45CD-B9B1-028B7A8F61FF}"/>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16480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0060D-8FA9-4F16-BEF8-FA7EB486BACE}"/>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3" name="Footer Placeholder 2">
            <a:extLst>
              <a:ext uri="{FF2B5EF4-FFF2-40B4-BE49-F238E27FC236}">
                <a16:creationId xmlns:a16="http://schemas.microsoft.com/office/drawing/2014/main" id="{B5B7EBA6-40D5-4681-8CF4-79C83FD5F8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43FA5B-7473-4F45-80B5-C1988028DD5A}"/>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229871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7C97-5C84-4187-9CFB-2F3D1136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2B83C8-9B87-4879-BA98-F36A45750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540491-E222-4F7B-A7AC-A37325297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9D4B7-666A-4ED7-9B5E-B11B4CBF6280}"/>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6" name="Footer Placeholder 5">
            <a:extLst>
              <a:ext uri="{FF2B5EF4-FFF2-40B4-BE49-F238E27FC236}">
                <a16:creationId xmlns:a16="http://schemas.microsoft.com/office/drawing/2014/main" id="{94475712-8AF0-4F32-8402-39BAA0294A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C3519-2CB9-4FA9-ADE4-7CF5FF2A100B}"/>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242875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2C9E-82CC-46BF-9CCD-01BCC18DD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8FD3BA-D2EF-4ABD-BA8B-17559459E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6EC508-3E4B-4203-B354-68C4F197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157CB-9744-4786-ABD9-C63020CA4144}"/>
              </a:ext>
            </a:extLst>
          </p:cNvPr>
          <p:cNvSpPr>
            <a:spLocks noGrp="1"/>
          </p:cNvSpPr>
          <p:nvPr>
            <p:ph type="dt" sz="half" idx="10"/>
          </p:nvPr>
        </p:nvSpPr>
        <p:spPr/>
        <p:txBody>
          <a:bodyPr/>
          <a:lstStyle/>
          <a:p>
            <a:fld id="{6302A3D4-DD09-4AFB-A9F0-627B32F80973}" type="datetimeFigureOut">
              <a:rPr lang="en-GB" smtClean="0"/>
              <a:t>12/02/2021</a:t>
            </a:fld>
            <a:endParaRPr lang="en-GB"/>
          </a:p>
        </p:txBody>
      </p:sp>
      <p:sp>
        <p:nvSpPr>
          <p:cNvPr id="6" name="Footer Placeholder 5">
            <a:extLst>
              <a:ext uri="{FF2B5EF4-FFF2-40B4-BE49-F238E27FC236}">
                <a16:creationId xmlns:a16="http://schemas.microsoft.com/office/drawing/2014/main" id="{C2AC3E44-BAE4-409E-ADDD-D2B7AED586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8E84F-6CD1-4983-9504-2E6B329BD5F9}"/>
              </a:ext>
            </a:extLst>
          </p:cNvPr>
          <p:cNvSpPr>
            <a:spLocks noGrp="1"/>
          </p:cNvSpPr>
          <p:nvPr>
            <p:ph type="sldNum" sz="quarter" idx="12"/>
          </p:nvPr>
        </p:nvSpPr>
        <p:spPr/>
        <p:txBody>
          <a:bodyPr/>
          <a:lstStyle/>
          <a:p>
            <a:fld id="{5022E64E-B75B-463E-A38A-C200159A0655}" type="slidenum">
              <a:rPr lang="en-GB" smtClean="0"/>
              <a:t>‹#›</a:t>
            </a:fld>
            <a:endParaRPr lang="en-GB"/>
          </a:p>
        </p:txBody>
      </p:sp>
    </p:spTree>
    <p:extLst>
      <p:ext uri="{BB962C8B-B14F-4D97-AF65-F5344CB8AC3E}">
        <p14:creationId xmlns:p14="http://schemas.microsoft.com/office/powerpoint/2010/main" val="352495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41AB5-6AEE-4F20-9129-DDE61C4B2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1ED955-5F66-4B92-B809-162C9C318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90A058-B707-4B6A-A2E2-6CBB58E9D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2A3D4-DD09-4AFB-A9F0-627B32F80973}" type="datetimeFigureOut">
              <a:rPr lang="en-GB" smtClean="0"/>
              <a:t>12/02/2021</a:t>
            </a:fld>
            <a:endParaRPr lang="en-GB"/>
          </a:p>
        </p:txBody>
      </p:sp>
      <p:sp>
        <p:nvSpPr>
          <p:cNvPr id="5" name="Footer Placeholder 4">
            <a:extLst>
              <a:ext uri="{FF2B5EF4-FFF2-40B4-BE49-F238E27FC236}">
                <a16:creationId xmlns:a16="http://schemas.microsoft.com/office/drawing/2014/main" id="{CC59D1F7-88E7-4B6D-BE77-1EA6E5073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921D7E-3287-4284-94B9-ED9AD2392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2E64E-B75B-463E-A38A-C200159A0655}" type="slidenum">
              <a:rPr lang="en-GB" smtClean="0"/>
              <a:t>‹#›</a:t>
            </a:fld>
            <a:endParaRPr lang="en-GB"/>
          </a:p>
        </p:txBody>
      </p:sp>
    </p:spTree>
    <p:extLst>
      <p:ext uri="{BB962C8B-B14F-4D97-AF65-F5344CB8AC3E}">
        <p14:creationId xmlns:p14="http://schemas.microsoft.com/office/powerpoint/2010/main" val="256414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U34VcGtZvHU?feature=oembed" TargetMode="External"/><Relationship Id="rId1" Type="http://schemas.openxmlformats.org/officeDocument/2006/relationships/video" Target="https://www.youtube.com/embed/CDDNwbtzsKw?feature=oembed"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bc.co.uk/news/uk-40047816"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www.bbc.co.uk/news/uk-3586144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dd5kWls-99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y.morrisons.com/more/"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experia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B96LC_aFRFY" TargetMode="Externa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ends24.in/united-kingdom/~cloud"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IuXJyYfYEWQ?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89EF9-7C6F-4E06-AFD8-213D83F0FCEF}"/>
              </a:ext>
            </a:extLst>
          </p:cNvPr>
          <p:cNvSpPr>
            <a:spLocks noGrp="1"/>
          </p:cNvSpPr>
          <p:nvPr>
            <p:ph type="title"/>
          </p:nvPr>
        </p:nvSpPr>
        <p:spPr/>
        <p:txBody>
          <a:bodyPr>
            <a:normAutofit fontScale="90000"/>
          </a:bodyPr>
          <a:lstStyle/>
          <a:p>
            <a:br>
              <a:rPr lang="en-GB" b="0" i="0" dirty="0">
                <a:solidFill>
                  <a:srgbClr val="333333"/>
                </a:solidFill>
                <a:effectLst/>
                <a:latin typeface="Open Sans" panose="020B0606030504020204" pitchFamily="34" charset="0"/>
              </a:rPr>
            </a:br>
            <a:br>
              <a:rPr lang="en-GB" b="0" i="0" dirty="0">
                <a:solidFill>
                  <a:srgbClr val="333333"/>
                </a:solidFill>
                <a:effectLst/>
                <a:latin typeface="Open Sans" panose="020B0606030504020204" pitchFamily="34" charset="0"/>
              </a:rPr>
            </a:br>
            <a:r>
              <a:rPr lang="en-GB" b="0" i="0" dirty="0">
                <a:solidFill>
                  <a:srgbClr val="333333"/>
                </a:solidFill>
                <a:effectLst/>
                <a:latin typeface="Open Sans" panose="020B0606030504020204" pitchFamily="34" charset="0"/>
              </a:rPr>
              <a:t>c) Limitations of market research</a:t>
            </a:r>
            <a:br>
              <a:rPr lang="en-GB" b="0" i="0" dirty="0">
                <a:solidFill>
                  <a:srgbClr val="333333"/>
                </a:solidFill>
                <a:effectLst/>
                <a:latin typeface="Open Sans" panose="020B0606030504020204" pitchFamily="34" charset="0"/>
              </a:rPr>
            </a:br>
            <a:br>
              <a:rPr lang="en-GB" b="0" i="0" dirty="0">
                <a:solidFill>
                  <a:srgbClr val="333333"/>
                </a:solidFill>
                <a:effectLst/>
                <a:latin typeface="Open Sans" panose="020B0606030504020204" pitchFamily="34" charset="0"/>
              </a:rPr>
            </a:br>
            <a:br>
              <a:rPr lang="en-GB" b="0" i="0" dirty="0">
                <a:solidFill>
                  <a:srgbClr val="000000"/>
                </a:solidFill>
                <a:effectLst/>
                <a:latin typeface="Open Sans" panose="020B0606030504020204" pitchFamily="34" charset="0"/>
              </a:rPr>
            </a:br>
            <a:endParaRPr lang="en-GB" dirty="0"/>
          </a:p>
        </p:txBody>
      </p:sp>
      <p:pic>
        <p:nvPicPr>
          <p:cNvPr id="1026" name="Picture 2" descr="Picture">
            <a:extLst>
              <a:ext uri="{FF2B5EF4-FFF2-40B4-BE49-F238E27FC236}">
                <a16:creationId xmlns:a16="http://schemas.microsoft.com/office/drawing/2014/main" id="{FB59C425-BC3E-4F97-AEB4-5DC045F9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9" y="1256917"/>
            <a:ext cx="2514600" cy="2823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D611CF3E-5357-4523-B7B4-1120291879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256917"/>
            <a:ext cx="3473244" cy="28234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AB8079-6B10-4776-B80D-F954AA7B972C}"/>
              </a:ext>
            </a:extLst>
          </p:cNvPr>
          <p:cNvSpPr/>
          <p:nvPr/>
        </p:nvSpPr>
        <p:spPr>
          <a:xfrm>
            <a:off x="523875" y="4448175"/>
            <a:ext cx="5486308" cy="11529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a:solidFill>
                  <a:srgbClr val="000000"/>
                </a:solidFill>
                <a:effectLst/>
                <a:latin typeface="Open Sans" panose="020B0606030504020204" pitchFamily="34" charset="0"/>
              </a:rPr>
              <a:t>Market research is incapable of seeing potential in real leaps forward - Steve Jobs</a:t>
            </a:r>
            <a:endParaRPr lang="en-GB" b="1" dirty="0"/>
          </a:p>
        </p:txBody>
      </p:sp>
      <p:sp>
        <p:nvSpPr>
          <p:cNvPr id="9" name="Rectangle 8">
            <a:extLst>
              <a:ext uri="{FF2B5EF4-FFF2-40B4-BE49-F238E27FC236}">
                <a16:creationId xmlns:a16="http://schemas.microsoft.com/office/drawing/2014/main" id="{23ACE69E-7745-40DC-8BD3-AF188E851724}"/>
              </a:ext>
            </a:extLst>
          </p:cNvPr>
          <p:cNvSpPr/>
          <p:nvPr/>
        </p:nvSpPr>
        <p:spPr>
          <a:xfrm>
            <a:off x="6096000" y="4448175"/>
            <a:ext cx="5486308" cy="11529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000000"/>
                </a:solidFill>
                <a:latin typeface="Open Sans" panose="020B0606030504020204" pitchFamily="34" charset="0"/>
              </a:rPr>
              <a:t>If I asked customers what they wanted, they'd have asked for a horse - Henry Ford </a:t>
            </a:r>
          </a:p>
        </p:txBody>
      </p:sp>
      <p:sp>
        <p:nvSpPr>
          <p:cNvPr id="7" name="Rectangle 6">
            <a:extLst>
              <a:ext uri="{FF2B5EF4-FFF2-40B4-BE49-F238E27FC236}">
                <a16:creationId xmlns:a16="http://schemas.microsoft.com/office/drawing/2014/main" id="{778F9DB2-1FE6-483B-B8EC-BE233311F797}"/>
              </a:ext>
            </a:extLst>
          </p:cNvPr>
          <p:cNvSpPr/>
          <p:nvPr/>
        </p:nvSpPr>
        <p:spPr>
          <a:xfrm>
            <a:off x="523874" y="5770485"/>
            <a:ext cx="11058433" cy="87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Summarise the limitations of market research according to Steve Jobs and Henry Ford</a:t>
            </a:r>
          </a:p>
        </p:txBody>
      </p:sp>
    </p:spTree>
    <p:extLst>
      <p:ext uri="{BB962C8B-B14F-4D97-AF65-F5344CB8AC3E}">
        <p14:creationId xmlns:p14="http://schemas.microsoft.com/office/powerpoint/2010/main" val="198337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48E7-3B5F-4AD0-B4F0-D32E63FC169F}"/>
              </a:ext>
            </a:extLst>
          </p:cNvPr>
          <p:cNvSpPr>
            <a:spLocks noGrp="1"/>
          </p:cNvSpPr>
          <p:nvPr>
            <p:ph type="title"/>
          </p:nvPr>
        </p:nvSpPr>
        <p:spPr/>
        <p:txBody>
          <a:bodyPr/>
          <a:lstStyle/>
          <a:p>
            <a:endParaRPr lang="en-GB"/>
          </a:p>
        </p:txBody>
      </p:sp>
      <p:pic>
        <p:nvPicPr>
          <p:cNvPr id="4" name="Online Media 3" title="How has social media impacted market research in recent years?">
            <a:hlinkClick r:id="" action="ppaction://media"/>
            <a:extLst>
              <a:ext uri="{FF2B5EF4-FFF2-40B4-BE49-F238E27FC236}">
                <a16:creationId xmlns:a16="http://schemas.microsoft.com/office/drawing/2014/main" id="{BE1B468C-1421-4E8E-B682-9540D82E35D3}"/>
              </a:ext>
            </a:extLst>
          </p:cNvPr>
          <p:cNvPicPr>
            <a:picLocks noGrp="1" noRot="1" noChangeAspect="1"/>
          </p:cNvPicPr>
          <p:nvPr>
            <p:ph idx="1"/>
            <a:videoFile r:link="rId1"/>
          </p:nvPr>
        </p:nvPicPr>
        <p:blipFill>
          <a:blip r:embed="rId4"/>
          <a:stretch>
            <a:fillRect/>
          </a:stretch>
        </p:blipFill>
        <p:spPr>
          <a:xfrm>
            <a:off x="838200" y="1254727"/>
            <a:ext cx="4530731" cy="2560036"/>
          </a:xfrm>
          <a:prstGeom prst="rect">
            <a:avLst/>
          </a:prstGeom>
        </p:spPr>
      </p:pic>
      <p:sp>
        <p:nvSpPr>
          <p:cNvPr id="5" name="Rectangle 4">
            <a:extLst>
              <a:ext uri="{FF2B5EF4-FFF2-40B4-BE49-F238E27FC236}">
                <a16:creationId xmlns:a16="http://schemas.microsoft.com/office/drawing/2014/main" id="{0B07D208-D39E-45BF-8F56-0E1CB58A7E04}"/>
              </a:ext>
            </a:extLst>
          </p:cNvPr>
          <p:cNvSpPr/>
          <p:nvPr/>
        </p:nvSpPr>
        <p:spPr>
          <a:xfrm>
            <a:off x="923925" y="4800600"/>
            <a:ext cx="10119896" cy="1571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i="0" dirty="0">
                <a:solidFill>
                  <a:srgbClr val="000000"/>
                </a:solidFill>
                <a:effectLst/>
              </a:rPr>
              <a:t>What might be the potential problems of using this method to collect their data? </a:t>
            </a:r>
            <a:endParaRPr lang="en-GB" sz="2400" dirty="0"/>
          </a:p>
        </p:txBody>
      </p:sp>
      <p:pic>
        <p:nvPicPr>
          <p:cNvPr id="6" name="Online Media 5" title="The Use of Social Media in Market Research">
            <a:hlinkClick r:id="" action="ppaction://media"/>
            <a:extLst>
              <a:ext uri="{FF2B5EF4-FFF2-40B4-BE49-F238E27FC236}">
                <a16:creationId xmlns:a16="http://schemas.microsoft.com/office/drawing/2014/main" id="{9D82286D-CE14-4B6F-8ED8-0523F70B7A53}"/>
              </a:ext>
            </a:extLst>
          </p:cNvPr>
          <p:cNvPicPr>
            <a:picLocks noRot="1" noChangeAspect="1"/>
          </p:cNvPicPr>
          <p:nvPr>
            <a:videoFile r:link="rId2"/>
          </p:nvPr>
        </p:nvPicPr>
        <p:blipFill>
          <a:blip r:embed="rId5"/>
          <a:stretch>
            <a:fillRect/>
          </a:stretch>
        </p:blipFill>
        <p:spPr>
          <a:xfrm>
            <a:off x="5664200" y="1254727"/>
            <a:ext cx="4531037" cy="2560036"/>
          </a:xfrm>
          <a:prstGeom prst="rect">
            <a:avLst/>
          </a:prstGeom>
        </p:spPr>
      </p:pic>
    </p:spTree>
    <p:extLst>
      <p:ext uri="{BB962C8B-B14F-4D97-AF65-F5344CB8AC3E}">
        <p14:creationId xmlns:p14="http://schemas.microsoft.com/office/powerpoint/2010/main" val="22574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Social networks – it doesn’t always work!</a:t>
            </a:r>
          </a:p>
        </p:txBody>
      </p:sp>
      <p:pic>
        <p:nvPicPr>
          <p:cNvPr id="5" name="Content Placeholder 4">
            <a:hlinkClick r:id="rId2"/>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91753" y="1825625"/>
            <a:ext cx="347449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a:hlinkClick r:id="rId4"/>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985927" y="1825625"/>
            <a:ext cx="355414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EE3C15C7-5794-44F3-A846-FF3B349FDFD4}"/>
              </a:ext>
            </a:extLst>
          </p:cNvPr>
          <p:cNvSpPr/>
          <p:nvPr/>
        </p:nvSpPr>
        <p:spPr>
          <a:xfrm>
            <a:off x="767178" y="5987988"/>
            <a:ext cx="11058433" cy="87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went wrong with this use of social media to conduct market research?</a:t>
            </a:r>
          </a:p>
        </p:txBody>
      </p:sp>
    </p:spTree>
    <p:extLst>
      <p:ext uri="{BB962C8B-B14F-4D97-AF65-F5344CB8AC3E}">
        <p14:creationId xmlns:p14="http://schemas.microsoft.com/office/powerpoint/2010/main" val="410528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CD56A-043C-4176-B379-6D0C930FDB5C}"/>
              </a:ext>
            </a:extLst>
          </p:cNvPr>
          <p:cNvSpPr>
            <a:spLocks noGrp="1"/>
          </p:cNvSpPr>
          <p:nvPr>
            <p:ph type="title"/>
          </p:nvPr>
        </p:nvSpPr>
        <p:spPr/>
        <p:txBody>
          <a:bodyPr>
            <a:normAutofit fontScale="90000"/>
          </a:bodyPr>
          <a:lstStyle/>
          <a:p>
            <a:br>
              <a:rPr lang="en-GB" b="1" dirty="0"/>
            </a:br>
            <a:r>
              <a:rPr lang="en-GB" b="1" dirty="0"/>
              <a:t>Business Databases</a:t>
            </a:r>
            <a:br>
              <a:rPr lang="en-GB" b="1" dirty="0"/>
            </a:br>
            <a:endParaRPr lang="en-GB" dirty="0"/>
          </a:p>
        </p:txBody>
      </p:sp>
      <p:sp>
        <p:nvSpPr>
          <p:cNvPr id="6" name="Content Placeholder 5">
            <a:extLst>
              <a:ext uri="{FF2B5EF4-FFF2-40B4-BE49-F238E27FC236}">
                <a16:creationId xmlns:a16="http://schemas.microsoft.com/office/drawing/2014/main" id="{6E83C7E9-8E48-4298-B455-8C7124C9804C}"/>
              </a:ext>
            </a:extLst>
          </p:cNvPr>
          <p:cNvSpPr>
            <a:spLocks noGrp="1"/>
          </p:cNvSpPr>
          <p:nvPr>
            <p:ph idx="1"/>
          </p:nvPr>
        </p:nvSpPr>
        <p:spPr/>
        <p:txBody>
          <a:bodyPr/>
          <a:lstStyle/>
          <a:p>
            <a:pPr marL="0" indent="0">
              <a:buNone/>
            </a:pPr>
            <a:r>
              <a:rPr lang="en-GB" dirty="0"/>
              <a:t>Almost 75% of supermarket shopping was done with the use of a `Loyalty Card`.  This provide a retailer with a multi-million user database, which can be interrogated to find out answers to quantitative questions, such as what percentage of purchases of Lynx are among households with boys under 12?</a:t>
            </a:r>
          </a:p>
          <a:p>
            <a:endParaRPr lang="en-GB" dirty="0"/>
          </a:p>
        </p:txBody>
      </p:sp>
    </p:spTree>
    <p:extLst>
      <p:ext uri="{BB962C8B-B14F-4D97-AF65-F5344CB8AC3E}">
        <p14:creationId xmlns:p14="http://schemas.microsoft.com/office/powerpoint/2010/main" val="137065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5CFA-1A37-4923-BB0A-2E171B78495E}"/>
              </a:ext>
            </a:extLst>
          </p:cNvPr>
          <p:cNvSpPr>
            <a:spLocks noGrp="1"/>
          </p:cNvSpPr>
          <p:nvPr>
            <p:ph type="title"/>
          </p:nvPr>
        </p:nvSpPr>
        <p:spPr/>
        <p:txBody>
          <a:bodyPr/>
          <a:lstStyle/>
          <a:p>
            <a:endParaRPr lang="en-GB"/>
          </a:p>
        </p:txBody>
      </p:sp>
      <p:pic>
        <p:nvPicPr>
          <p:cNvPr id="4" name="Online Media 3" title="Dunnhumby Clive Humby on Tesco ClubCard and Customer Loyalty Program">
            <a:hlinkClick r:id="" action="ppaction://media"/>
            <a:extLst>
              <a:ext uri="{FF2B5EF4-FFF2-40B4-BE49-F238E27FC236}">
                <a16:creationId xmlns:a16="http://schemas.microsoft.com/office/drawing/2014/main" id="{2968684D-8014-4FFC-AB7A-767BDDEC299B}"/>
              </a:ext>
            </a:extLst>
          </p:cNvPr>
          <p:cNvPicPr>
            <a:picLocks noGrp="1" noRot="1" noChangeAspect="1"/>
          </p:cNvPicPr>
          <p:nvPr>
            <p:ph idx="1"/>
            <a:videoFile r:link="rId1"/>
          </p:nvPr>
        </p:nvPicPr>
        <p:blipFill>
          <a:blip r:embed="rId3"/>
          <a:stretch>
            <a:fillRect/>
          </a:stretch>
        </p:blipFill>
        <p:spPr>
          <a:xfrm>
            <a:off x="2005821" y="142042"/>
            <a:ext cx="7700962" cy="4351338"/>
          </a:xfrm>
          <a:prstGeom prst="rect">
            <a:avLst/>
          </a:prstGeom>
        </p:spPr>
      </p:pic>
      <p:sp>
        <p:nvSpPr>
          <p:cNvPr id="5" name="Rectangle 4">
            <a:extLst>
              <a:ext uri="{FF2B5EF4-FFF2-40B4-BE49-F238E27FC236}">
                <a16:creationId xmlns:a16="http://schemas.microsoft.com/office/drawing/2014/main" id="{3E61430F-BB42-46F7-8F04-C72860C42A38}"/>
              </a:ext>
            </a:extLst>
          </p:cNvPr>
          <p:cNvSpPr/>
          <p:nvPr/>
        </p:nvSpPr>
        <p:spPr>
          <a:xfrm>
            <a:off x="742765" y="4589755"/>
            <a:ext cx="10972800" cy="17665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0" i="0" dirty="0">
                <a:solidFill>
                  <a:srgbClr val="000000"/>
                </a:solidFill>
                <a:effectLst/>
              </a:rPr>
              <a:t>What is the Tesco club card? How is it used? </a:t>
            </a:r>
            <a:br>
              <a:rPr lang="en-GB" sz="2400" dirty="0"/>
            </a:br>
            <a:br>
              <a:rPr lang="en-GB" sz="2400" dirty="0"/>
            </a:br>
            <a:r>
              <a:rPr lang="en-GB" sz="2400" b="0" i="0" dirty="0">
                <a:solidFill>
                  <a:srgbClr val="000000"/>
                </a:solidFill>
                <a:effectLst/>
              </a:rPr>
              <a:t>What is the benefit of Tesco using this? </a:t>
            </a:r>
            <a:br>
              <a:rPr lang="en-GB" sz="2400" dirty="0"/>
            </a:br>
            <a:br>
              <a:rPr lang="en-GB" sz="2400" dirty="0"/>
            </a:br>
            <a:r>
              <a:rPr lang="en-GB" sz="2400" b="0" i="0" dirty="0">
                <a:solidFill>
                  <a:srgbClr val="000000"/>
                </a:solidFill>
                <a:effectLst/>
              </a:rPr>
              <a:t>​Are there any potential drawbacks?</a:t>
            </a:r>
            <a:endParaRPr lang="en-GB" sz="2400" dirty="0"/>
          </a:p>
        </p:txBody>
      </p:sp>
    </p:spTree>
    <p:extLst>
      <p:ext uri="{BB962C8B-B14F-4D97-AF65-F5344CB8AC3E}">
        <p14:creationId xmlns:p14="http://schemas.microsoft.com/office/powerpoint/2010/main" val="26821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Business Databases</a:t>
            </a:r>
          </a:p>
        </p:txBody>
      </p:sp>
      <p:sp>
        <p:nvSpPr>
          <p:cNvPr id="4" name="Content Placeholder 3"/>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GB" dirty="0"/>
              <a:t>Large supermarkets use all the data from their loyalty schemes to build huge customer databases</a:t>
            </a:r>
          </a:p>
          <a:p>
            <a:r>
              <a:rPr lang="en-GB" dirty="0"/>
              <a:t>This information can be used to target customers likely to buy at the store e.g. customer satisfaction with bakery products at Morrison's</a:t>
            </a:r>
          </a:p>
          <a:p>
            <a:r>
              <a:rPr lang="en-GB" dirty="0"/>
              <a:t>Other databases such as Experian can also be a valuable source of customer information e.g. credit scores, incomes</a:t>
            </a:r>
          </a:p>
        </p:txBody>
      </p:sp>
      <p:pic>
        <p:nvPicPr>
          <p:cNvPr id="6" name="Picture 5">
            <a:hlinkClick r:id="rId2"/>
          </p:cNvPr>
          <p:cNvPicPr>
            <a:picLocks noChangeAspect="1"/>
          </p:cNvPicPr>
          <p:nvPr/>
        </p:nvPicPr>
        <p:blipFill>
          <a:blip r:embed="rId3"/>
          <a:stretch>
            <a:fillRect/>
          </a:stretch>
        </p:blipFill>
        <p:spPr>
          <a:xfrm>
            <a:off x="7021286" y="1880146"/>
            <a:ext cx="4143375" cy="2600325"/>
          </a:xfrm>
          <a:prstGeom prst="rect">
            <a:avLst/>
          </a:prstGeom>
        </p:spPr>
      </p:pic>
      <p:pic>
        <p:nvPicPr>
          <p:cNvPr id="7" name="Picture 6">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200" y="4480471"/>
            <a:ext cx="5600700" cy="1831429"/>
          </a:xfrm>
          <a:prstGeom prst="rect">
            <a:avLst/>
          </a:prstGeom>
        </p:spPr>
      </p:pic>
      <p:sp>
        <p:nvSpPr>
          <p:cNvPr id="8" name="Rectangle 7">
            <a:extLst>
              <a:ext uri="{FF2B5EF4-FFF2-40B4-BE49-F238E27FC236}">
                <a16:creationId xmlns:a16="http://schemas.microsoft.com/office/drawing/2014/main" id="{07D96304-DE5C-4CD0-AF92-5044BDC64784}"/>
              </a:ext>
            </a:extLst>
          </p:cNvPr>
          <p:cNvSpPr/>
          <p:nvPr/>
        </p:nvSpPr>
        <p:spPr>
          <a:xfrm>
            <a:off x="991327" y="6057869"/>
            <a:ext cx="11058433" cy="87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Explain how loyalty cards are used by supermarkets to conduct market research?</a:t>
            </a:r>
          </a:p>
          <a:p>
            <a:pPr algn="ctr"/>
            <a:r>
              <a:rPr lang="en-GB" sz="2400" dirty="0">
                <a:solidFill>
                  <a:schemeClr val="tx1"/>
                </a:solidFill>
              </a:rPr>
              <a:t>Explain the role of loyalty cards assist in promotional activities.</a:t>
            </a:r>
          </a:p>
        </p:txBody>
      </p:sp>
    </p:spTree>
    <p:extLst>
      <p:ext uri="{BB962C8B-B14F-4D97-AF65-F5344CB8AC3E}">
        <p14:creationId xmlns:p14="http://schemas.microsoft.com/office/powerpoint/2010/main" val="13493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lnSpc>
                <a:spcPct val="110000"/>
              </a:lnSpc>
            </a:pPr>
            <a:r>
              <a:rPr lang="en-GB" sz="6600" b="1" dirty="0">
                <a:solidFill>
                  <a:srgbClr val="0070C0"/>
                </a:solidFill>
              </a:rPr>
              <a:t>Use of ICT to support market research</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17080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B6D5-A5CA-4DB1-89CB-C4E5E3ACA9E8}"/>
              </a:ext>
            </a:extLst>
          </p:cNvPr>
          <p:cNvSpPr>
            <a:spLocks noGrp="1"/>
          </p:cNvSpPr>
          <p:nvPr>
            <p:ph type="title"/>
          </p:nvPr>
        </p:nvSpPr>
        <p:spPr/>
        <p:txBody>
          <a:bodyPr>
            <a:normAutofit fontScale="90000"/>
          </a:bodyPr>
          <a:lstStyle/>
          <a:p>
            <a:r>
              <a:rPr lang="en-GB" sz="6000" b="1" dirty="0">
                <a:solidFill>
                  <a:srgbClr val="FF0000"/>
                </a:solidFill>
                <a:latin typeface="Calibri" pitchFamily="34" charset="0"/>
              </a:rPr>
              <a:t>Market Research</a:t>
            </a:r>
            <a:br>
              <a:rPr lang="en-GB" sz="6000" b="1" kern="0" dirty="0">
                <a:solidFill>
                  <a:srgbClr val="FF0000"/>
                </a:solidFill>
                <a:latin typeface="Calibri" pitchFamily="34" charset="0"/>
              </a:rPr>
            </a:br>
            <a:endParaRPr lang="en-GB" dirty="0">
              <a:solidFill>
                <a:srgbClr val="FF0000"/>
              </a:solidFill>
            </a:endParaRPr>
          </a:p>
        </p:txBody>
      </p:sp>
      <p:sp>
        <p:nvSpPr>
          <p:cNvPr id="4" name="Content Placeholder 3">
            <a:extLst>
              <a:ext uri="{FF2B5EF4-FFF2-40B4-BE49-F238E27FC236}">
                <a16:creationId xmlns:a16="http://schemas.microsoft.com/office/drawing/2014/main" id="{F4721AE0-38F3-4285-9F85-5E8E46AE3FAF}"/>
              </a:ext>
            </a:extLst>
          </p:cNvPr>
          <p:cNvSpPr>
            <a:spLocks noGrp="1"/>
          </p:cNvSpPr>
          <p:nvPr>
            <p:ph idx="1"/>
          </p:nvPr>
        </p:nvSpPr>
        <p:spPr/>
        <p:txBody>
          <a:bodyPr/>
          <a:lstStyle/>
          <a:p>
            <a:pPr marL="0" indent="0">
              <a:buNone/>
            </a:pPr>
            <a:r>
              <a:rPr lang="en-GB" sz="2800" dirty="0">
                <a:latin typeface="Calibri" panose="020F0502020204030204" pitchFamily="34" charset="0"/>
                <a:cs typeface="Calibri" panose="020F0502020204030204" pitchFamily="34" charset="0"/>
              </a:rPr>
              <a:t>d) Use of ICT to support market research: </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websites </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social networking </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databases </a:t>
            </a:r>
          </a:p>
          <a:p>
            <a:endParaRPr lang="en-GB" dirty="0"/>
          </a:p>
        </p:txBody>
      </p:sp>
    </p:spTree>
    <p:extLst>
      <p:ext uri="{BB962C8B-B14F-4D97-AF65-F5344CB8AC3E}">
        <p14:creationId xmlns:p14="http://schemas.microsoft.com/office/powerpoint/2010/main" val="96515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719C29-5F17-42F4-B888-4E0290F38FC3}"/>
              </a:ext>
            </a:extLst>
          </p:cNvPr>
          <p:cNvSpPr>
            <a:spLocks noGrp="1"/>
          </p:cNvSpPr>
          <p:nvPr>
            <p:ph type="title"/>
          </p:nvPr>
        </p:nvSpPr>
        <p:spPr/>
        <p:txBody>
          <a:bodyPr>
            <a:normAutofit fontScale="90000"/>
          </a:bodyPr>
          <a:lstStyle/>
          <a:p>
            <a:br>
              <a:rPr lang="en-GB" b="1" dirty="0"/>
            </a:br>
            <a:r>
              <a:rPr lang="en-GB" b="1" dirty="0"/>
              <a:t>Websites</a:t>
            </a:r>
            <a:br>
              <a:rPr lang="en-GB" b="1" dirty="0"/>
            </a:br>
            <a:endParaRPr lang="en-GB" dirty="0"/>
          </a:p>
        </p:txBody>
      </p:sp>
      <p:sp>
        <p:nvSpPr>
          <p:cNvPr id="6" name="Content Placeholder 5">
            <a:extLst>
              <a:ext uri="{FF2B5EF4-FFF2-40B4-BE49-F238E27FC236}">
                <a16:creationId xmlns:a16="http://schemas.microsoft.com/office/drawing/2014/main" id="{640EF697-0D2F-4D7A-8E03-D62D1EDB4E19}"/>
              </a:ext>
            </a:extLst>
          </p:cNvPr>
          <p:cNvSpPr>
            <a:spLocks noGrp="1"/>
          </p:cNvSpPr>
          <p:nvPr>
            <p:ph idx="1"/>
          </p:nvPr>
        </p:nvSpPr>
        <p:spPr/>
        <p:txBody>
          <a:bodyPr/>
          <a:lstStyle/>
          <a:p>
            <a:pPr marL="0" indent="0">
              <a:buNone/>
            </a:pPr>
            <a:r>
              <a:rPr lang="en-GB" dirty="0"/>
              <a:t>Many websites automatically generate customer questionnaires.  They might target everyone through the home page or the focus on a subgroup.  This may look like free research, but who answers the questions raised?  This can be very time consuming and it could be biased towards those with more time on their hands.  </a:t>
            </a:r>
          </a:p>
          <a:p>
            <a:endParaRPr lang="en-GB" dirty="0"/>
          </a:p>
        </p:txBody>
      </p:sp>
    </p:spTree>
    <p:extLst>
      <p:ext uri="{BB962C8B-B14F-4D97-AF65-F5344CB8AC3E}">
        <p14:creationId xmlns:p14="http://schemas.microsoft.com/office/powerpoint/2010/main" val="182523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93158"/>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Websites</a:t>
            </a:r>
          </a:p>
        </p:txBody>
      </p:sp>
      <p:sp>
        <p:nvSpPr>
          <p:cNvPr id="5" name="Content Placeholder 4"/>
          <p:cNvSpPr>
            <a:spLocks noGrp="1"/>
          </p:cNvSpPr>
          <p:nvPr>
            <p:ph sz="half" idx="1"/>
          </p:nvPr>
        </p:nvSpPr>
        <p:spPr>
          <a:xfrm>
            <a:off x="838200" y="1358284"/>
            <a:ext cx="5181600" cy="4351338"/>
          </a:xfrm>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Pop-ups on websites can be used to ask customers about products they have bought or may buy</a:t>
            </a:r>
          </a:p>
          <a:p>
            <a:r>
              <a:rPr lang="en-GB" dirty="0"/>
              <a:t>These may also be used to gather e-mail addresses so that targeted customers can be surveyed later via e-mail</a:t>
            </a:r>
          </a:p>
          <a:p>
            <a:r>
              <a:rPr lang="en-GB" dirty="0"/>
              <a:t>Some sites (Like the Grocer, see video) have lots of useful quantitative data about the industry</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1206" y="1362948"/>
            <a:ext cx="5122594" cy="4132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hlinkClick r:id="rId2"/>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15164" y="3989955"/>
            <a:ext cx="1269841" cy="888889"/>
          </a:xfrm>
          <a:prstGeom prst="rect">
            <a:avLst/>
          </a:prstGeom>
        </p:spPr>
      </p:pic>
      <p:pic>
        <p:nvPicPr>
          <p:cNvPr id="8" name="Picture 7"/>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0194235" y="459353"/>
            <a:ext cx="1030356" cy="804704"/>
          </a:xfrm>
          <a:prstGeom prst="rect">
            <a:avLst/>
          </a:prstGeom>
        </p:spPr>
      </p:pic>
      <p:sp>
        <p:nvSpPr>
          <p:cNvPr id="9" name="Rectangle 8">
            <a:extLst>
              <a:ext uri="{FF2B5EF4-FFF2-40B4-BE49-F238E27FC236}">
                <a16:creationId xmlns:a16="http://schemas.microsoft.com/office/drawing/2014/main" id="{5BA5B073-D9F3-40F5-8AE9-2A998FCEDDC4}"/>
              </a:ext>
            </a:extLst>
          </p:cNvPr>
          <p:cNvSpPr/>
          <p:nvPr/>
        </p:nvSpPr>
        <p:spPr>
          <a:xfrm>
            <a:off x="406985" y="5789816"/>
            <a:ext cx="11058433" cy="87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Explain the limitations of using Pop-ups to gather email addresses.</a:t>
            </a:r>
          </a:p>
          <a:p>
            <a:pPr algn="ctr"/>
            <a:r>
              <a:rPr lang="en-GB" sz="2400" dirty="0">
                <a:solidFill>
                  <a:schemeClr val="tx1"/>
                </a:solidFill>
              </a:rPr>
              <a:t>Outline the role of websites such as `The Grocer`  </a:t>
            </a:r>
          </a:p>
        </p:txBody>
      </p:sp>
    </p:spTree>
    <p:extLst>
      <p:ext uri="{BB962C8B-B14F-4D97-AF65-F5344CB8AC3E}">
        <p14:creationId xmlns:p14="http://schemas.microsoft.com/office/powerpoint/2010/main" val="227362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2F868E-09F0-4640-8F17-72EDD6B2706A}"/>
              </a:ext>
            </a:extLst>
          </p:cNvPr>
          <p:cNvSpPr>
            <a:spLocks noGrp="1"/>
          </p:cNvSpPr>
          <p:nvPr>
            <p:ph type="title"/>
          </p:nvPr>
        </p:nvSpPr>
        <p:spPr/>
        <p:txBody>
          <a:bodyPr/>
          <a:lstStyle/>
          <a:p>
            <a:endParaRPr lang="en-GB"/>
          </a:p>
        </p:txBody>
      </p:sp>
      <p:pic>
        <p:nvPicPr>
          <p:cNvPr id="2050" name="Picture 2" descr="Picture">
            <a:extLst>
              <a:ext uri="{FF2B5EF4-FFF2-40B4-BE49-F238E27FC236}">
                <a16:creationId xmlns:a16="http://schemas.microsoft.com/office/drawing/2014/main" id="{89EB8903-8F8A-4634-87A7-7557A0EEC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131" y="-1"/>
            <a:ext cx="7189896" cy="51025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BE7DD8FA-3EED-4DC0-B239-2482B18B286C}"/>
              </a:ext>
            </a:extLst>
          </p:cNvPr>
          <p:cNvSpPr>
            <a:spLocks noGrp="1"/>
          </p:cNvSpPr>
          <p:nvPr>
            <p:ph idx="1"/>
          </p:nvPr>
        </p:nvSpPr>
        <p:spPr>
          <a:xfrm>
            <a:off x="838200" y="5319969"/>
            <a:ext cx="10596239" cy="1152202"/>
          </a:xfrm>
          <a:solidFill>
            <a:srgbClr val="FFFF00"/>
          </a:solidFill>
        </p:spPr>
        <p:txBody>
          <a:bodyPr>
            <a:normAutofit fontScale="85000" lnSpcReduction="10000"/>
          </a:bodyPr>
          <a:lstStyle/>
          <a:p>
            <a:pPr marL="0" indent="0">
              <a:buNone/>
            </a:pPr>
            <a:r>
              <a:rPr lang="en-GB" b="0" i="0" dirty="0">
                <a:solidFill>
                  <a:srgbClr val="000000"/>
                </a:solidFill>
                <a:effectLst/>
                <a:latin typeface="Open Sans" panose="020B0606030504020204" pitchFamily="34" charset="0"/>
              </a:rPr>
              <a:t>​</a:t>
            </a:r>
            <a:r>
              <a:rPr lang="en-GB" b="0" i="0" dirty="0">
                <a:solidFill>
                  <a:srgbClr val="000000"/>
                </a:solidFill>
                <a:effectLst/>
              </a:rPr>
              <a:t>Why might a business decide to use surveys to carry out it's market research? </a:t>
            </a:r>
            <a:br>
              <a:rPr lang="en-GB" b="0" i="0" dirty="0">
                <a:solidFill>
                  <a:srgbClr val="000000"/>
                </a:solidFill>
                <a:effectLst/>
              </a:rPr>
            </a:br>
            <a:br>
              <a:rPr lang="en-GB" dirty="0"/>
            </a:br>
            <a:r>
              <a:rPr lang="en-GB" b="0" i="0" dirty="0">
                <a:solidFill>
                  <a:srgbClr val="000000"/>
                </a:solidFill>
                <a:effectLst/>
              </a:rPr>
              <a:t>What are the issues with such questionnaires on websites?</a:t>
            </a:r>
            <a:endParaRPr lang="en-GB" dirty="0"/>
          </a:p>
        </p:txBody>
      </p:sp>
    </p:spTree>
    <p:extLst>
      <p:ext uri="{BB962C8B-B14F-4D97-AF65-F5344CB8AC3E}">
        <p14:creationId xmlns:p14="http://schemas.microsoft.com/office/powerpoint/2010/main" val="82163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AE2B43-8288-4398-9E77-ADF895F82920}"/>
              </a:ext>
            </a:extLst>
          </p:cNvPr>
          <p:cNvSpPr>
            <a:spLocks noGrp="1"/>
          </p:cNvSpPr>
          <p:nvPr>
            <p:ph type="title"/>
          </p:nvPr>
        </p:nvSpPr>
        <p:spPr/>
        <p:txBody>
          <a:bodyPr>
            <a:normAutofit fontScale="90000"/>
          </a:bodyPr>
          <a:lstStyle/>
          <a:p>
            <a:br>
              <a:rPr lang="en-GB" b="1" dirty="0"/>
            </a:br>
            <a:r>
              <a:rPr lang="en-GB" b="1" dirty="0"/>
              <a:t>The use of social media</a:t>
            </a:r>
            <a:br>
              <a:rPr lang="en-GB" b="1" dirty="0"/>
            </a:br>
            <a:endParaRPr lang="en-GB" dirty="0"/>
          </a:p>
        </p:txBody>
      </p:sp>
      <p:sp>
        <p:nvSpPr>
          <p:cNvPr id="6" name="Content Placeholder 5">
            <a:extLst>
              <a:ext uri="{FF2B5EF4-FFF2-40B4-BE49-F238E27FC236}">
                <a16:creationId xmlns:a16="http://schemas.microsoft.com/office/drawing/2014/main" id="{D88414FC-D34B-464B-9788-5787D6B3EAFB}"/>
              </a:ext>
            </a:extLst>
          </p:cNvPr>
          <p:cNvSpPr>
            <a:spLocks noGrp="1"/>
          </p:cNvSpPr>
          <p:nvPr>
            <p:ph idx="1"/>
          </p:nvPr>
        </p:nvSpPr>
        <p:spPr/>
        <p:txBody>
          <a:bodyPr/>
          <a:lstStyle/>
          <a:p>
            <a:pPr marL="0" indent="0">
              <a:buNone/>
            </a:pPr>
            <a:r>
              <a:rPr lang="en-GB" dirty="0"/>
              <a:t>Social media provide the interactivity that may help to develop a relationship between the business and its customers.  Social media can provide a way to gain a fuller understanding of what customers really love about the brand and product range.</a:t>
            </a:r>
          </a:p>
          <a:p>
            <a:endParaRPr lang="en-GB" dirty="0"/>
          </a:p>
        </p:txBody>
      </p:sp>
    </p:spTree>
    <p:extLst>
      <p:ext uri="{BB962C8B-B14F-4D97-AF65-F5344CB8AC3E}">
        <p14:creationId xmlns:p14="http://schemas.microsoft.com/office/powerpoint/2010/main" val="167917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Social Networks - Twitter</a:t>
            </a:r>
          </a:p>
        </p:txBody>
      </p:sp>
      <p:sp>
        <p:nvSpPr>
          <p:cNvPr id="4" name="Content Placeholder 3"/>
          <p:cNvSpPr>
            <a:spLocks noGrp="1"/>
          </p:cNvSpPr>
          <p:nvPr>
            <p:ph sz="half" idx="1"/>
          </p:nvPr>
        </p:nvSpPr>
        <p:spPr>
          <a:xfrm>
            <a:off x="3505200" y="1690688"/>
            <a:ext cx="5181600" cy="4351338"/>
          </a:xfrm>
        </p:spPr>
        <p:style>
          <a:lnRef idx="2">
            <a:schemeClr val="dk1">
              <a:shade val="50000"/>
            </a:schemeClr>
          </a:lnRef>
          <a:fillRef idx="1">
            <a:schemeClr val="dk1"/>
          </a:fillRef>
          <a:effectRef idx="0">
            <a:schemeClr val="dk1"/>
          </a:effectRef>
          <a:fontRef idx="minor">
            <a:schemeClr val="lt1"/>
          </a:fontRef>
        </p:style>
        <p:txBody>
          <a:bodyPr/>
          <a:lstStyle/>
          <a:p>
            <a:r>
              <a:rPr lang="en-GB" dirty="0"/>
              <a:t>Twitter can be used to support marketing research – by searching for trending hashtags to see emerging trends</a:t>
            </a:r>
          </a:p>
          <a:p>
            <a:r>
              <a:rPr lang="en-GB" dirty="0"/>
              <a:t>It can also search a business name or a brand name to find out quantitative information about customer perceptions</a:t>
            </a:r>
          </a:p>
          <a:p>
            <a:r>
              <a:rPr lang="en-GB" dirty="0"/>
              <a:t>See </a:t>
            </a:r>
            <a:r>
              <a:rPr lang="en-GB" dirty="0">
                <a:hlinkClick r:id="rId3"/>
              </a:rPr>
              <a:t>twitter cloud here</a:t>
            </a:r>
            <a:endParaRPr lang="en-GB" dirty="0"/>
          </a:p>
        </p:txBody>
      </p:sp>
      <p:pic>
        <p:nvPicPr>
          <p:cNvPr id="5" name="Picture 4"/>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0313504" y="620600"/>
            <a:ext cx="762000" cy="762000"/>
          </a:xfrm>
          <a:prstGeom prst="rect">
            <a:avLst/>
          </a:prstGeom>
        </p:spPr>
      </p:pic>
      <p:sp>
        <p:nvSpPr>
          <p:cNvPr id="7" name="Rectangle 6">
            <a:extLst>
              <a:ext uri="{FF2B5EF4-FFF2-40B4-BE49-F238E27FC236}">
                <a16:creationId xmlns:a16="http://schemas.microsoft.com/office/drawing/2014/main" id="{46BE52A5-AA7F-40A0-A46F-0D4A12BA2128}"/>
              </a:ext>
            </a:extLst>
          </p:cNvPr>
          <p:cNvSpPr/>
          <p:nvPr/>
        </p:nvSpPr>
        <p:spPr>
          <a:xfrm>
            <a:off x="776056" y="5987988"/>
            <a:ext cx="11058433" cy="87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Click on the link above and see what is trending on Twitter (UK and Hull)</a:t>
            </a:r>
          </a:p>
          <a:p>
            <a:pPr algn="ctr"/>
            <a:r>
              <a:rPr lang="en-GB" sz="2400" dirty="0">
                <a:solidFill>
                  <a:schemeClr val="tx1"/>
                </a:solidFill>
              </a:rPr>
              <a:t>How is Twitter used by business as part of their market research?</a:t>
            </a:r>
          </a:p>
        </p:txBody>
      </p:sp>
    </p:spTree>
    <p:extLst>
      <p:ext uri="{BB962C8B-B14F-4D97-AF65-F5344CB8AC3E}">
        <p14:creationId xmlns:p14="http://schemas.microsoft.com/office/powerpoint/2010/main" val="198102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D3587C3-E57D-4D5A-8EE8-31C505DF8520}"/>
              </a:ext>
            </a:extLst>
          </p:cNvPr>
          <p:cNvSpPr>
            <a:spLocks noGrp="1"/>
          </p:cNvSpPr>
          <p:nvPr>
            <p:ph type="title"/>
          </p:nvPr>
        </p:nvSpPr>
        <p:spPr>
          <a:xfrm>
            <a:off x="1051560" y="586822"/>
            <a:ext cx="3657600" cy="1645920"/>
          </a:xfrm>
        </p:spPr>
        <p:txBody>
          <a:bodyPr vert="horz" lIns="91440" tIns="45720" rIns="91440" bIns="45720" rtlCol="0" anchor="ctr">
            <a:normAutofit/>
          </a:bodyPr>
          <a:lstStyle/>
          <a:p>
            <a:endParaRPr lang="en-US" sz="3200"/>
          </a:p>
        </p:txBody>
      </p:sp>
      <p:sp>
        <p:nvSpPr>
          <p:cNvPr id="75" name="Rectangle 7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BCE4E5A-5360-4D59-97C0-A37BD410572C}"/>
              </a:ext>
            </a:extLst>
          </p:cNvPr>
          <p:cNvSpPr/>
          <p:nvPr/>
        </p:nvSpPr>
        <p:spPr>
          <a:xfrm>
            <a:off x="1051560" y="586822"/>
            <a:ext cx="10305288" cy="1645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0" i="0" dirty="0">
                <a:solidFill>
                  <a:schemeClr val="tx1"/>
                </a:solidFill>
                <a:effectLst/>
              </a:rPr>
              <a:t>How can businesses use social media for market research?</a:t>
            </a:r>
          </a:p>
          <a:p>
            <a:pPr indent="-228600">
              <a:lnSpc>
                <a:spcPct val="90000"/>
              </a:lnSpc>
              <a:spcAft>
                <a:spcPts val="600"/>
              </a:spcAft>
              <a:buFont typeface="Arial" panose="020B0604020202020204" pitchFamily="34" charset="0"/>
              <a:buChar char="•"/>
            </a:pPr>
            <a:r>
              <a:rPr lang="en-US" sz="2400" b="0" i="0" dirty="0">
                <a:solidFill>
                  <a:schemeClr val="tx1"/>
                </a:solidFill>
                <a:effectLst/>
              </a:rPr>
              <a:t>Summaries the usefulness of each social media platform.</a:t>
            </a:r>
          </a:p>
          <a:p>
            <a:pPr indent="-228600">
              <a:lnSpc>
                <a:spcPct val="90000"/>
              </a:lnSpc>
              <a:spcAft>
                <a:spcPts val="600"/>
              </a:spcAft>
              <a:buFont typeface="Arial" panose="020B0604020202020204" pitchFamily="34" charset="0"/>
              <a:buChar char="•"/>
            </a:pPr>
            <a:r>
              <a:rPr lang="en-US" sz="2400" b="0" i="0" dirty="0">
                <a:solidFill>
                  <a:schemeClr val="tx1"/>
                </a:solidFill>
                <a:effectLst/>
              </a:rPr>
              <a:t>Why might a business choose to use this method to collect their data? </a:t>
            </a:r>
            <a:endParaRPr lang="en-US" dirty="0">
              <a:solidFill>
                <a:schemeClr val="tx1"/>
              </a:solidFill>
            </a:endParaRPr>
          </a:p>
        </p:txBody>
      </p:sp>
      <p:pic>
        <p:nvPicPr>
          <p:cNvPr id="7170" name="Picture 2" descr="Picture">
            <a:extLst>
              <a:ext uri="{FF2B5EF4-FFF2-40B4-BE49-F238E27FC236}">
                <a16:creationId xmlns:a16="http://schemas.microsoft.com/office/drawing/2014/main" id="{D5FB4BE4-DBEB-4EFE-8406-E139B9007D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783" y="2888543"/>
            <a:ext cx="5481509" cy="3165571"/>
          </a:xfrm>
          <a:prstGeom prst="rect">
            <a:avLst/>
          </a:prstGeom>
          <a:noFill/>
          <a:extLst>
            <a:ext uri="{909E8E84-426E-40DD-AFC4-6F175D3DCCD1}">
              <a14:hiddenFill xmlns:a14="http://schemas.microsoft.com/office/drawing/2010/main">
                <a:solidFill>
                  <a:srgbClr val="FFFFFF"/>
                </a:solidFill>
              </a14:hiddenFill>
            </a:ext>
          </a:extLst>
        </p:spPr>
      </p:pic>
      <p:pic>
        <p:nvPicPr>
          <p:cNvPr id="7" name="Online Media 6" title="Top 5 Ways To Use Social Media For Market Research">
            <a:hlinkClick r:id="" action="ppaction://media"/>
            <a:extLst>
              <a:ext uri="{FF2B5EF4-FFF2-40B4-BE49-F238E27FC236}">
                <a16:creationId xmlns:a16="http://schemas.microsoft.com/office/drawing/2014/main" id="{9F6BF120-F5CD-4E61-8203-AF0D9F7309B5}"/>
              </a:ext>
            </a:extLst>
          </p:cNvPr>
          <p:cNvPicPr>
            <a:picLocks noGrp="1" noRot="1" noChangeAspect="1"/>
          </p:cNvPicPr>
          <p:nvPr>
            <p:ph idx="1"/>
            <a:videoFile r:link="rId1"/>
          </p:nvPr>
        </p:nvPicPr>
        <p:blipFill>
          <a:blip r:embed="rId4"/>
          <a:stretch>
            <a:fillRect/>
          </a:stretch>
        </p:blipFill>
        <p:spPr>
          <a:xfrm>
            <a:off x="6198781" y="2911058"/>
            <a:ext cx="5523082" cy="3120541"/>
          </a:xfrm>
          <a:prstGeom prst="rect">
            <a:avLst/>
          </a:prstGeom>
        </p:spPr>
      </p:pic>
    </p:spTree>
    <p:extLst>
      <p:ext uri="{BB962C8B-B14F-4D97-AF65-F5344CB8AC3E}">
        <p14:creationId xmlns:p14="http://schemas.microsoft.com/office/powerpoint/2010/main" val="14757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618</Words>
  <Application>Microsoft Office PowerPoint</Application>
  <PresentationFormat>Widescreen</PresentationFormat>
  <Paragraphs>43</Paragraphs>
  <Slides>14</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  c) Limitations of market research   </vt:lpstr>
      <vt:lpstr>PowerPoint Presentation</vt:lpstr>
      <vt:lpstr>Market Research </vt:lpstr>
      <vt:lpstr> Websites </vt:lpstr>
      <vt:lpstr>Websites</vt:lpstr>
      <vt:lpstr>PowerPoint Presentation</vt:lpstr>
      <vt:lpstr> The use of social media </vt:lpstr>
      <vt:lpstr>Social Networks - Twitter</vt:lpstr>
      <vt:lpstr>PowerPoint Presentation</vt:lpstr>
      <vt:lpstr>PowerPoint Presentation</vt:lpstr>
      <vt:lpstr>Social networks – it doesn’t always work!</vt:lpstr>
      <vt:lpstr> Business Databases </vt:lpstr>
      <vt:lpstr>PowerPoint Presentation</vt:lpstr>
      <vt:lpstr>Business Databases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Gouldthorpe</dc:creator>
  <cp:lastModifiedBy>S Gouldthorpe</cp:lastModifiedBy>
  <cp:revision>2</cp:revision>
  <dcterms:created xsi:type="dcterms:W3CDTF">2021-02-12T10:46:24Z</dcterms:created>
  <dcterms:modified xsi:type="dcterms:W3CDTF">2021-02-12T12:50:55Z</dcterms:modified>
</cp:coreProperties>
</file>