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146756F-3276-48E5-8225-975BD12AAB88}" type="datetimeFigureOut">
              <a:rPr lang="en-GB" smtClean="0"/>
              <a:t>18/06/2013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0BF9E9-9A82-4DA5-8153-170EBA1C2FFD}" type="slidenum">
              <a:rPr lang="en-GB" smtClean="0"/>
              <a:t>‹#›</a:t>
            </a:fld>
            <a:endParaRPr lang="en-GB"/>
          </a:p>
        </p:txBody>
      </p:sp>
    </p:spTree>
    <p:extLst>
      <p:ext uri="{BB962C8B-B14F-4D97-AF65-F5344CB8AC3E}">
        <p14:creationId xmlns:p14="http://schemas.microsoft.com/office/powerpoint/2010/main" val="1609116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146756F-3276-48E5-8225-975BD12AAB88}" type="datetimeFigureOut">
              <a:rPr lang="en-GB" smtClean="0"/>
              <a:t>18/06/2013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0BF9E9-9A82-4DA5-8153-170EBA1C2FFD}" type="slidenum">
              <a:rPr lang="en-GB" smtClean="0"/>
              <a:t>‹#›</a:t>
            </a:fld>
            <a:endParaRPr lang="en-GB"/>
          </a:p>
        </p:txBody>
      </p:sp>
    </p:spTree>
    <p:extLst>
      <p:ext uri="{BB962C8B-B14F-4D97-AF65-F5344CB8AC3E}">
        <p14:creationId xmlns:p14="http://schemas.microsoft.com/office/powerpoint/2010/main" val="3312464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146756F-3276-48E5-8225-975BD12AAB88}" type="datetimeFigureOut">
              <a:rPr lang="en-GB" smtClean="0"/>
              <a:t>18/06/2013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0BF9E9-9A82-4DA5-8153-170EBA1C2FFD}" type="slidenum">
              <a:rPr lang="en-GB" smtClean="0"/>
              <a:t>‹#›</a:t>
            </a:fld>
            <a:endParaRPr lang="en-GB"/>
          </a:p>
        </p:txBody>
      </p:sp>
    </p:spTree>
    <p:extLst>
      <p:ext uri="{BB962C8B-B14F-4D97-AF65-F5344CB8AC3E}">
        <p14:creationId xmlns:p14="http://schemas.microsoft.com/office/powerpoint/2010/main" val="401943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146756F-3276-48E5-8225-975BD12AAB88}" type="datetimeFigureOut">
              <a:rPr lang="en-GB" smtClean="0"/>
              <a:t>18/06/2013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0BF9E9-9A82-4DA5-8153-170EBA1C2FFD}" type="slidenum">
              <a:rPr lang="en-GB" smtClean="0"/>
              <a:t>‹#›</a:t>
            </a:fld>
            <a:endParaRPr lang="en-GB"/>
          </a:p>
        </p:txBody>
      </p:sp>
    </p:spTree>
    <p:extLst>
      <p:ext uri="{BB962C8B-B14F-4D97-AF65-F5344CB8AC3E}">
        <p14:creationId xmlns:p14="http://schemas.microsoft.com/office/powerpoint/2010/main" val="1105268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46756F-3276-48E5-8225-975BD12AAB88}" type="datetimeFigureOut">
              <a:rPr lang="en-GB" smtClean="0"/>
              <a:t>18/06/2013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0BF9E9-9A82-4DA5-8153-170EBA1C2FFD}" type="slidenum">
              <a:rPr lang="en-GB" smtClean="0"/>
              <a:t>‹#›</a:t>
            </a:fld>
            <a:endParaRPr lang="en-GB"/>
          </a:p>
        </p:txBody>
      </p:sp>
    </p:spTree>
    <p:extLst>
      <p:ext uri="{BB962C8B-B14F-4D97-AF65-F5344CB8AC3E}">
        <p14:creationId xmlns:p14="http://schemas.microsoft.com/office/powerpoint/2010/main" val="982134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146756F-3276-48E5-8225-975BD12AAB88}" type="datetimeFigureOut">
              <a:rPr lang="en-GB" smtClean="0"/>
              <a:t>18/06/2013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0BF9E9-9A82-4DA5-8153-170EBA1C2FFD}" type="slidenum">
              <a:rPr lang="en-GB" smtClean="0"/>
              <a:t>‹#›</a:t>
            </a:fld>
            <a:endParaRPr lang="en-GB"/>
          </a:p>
        </p:txBody>
      </p:sp>
    </p:spTree>
    <p:extLst>
      <p:ext uri="{BB962C8B-B14F-4D97-AF65-F5344CB8AC3E}">
        <p14:creationId xmlns:p14="http://schemas.microsoft.com/office/powerpoint/2010/main" val="759827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146756F-3276-48E5-8225-975BD12AAB88}" type="datetimeFigureOut">
              <a:rPr lang="en-GB" smtClean="0"/>
              <a:t>18/06/2013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0BF9E9-9A82-4DA5-8153-170EBA1C2FFD}" type="slidenum">
              <a:rPr lang="en-GB" smtClean="0"/>
              <a:t>‹#›</a:t>
            </a:fld>
            <a:endParaRPr lang="en-GB"/>
          </a:p>
        </p:txBody>
      </p:sp>
    </p:spTree>
    <p:extLst>
      <p:ext uri="{BB962C8B-B14F-4D97-AF65-F5344CB8AC3E}">
        <p14:creationId xmlns:p14="http://schemas.microsoft.com/office/powerpoint/2010/main" val="2604697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146756F-3276-48E5-8225-975BD12AAB88}" type="datetimeFigureOut">
              <a:rPr lang="en-GB" smtClean="0"/>
              <a:t>18/06/2013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0BF9E9-9A82-4DA5-8153-170EBA1C2FFD}" type="slidenum">
              <a:rPr lang="en-GB" smtClean="0"/>
              <a:t>‹#›</a:t>
            </a:fld>
            <a:endParaRPr lang="en-GB"/>
          </a:p>
        </p:txBody>
      </p:sp>
    </p:spTree>
    <p:extLst>
      <p:ext uri="{BB962C8B-B14F-4D97-AF65-F5344CB8AC3E}">
        <p14:creationId xmlns:p14="http://schemas.microsoft.com/office/powerpoint/2010/main" val="4260573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46756F-3276-48E5-8225-975BD12AAB88}" type="datetimeFigureOut">
              <a:rPr lang="en-GB" smtClean="0"/>
              <a:t>18/06/2013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0BF9E9-9A82-4DA5-8153-170EBA1C2FFD}" type="slidenum">
              <a:rPr lang="en-GB" smtClean="0"/>
              <a:t>‹#›</a:t>
            </a:fld>
            <a:endParaRPr lang="en-GB"/>
          </a:p>
        </p:txBody>
      </p:sp>
    </p:spTree>
    <p:extLst>
      <p:ext uri="{BB962C8B-B14F-4D97-AF65-F5344CB8AC3E}">
        <p14:creationId xmlns:p14="http://schemas.microsoft.com/office/powerpoint/2010/main" val="2334637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46756F-3276-48E5-8225-975BD12AAB88}" type="datetimeFigureOut">
              <a:rPr lang="en-GB" smtClean="0"/>
              <a:t>18/06/2013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0BF9E9-9A82-4DA5-8153-170EBA1C2FFD}" type="slidenum">
              <a:rPr lang="en-GB" smtClean="0"/>
              <a:t>‹#›</a:t>
            </a:fld>
            <a:endParaRPr lang="en-GB"/>
          </a:p>
        </p:txBody>
      </p:sp>
    </p:spTree>
    <p:extLst>
      <p:ext uri="{BB962C8B-B14F-4D97-AF65-F5344CB8AC3E}">
        <p14:creationId xmlns:p14="http://schemas.microsoft.com/office/powerpoint/2010/main" val="3969347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46756F-3276-48E5-8225-975BD12AAB88}" type="datetimeFigureOut">
              <a:rPr lang="en-GB" smtClean="0"/>
              <a:t>18/06/2013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0BF9E9-9A82-4DA5-8153-170EBA1C2FFD}" type="slidenum">
              <a:rPr lang="en-GB" smtClean="0"/>
              <a:t>‹#›</a:t>
            </a:fld>
            <a:endParaRPr lang="en-GB"/>
          </a:p>
        </p:txBody>
      </p:sp>
    </p:spTree>
    <p:extLst>
      <p:ext uri="{BB962C8B-B14F-4D97-AF65-F5344CB8AC3E}">
        <p14:creationId xmlns:p14="http://schemas.microsoft.com/office/powerpoint/2010/main" val="731552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46756F-3276-48E5-8225-975BD12AAB88}" type="datetimeFigureOut">
              <a:rPr lang="en-GB" smtClean="0"/>
              <a:t>18/06/2013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0BF9E9-9A82-4DA5-8153-170EBA1C2FFD}" type="slidenum">
              <a:rPr lang="en-GB" smtClean="0"/>
              <a:t>‹#›</a:t>
            </a:fld>
            <a:endParaRPr lang="en-GB"/>
          </a:p>
        </p:txBody>
      </p:sp>
    </p:spTree>
    <p:extLst>
      <p:ext uri="{BB962C8B-B14F-4D97-AF65-F5344CB8AC3E}">
        <p14:creationId xmlns:p14="http://schemas.microsoft.com/office/powerpoint/2010/main" val="2185871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Devised: Creative Adaptation</a:t>
            </a:r>
            <a:endParaRPr lang="en-GB" dirty="0"/>
          </a:p>
        </p:txBody>
      </p:sp>
      <p:sp>
        <p:nvSpPr>
          <p:cNvPr id="3" name="Subtitle 2"/>
          <p:cNvSpPr>
            <a:spLocks noGrp="1"/>
          </p:cNvSpPr>
          <p:nvPr>
            <p:ph type="subTitle" idx="1"/>
          </p:nvPr>
        </p:nvSpPr>
        <p:spPr/>
        <p:txBody>
          <a:bodyPr/>
          <a:lstStyle/>
          <a:p>
            <a:r>
              <a:rPr lang="en-GB" dirty="0" smtClean="0"/>
              <a:t>LO: To recall the book Of Mice and Men </a:t>
            </a:r>
            <a:endParaRPr lang="en-GB" dirty="0"/>
          </a:p>
        </p:txBody>
      </p:sp>
    </p:spTree>
    <p:extLst>
      <p:ext uri="{BB962C8B-B14F-4D97-AF65-F5344CB8AC3E}">
        <p14:creationId xmlns:p14="http://schemas.microsoft.com/office/powerpoint/2010/main" val="78884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Curley’s Wife</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She is newly married to Curley.</a:t>
            </a:r>
          </a:p>
          <a:p>
            <a:r>
              <a:rPr lang="en-GB" dirty="0" smtClean="0"/>
              <a:t>We never know her name - she is merely Curley's 'property' with no individual identity.</a:t>
            </a:r>
          </a:p>
          <a:p>
            <a:r>
              <a:rPr lang="en-GB" dirty="0" smtClean="0"/>
              <a:t>She is young, pretty, wears attractive clothes and curls her hair.</a:t>
            </a:r>
          </a:p>
          <a:p>
            <a:r>
              <a:rPr lang="en-GB" dirty="0" smtClean="0"/>
              <a:t>She seems flirtatious and is always hanging around the bunk-house.</a:t>
            </a:r>
          </a:p>
          <a:p>
            <a:r>
              <a:rPr lang="en-GB" dirty="0" smtClean="0"/>
              <a:t>She is lonely - there are no other women to talk to and Curley is not really interested in her.</a:t>
            </a:r>
          </a:p>
          <a:p>
            <a:r>
              <a:rPr lang="en-GB" dirty="0" smtClean="0"/>
              <a:t>"What </a:t>
            </a:r>
            <a:r>
              <a:rPr lang="en-GB" dirty="0" err="1" smtClean="0"/>
              <a:t>kinda</a:t>
            </a:r>
            <a:r>
              <a:rPr lang="en-GB" dirty="0" smtClean="0"/>
              <a:t> harm am I </a:t>
            </a:r>
            <a:r>
              <a:rPr lang="en-GB" dirty="0" err="1" smtClean="0"/>
              <a:t>doin</a:t>
            </a:r>
            <a:r>
              <a:rPr lang="en-GB" dirty="0" smtClean="0"/>
              <a:t>' to you? Seems like they </a:t>
            </a:r>
            <a:r>
              <a:rPr lang="en-GB" dirty="0" err="1" smtClean="0"/>
              <a:t>ain't</a:t>
            </a:r>
            <a:r>
              <a:rPr lang="en-GB" dirty="0" smtClean="0"/>
              <a:t> none of them cares how I </a:t>
            </a:r>
            <a:r>
              <a:rPr lang="en-GB" dirty="0" err="1" smtClean="0"/>
              <a:t>gotta</a:t>
            </a:r>
            <a:r>
              <a:rPr lang="en-GB" dirty="0" smtClean="0"/>
              <a:t> live. I tell you I </a:t>
            </a:r>
            <a:r>
              <a:rPr lang="en-GB" dirty="0" err="1" smtClean="0"/>
              <a:t>ain't</a:t>
            </a:r>
            <a:r>
              <a:rPr lang="en-GB" dirty="0" smtClean="0"/>
              <a:t> used to </a:t>
            </a:r>
            <a:r>
              <a:rPr lang="en-GB" dirty="0" err="1" smtClean="0"/>
              <a:t>livin</a:t>
            </a:r>
            <a:r>
              <a:rPr lang="en-GB" dirty="0" smtClean="0"/>
              <a:t>' like this. I </a:t>
            </a:r>
            <a:r>
              <a:rPr lang="en-GB" dirty="0" err="1" smtClean="0"/>
              <a:t>coulda</a:t>
            </a:r>
            <a:r>
              <a:rPr lang="en-GB" dirty="0" smtClean="0"/>
              <a:t> made </a:t>
            </a:r>
            <a:r>
              <a:rPr lang="en-GB" dirty="0" err="1" smtClean="0"/>
              <a:t>somethin</a:t>
            </a:r>
            <a:r>
              <a:rPr lang="en-GB" dirty="0" smtClean="0"/>
              <a:t>' of myself."</a:t>
            </a:r>
          </a:p>
          <a:p>
            <a:r>
              <a:rPr lang="en-GB" dirty="0" smtClean="0"/>
              <a:t>She doesn't like Curley - she tells </a:t>
            </a:r>
            <a:r>
              <a:rPr lang="en-GB" dirty="0" err="1" smtClean="0"/>
              <a:t>Lennie</a:t>
            </a:r>
            <a:r>
              <a:rPr lang="en-GB" dirty="0" smtClean="0"/>
              <a:t> that she only married him when she didn't receive a letter she'd been promised to get into Hollywood.</a:t>
            </a:r>
          </a:p>
          <a:p>
            <a:r>
              <a:rPr lang="en-GB" dirty="0" smtClean="0"/>
              <a:t>She is naive.</a:t>
            </a:r>
          </a:p>
          <a:p>
            <a:endParaRPr lang="en-GB" dirty="0"/>
          </a:p>
        </p:txBody>
      </p:sp>
    </p:spTree>
    <p:extLst>
      <p:ext uri="{BB962C8B-B14F-4D97-AF65-F5344CB8AC3E}">
        <p14:creationId xmlns:p14="http://schemas.microsoft.com/office/powerpoint/2010/main" val="2396608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Crooks</a:t>
            </a:r>
            <a:endParaRPr lang="en-GB" dirty="0"/>
          </a:p>
        </p:txBody>
      </p:sp>
      <p:sp>
        <p:nvSpPr>
          <p:cNvPr id="3" name="Content Placeholder 2"/>
          <p:cNvSpPr>
            <a:spLocks noGrp="1"/>
          </p:cNvSpPr>
          <p:nvPr>
            <p:ph idx="1"/>
          </p:nvPr>
        </p:nvSpPr>
        <p:spPr/>
        <p:txBody>
          <a:bodyPr>
            <a:normAutofit fontScale="47500" lnSpcReduction="20000"/>
          </a:bodyPr>
          <a:lstStyle/>
          <a:p>
            <a:r>
              <a:rPr lang="en-GB" dirty="0" smtClean="0"/>
              <a:t>Crooks is the black stable hand or buck.</a:t>
            </a:r>
          </a:p>
          <a:p>
            <a:r>
              <a:rPr lang="en-GB" dirty="0" smtClean="0"/>
              <a:t>He is the only permanent employee at the ranch, since he injured his back in an accident. His back gives him constant pain.</a:t>
            </a:r>
          </a:p>
          <a:p>
            <a:r>
              <a:rPr lang="en-GB" dirty="0" smtClean="0"/>
              <a:t>He is the only black man around and is made to be isolated by his colour - he can't go into the bunk-house or socialise with the men.</a:t>
            </a:r>
          </a:p>
          <a:p>
            <a:r>
              <a:rPr lang="en-GB" dirty="0" smtClean="0"/>
              <a:t>He is always called the 'nigger' by the men, which shows how racism is taken for granted. The men don't mean to insult Crooks every time they call him this, but they never think to use his name</a:t>
            </a:r>
          </a:p>
          <a:p>
            <a:r>
              <a:rPr lang="en-GB" dirty="0" smtClean="0"/>
              <a:t>All this has made him proud and aloof.</a:t>
            </a:r>
          </a:p>
          <a:p>
            <a:r>
              <a:rPr lang="en-GB" dirty="0" smtClean="0"/>
              <a:t>He is lonely.</a:t>
            </a:r>
          </a:p>
          <a:p>
            <a:r>
              <a:rPr lang="en-GB" dirty="0" smtClean="0"/>
              <a:t>"</a:t>
            </a:r>
            <a:r>
              <a:rPr lang="en-GB" dirty="0" err="1" smtClean="0"/>
              <a:t>S'pose</a:t>
            </a:r>
            <a:r>
              <a:rPr lang="en-GB" dirty="0" smtClean="0"/>
              <a:t> you didn't have nobody. </a:t>
            </a:r>
            <a:r>
              <a:rPr lang="en-GB" dirty="0" err="1" smtClean="0"/>
              <a:t>S'pose</a:t>
            </a:r>
            <a:r>
              <a:rPr lang="en-GB" dirty="0" smtClean="0"/>
              <a:t> you couldn't go into the bunk house and play rummy 'cause you were black... A guy needs somebody - to be near him... I tell </a:t>
            </a:r>
            <a:r>
              <a:rPr lang="en-GB" dirty="0" err="1" smtClean="0"/>
              <a:t>ya</a:t>
            </a:r>
            <a:r>
              <a:rPr lang="en-GB" dirty="0" smtClean="0"/>
              <a:t> a guy gets too lonely an' he gets sick."</a:t>
            </a:r>
          </a:p>
          <a:p>
            <a:r>
              <a:rPr lang="en-GB" dirty="0" smtClean="0"/>
              <a:t>The only time he mixes with the ranch hands socially is when they pitch horseshoes - and then he beats everyone!</a:t>
            </a:r>
          </a:p>
          <a:p>
            <a:r>
              <a:rPr lang="en-GB" dirty="0" smtClean="0"/>
              <a:t>He has his own room near the stables and has a few possessions. He has books, which show he is intelligent and an old copy of the California Civil Code, which suggests he is concerned about his rights.</a:t>
            </a:r>
          </a:p>
          <a:p>
            <a:r>
              <a:rPr lang="en-GB" dirty="0" smtClean="0"/>
              <a:t>He has seen many men come and go, all dreaming of buying a piece of land, but is now cynical, as no one has ever achieved it.</a:t>
            </a:r>
          </a:p>
          <a:p>
            <a:endParaRPr lang="en-GB" dirty="0"/>
          </a:p>
        </p:txBody>
      </p:sp>
    </p:spTree>
    <p:extLst>
      <p:ext uri="{BB962C8B-B14F-4D97-AF65-F5344CB8AC3E}">
        <p14:creationId xmlns:p14="http://schemas.microsoft.com/office/powerpoint/2010/main" val="3436590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Candy</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Candy is the oldest ranch hand. He lost his right hand in an accident at work.</a:t>
            </a:r>
          </a:p>
          <a:p>
            <a:r>
              <a:rPr lang="en-GB" dirty="0" smtClean="0"/>
              <a:t>He is the '</a:t>
            </a:r>
            <a:r>
              <a:rPr lang="en-GB" dirty="0" err="1" smtClean="0"/>
              <a:t>swamper</a:t>
            </a:r>
            <a:r>
              <a:rPr lang="en-GB" dirty="0" smtClean="0"/>
              <a:t>' - the man who cleans the bunkhouse. He knows he will be thrown out and put 'on the county' when he is too old to work.</a:t>
            </a:r>
          </a:p>
          <a:p>
            <a:r>
              <a:rPr lang="en-GB" dirty="0" smtClean="0"/>
              <a:t>Because of this, he accepts what goes on and doesn't challenge anything: he can't afford to lose his job.</a:t>
            </a:r>
          </a:p>
          <a:p>
            <a:r>
              <a:rPr lang="en-GB" dirty="0" smtClean="0"/>
              <a:t>He has a very old dog, which he has had from a pup. It is his only friend and companion. </a:t>
            </a:r>
          </a:p>
          <a:p>
            <a:r>
              <a:rPr lang="en-GB" dirty="0" smtClean="0"/>
              <a:t>"The old man came slowly into the room. He had his broom in his hand. And at his heels there walked a drag-footed sheep dog, </a:t>
            </a:r>
            <a:r>
              <a:rPr lang="en-GB" dirty="0" err="1" smtClean="0"/>
              <a:t>gray</a:t>
            </a:r>
            <a:r>
              <a:rPr lang="en-GB" dirty="0" smtClean="0"/>
              <a:t> of muzzle, and with pale, blind old eyes."</a:t>
            </a:r>
          </a:p>
          <a:p>
            <a:r>
              <a:rPr lang="en-GB" dirty="0" smtClean="0"/>
              <a:t>Carlson insists on shooting the dog because he claims it is too old and ill to be of any use. Candy is devastated.</a:t>
            </a:r>
          </a:p>
          <a:p>
            <a:r>
              <a:rPr lang="en-GB" dirty="0" smtClean="0"/>
              <a:t>He is lonely and isolated, but makes friends with George and </a:t>
            </a:r>
            <a:r>
              <a:rPr lang="en-GB" dirty="0" err="1" smtClean="0"/>
              <a:t>Lennie</a:t>
            </a:r>
            <a:r>
              <a:rPr lang="en-GB" dirty="0" smtClean="0"/>
              <a:t> and offers his compensation money to help them all to buy a ranch together and achieve their dream.</a:t>
            </a:r>
          </a:p>
          <a:p>
            <a:r>
              <a:rPr lang="en-GB" dirty="0" smtClean="0"/>
              <a:t>When he finds Curley's wife dead, he is furious, as he knows instantly that </a:t>
            </a:r>
            <a:r>
              <a:rPr lang="en-GB" dirty="0" err="1" smtClean="0"/>
              <a:t>Lennie</a:t>
            </a:r>
            <a:r>
              <a:rPr lang="en-GB" dirty="0" smtClean="0"/>
              <a:t> was involved and that they have lost their chance of achieving their dream.</a:t>
            </a:r>
          </a:p>
          <a:p>
            <a:endParaRPr lang="en-GB" dirty="0"/>
          </a:p>
        </p:txBody>
      </p:sp>
    </p:spTree>
    <p:extLst>
      <p:ext uri="{BB962C8B-B14F-4D97-AF65-F5344CB8AC3E}">
        <p14:creationId xmlns:p14="http://schemas.microsoft.com/office/powerpoint/2010/main" val="1689937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Only 7 Characters …..Oh NO!!!</a:t>
            </a:r>
            <a:endParaRPr lang="en-GB" dirty="0"/>
          </a:p>
        </p:txBody>
      </p:sp>
      <p:sp>
        <p:nvSpPr>
          <p:cNvPr id="3" name="Content Placeholder 2"/>
          <p:cNvSpPr>
            <a:spLocks noGrp="1"/>
          </p:cNvSpPr>
          <p:nvPr>
            <p:ph idx="1"/>
          </p:nvPr>
        </p:nvSpPr>
        <p:spPr/>
        <p:txBody>
          <a:bodyPr/>
          <a:lstStyle/>
          <a:p>
            <a:pPr marL="0" indent="0">
              <a:buNone/>
            </a:pPr>
            <a:r>
              <a:rPr lang="en-GB" dirty="0" smtClean="0"/>
              <a:t>How can we use other people?</a:t>
            </a:r>
          </a:p>
          <a:p>
            <a:pPr marL="0" indent="0">
              <a:buNone/>
            </a:pPr>
            <a:endParaRPr lang="en-GB" dirty="0"/>
          </a:p>
          <a:p>
            <a:pPr marL="0" indent="0">
              <a:buNone/>
            </a:pPr>
            <a:r>
              <a:rPr lang="en-GB" dirty="0" smtClean="0"/>
              <a:t>Straight from page to stage….. Yawn!!!</a:t>
            </a:r>
          </a:p>
          <a:p>
            <a:pPr marL="0" indent="0">
              <a:buNone/>
            </a:pPr>
            <a:endParaRPr lang="en-GB" dirty="0"/>
          </a:p>
          <a:p>
            <a:pPr marL="0" indent="0">
              <a:buNone/>
            </a:pPr>
            <a:r>
              <a:rPr lang="en-GB" dirty="0" smtClean="0"/>
              <a:t>Drama techniques…. Monologues/ audience intentions </a:t>
            </a:r>
            <a:endParaRPr lang="en-GB" dirty="0"/>
          </a:p>
        </p:txBody>
      </p:sp>
    </p:spTree>
    <p:extLst>
      <p:ext uri="{BB962C8B-B14F-4D97-AF65-F5344CB8AC3E}">
        <p14:creationId xmlns:p14="http://schemas.microsoft.com/office/powerpoint/2010/main" val="845723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Audience Intentions/ Aims</a:t>
            </a:r>
            <a:endParaRPr lang="en-GB" dirty="0"/>
          </a:p>
        </p:txBody>
      </p:sp>
      <p:sp>
        <p:nvSpPr>
          <p:cNvPr id="3" name="Content Placeholder 2"/>
          <p:cNvSpPr>
            <a:spLocks noGrp="1"/>
          </p:cNvSpPr>
          <p:nvPr>
            <p:ph idx="1"/>
          </p:nvPr>
        </p:nvSpPr>
        <p:spPr/>
        <p:txBody>
          <a:bodyPr/>
          <a:lstStyle/>
          <a:p>
            <a:pPr marL="0" indent="0">
              <a:buNone/>
            </a:pPr>
            <a:r>
              <a:rPr lang="en-GB" dirty="0" smtClean="0"/>
              <a:t>What do you want to do?</a:t>
            </a:r>
          </a:p>
          <a:p>
            <a:pPr marL="0" indent="0">
              <a:buNone/>
            </a:pPr>
            <a:endParaRPr lang="en-GB" dirty="0"/>
          </a:p>
          <a:p>
            <a:pPr marL="0" indent="0">
              <a:buNone/>
            </a:pPr>
            <a:r>
              <a:rPr lang="en-GB" dirty="0" smtClean="0"/>
              <a:t>What are you wanting to create?</a:t>
            </a:r>
          </a:p>
          <a:p>
            <a:pPr marL="0" indent="0">
              <a:buNone/>
            </a:pPr>
            <a:endParaRPr lang="en-GB" dirty="0"/>
          </a:p>
          <a:p>
            <a:pPr marL="0" indent="0">
              <a:buNone/>
            </a:pPr>
            <a:r>
              <a:rPr lang="en-GB" dirty="0" smtClean="0"/>
              <a:t>Style is story telling. </a:t>
            </a:r>
            <a:endParaRPr lang="en-GB" dirty="0"/>
          </a:p>
        </p:txBody>
      </p:sp>
    </p:spTree>
    <p:extLst>
      <p:ext uri="{BB962C8B-B14F-4D97-AF65-F5344CB8AC3E}">
        <p14:creationId xmlns:p14="http://schemas.microsoft.com/office/powerpoint/2010/main" val="2009603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Outcomes</a:t>
            </a:r>
            <a:endParaRPr lang="en-GB" dirty="0"/>
          </a:p>
        </p:txBody>
      </p:sp>
      <p:sp>
        <p:nvSpPr>
          <p:cNvPr id="3" name="Content Placeholder 2"/>
          <p:cNvSpPr>
            <a:spLocks noGrp="1"/>
          </p:cNvSpPr>
          <p:nvPr>
            <p:ph idx="1"/>
          </p:nvPr>
        </p:nvSpPr>
        <p:spPr/>
        <p:txBody>
          <a:bodyPr/>
          <a:lstStyle/>
          <a:p>
            <a:pPr marL="0" indent="0">
              <a:buNone/>
            </a:pPr>
            <a:r>
              <a:rPr lang="en-GB" dirty="0" smtClean="0"/>
              <a:t>By the end of the lesson you should be able to …</a:t>
            </a:r>
          </a:p>
          <a:p>
            <a:pPr marL="0" indent="0">
              <a:buNone/>
            </a:pPr>
            <a:r>
              <a:rPr lang="en-GB" dirty="0" smtClean="0"/>
              <a:t>Recall the context and plot of the book.</a:t>
            </a:r>
          </a:p>
          <a:p>
            <a:pPr marL="0" indent="0">
              <a:buNone/>
            </a:pPr>
            <a:endParaRPr lang="en-GB" dirty="0"/>
          </a:p>
          <a:p>
            <a:pPr marL="0" indent="0">
              <a:buNone/>
            </a:pPr>
            <a:r>
              <a:rPr lang="en-GB" dirty="0" smtClean="0"/>
              <a:t>Describe the characters in detail.</a:t>
            </a:r>
          </a:p>
          <a:p>
            <a:pPr marL="0" indent="0">
              <a:buNone/>
            </a:pPr>
            <a:endParaRPr lang="en-GB" dirty="0"/>
          </a:p>
          <a:p>
            <a:pPr marL="0" indent="0">
              <a:buNone/>
            </a:pPr>
            <a:r>
              <a:rPr lang="en-GB" dirty="0" smtClean="0"/>
              <a:t>Explain the key themes that we will need to communicate. </a:t>
            </a:r>
            <a:endParaRPr lang="en-GB" dirty="0"/>
          </a:p>
        </p:txBody>
      </p:sp>
    </p:spTree>
    <p:extLst>
      <p:ext uri="{BB962C8B-B14F-4D97-AF65-F5344CB8AC3E}">
        <p14:creationId xmlns:p14="http://schemas.microsoft.com/office/powerpoint/2010/main" val="3726338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Starter</a:t>
            </a:r>
            <a:endParaRPr lang="en-GB" dirty="0"/>
          </a:p>
        </p:txBody>
      </p:sp>
      <p:sp>
        <p:nvSpPr>
          <p:cNvPr id="3" name="Content Placeholder 2"/>
          <p:cNvSpPr>
            <a:spLocks noGrp="1"/>
          </p:cNvSpPr>
          <p:nvPr>
            <p:ph idx="1"/>
          </p:nvPr>
        </p:nvSpPr>
        <p:spPr/>
        <p:txBody>
          <a:bodyPr/>
          <a:lstStyle/>
          <a:p>
            <a:pPr marL="0" indent="0">
              <a:buNone/>
            </a:pPr>
            <a:r>
              <a:rPr lang="en-GB" dirty="0" smtClean="0"/>
              <a:t>Thought shower…. Everything you can remember about the book…</a:t>
            </a:r>
          </a:p>
          <a:p>
            <a:pPr marL="0" indent="0">
              <a:buNone/>
            </a:pPr>
            <a:endParaRPr lang="en-GB" dirty="0"/>
          </a:p>
          <a:p>
            <a:pPr marL="0" indent="0">
              <a:buNone/>
            </a:pPr>
            <a:r>
              <a:rPr lang="en-GB" dirty="0" smtClean="0"/>
              <a:t>Themes</a:t>
            </a:r>
          </a:p>
          <a:p>
            <a:pPr marL="0" indent="0">
              <a:buNone/>
            </a:pPr>
            <a:r>
              <a:rPr lang="en-GB" dirty="0" smtClean="0"/>
              <a:t>Characters</a:t>
            </a:r>
          </a:p>
          <a:p>
            <a:pPr marL="0" indent="0">
              <a:buNone/>
            </a:pPr>
            <a:r>
              <a:rPr lang="en-GB" dirty="0" smtClean="0"/>
              <a:t>Plot</a:t>
            </a:r>
          </a:p>
          <a:p>
            <a:pPr marL="0" indent="0">
              <a:buNone/>
            </a:pPr>
            <a:r>
              <a:rPr lang="en-GB" dirty="0" smtClean="0"/>
              <a:t>Context</a:t>
            </a:r>
          </a:p>
        </p:txBody>
      </p:sp>
    </p:spTree>
    <p:extLst>
      <p:ext uri="{BB962C8B-B14F-4D97-AF65-F5344CB8AC3E}">
        <p14:creationId xmlns:p14="http://schemas.microsoft.com/office/powerpoint/2010/main" val="3853078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Context: Starting Point</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Added to the man-made financial problems were natural ones. A series of droughts in southern mid-western states like Kansas, Oklahoma and Texas led to failed harvests and dried-up land. Farmers were forced to move off their land: they couldn't repay the bank-loans which had helped buy the farms and had to sell what they owned to pay their debts. </a:t>
            </a:r>
          </a:p>
          <a:p>
            <a:endParaRPr lang="en-GB" dirty="0" smtClean="0"/>
          </a:p>
          <a:p>
            <a:r>
              <a:rPr lang="en-GB" dirty="0" smtClean="0"/>
              <a:t>Many economic migrants headed west to 'Golden' California, thinking there would be land going spare, but the Californians turned many back, fearing they would be over-run. The refuges had nowhere to go back to, so they set up home in huge camps in the California valleys - living in shacks of cardboard and old metal - and sought work as casual farmhands.</a:t>
            </a:r>
          </a:p>
          <a:p>
            <a:pPr marL="0" indent="0">
              <a:buNone/>
            </a:pPr>
            <a:endParaRPr lang="en-GB" dirty="0"/>
          </a:p>
        </p:txBody>
      </p:sp>
    </p:spTree>
    <p:extLst>
      <p:ext uri="{BB962C8B-B14F-4D97-AF65-F5344CB8AC3E}">
        <p14:creationId xmlns:p14="http://schemas.microsoft.com/office/powerpoint/2010/main" val="2834579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are we going to tell the story?</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smtClean="0"/>
              <a:t>From who’s point of view?</a:t>
            </a:r>
          </a:p>
          <a:p>
            <a:pPr marL="0" indent="0">
              <a:buNone/>
            </a:pPr>
            <a:endParaRPr lang="en-GB" dirty="0"/>
          </a:p>
          <a:p>
            <a:pPr marL="0" indent="0">
              <a:buNone/>
            </a:pPr>
            <a:r>
              <a:rPr lang="en-GB" dirty="0" smtClean="0"/>
              <a:t>Could start with one of the characters as if they are telling the story?</a:t>
            </a:r>
          </a:p>
          <a:p>
            <a:pPr marL="0" indent="0">
              <a:buNone/>
            </a:pPr>
            <a:endParaRPr lang="en-GB" dirty="0"/>
          </a:p>
          <a:p>
            <a:pPr marL="0" indent="0">
              <a:buNone/>
            </a:pPr>
            <a:r>
              <a:rPr lang="en-GB" dirty="0" smtClean="0"/>
              <a:t>Maybe afterwards? What happened looking back on it?</a:t>
            </a:r>
          </a:p>
          <a:p>
            <a:pPr marL="0" indent="0">
              <a:buNone/>
            </a:pPr>
            <a:endParaRPr lang="en-GB" dirty="0"/>
          </a:p>
          <a:p>
            <a:pPr marL="0" indent="0">
              <a:buNone/>
            </a:pPr>
            <a:r>
              <a:rPr lang="en-GB" dirty="0" smtClean="0"/>
              <a:t>Teacher trying to get the kids to understand?</a:t>
            </a:r>
            <a:endParaRPr lang="en-GB" dirty="0"/>
          </a:p>
        </p:txBody>
      </p:sp>
    </p:spTree>
    <p:extLst>
      <p:ext uri="{BB962C8B-B14F-4D97-AF65-F5344CB8AC3E}">
        <p14:creationId xmlns:p14="http://schemas.microsoft.com/office/powerpoint/2010/main" val="1094102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George Milton</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He is a small man, but has brains and a quick wit.</a:t>
            </a:r>
          </a:p>
          <a:p>
            <a:r>
              <a:rPr lang="en-GB" dirty="0" smtClean="0"/>
              <a:t>He has been a good friend to </a:t>
            </a:r>
            <a:r>
              <a:rPr lang="en-GB" dirty="0" err="1" smtClean="0"/>
              <a:t>Lennie</a:t>
            </a:r>
            <a:r>
              <a:rPr lang="en-GB" dirty="0" smtClean="0"/>
              <a:t>, ever since he promised </a:t>
            </a:r>
            <a:r>
              <a:rPr lang="en-GB" dirty="0" err="1" smtClean="0"/>
              <a:t>Lennie's</a:t>
            </a:r>
            <a:r>
              <a:rPr lang="en-GB" dirty="0" smtClean="0"/>
              <a:t> Aunt Clara that he would care for him. He looks after all </a:t>
            </a:r>
            <a:r>
              <a:rPr lang="en-GB" dirty="0" err="1" smtClean="0"/>
              <a:t>Lennie's</a:t>
            </a:r>
            <a:r>
              <a:rPr lang="en-GB" dirty="0" smtClean="0"/>
              <a:t> affairs, such as carrying his work card, and tries to steer him out of potential trouble.</a:t>
            </a:r>
          </a:p>
          <a:p>
            <a:r>
              <a:rPr lang="en-GB" dirty="0" smtClean="0"/>
              <a:t>He needs </a:t>
            </a:r>
            <a:r>
              <a:rPr lang="en-GB" dirty="0" err="1" smtClean="0"/>
              <a:t>Lennie</a:t>
            </a:r>
            <a:r>
              <a:rPr lang="en-GB" dirty="0" smtClean="0"/>
              <a:t> as a friend, not only because </a:t>
            </a:r>
            <a:r>
              <a:rPr lang="en-GB" dirty="0" err="1" smtClean="0"/>
              <a:t>Lennie's</a:t>
            </a:r>
            <a:r>
              <a:rPr lang="en-GB" dirty="0" smtClean="0"/>
              <a:t> strength helps to get them both jobs, but so as not to be lonely. His threats to leave </a:t>
            </a:r>
            <a:r>
              <a:rPr lang="en-GB" dirty="0" err="1" smtClean="0"/>
              <a:t>Lennie</a:t>
            </a:r>
            <a:r>
              <a:rPr lang="en-GB" dirty="0" smtClean="0"/>
              <a:t> are not really serious. He is genuinely proud of </a:t>
            </a:r>
            <a:r>
              <a:rPr lang="en-GB" dirty="0" err="1" smtClean="0"/>
              <a:t>Lennie</a:t>
            </a:r>
            <a:r>
              <a:rPr lang="en-GB" dirty="0" smtClean="0"/>
              <a:t>.</a:t>
            </a:r>
          </a:p>
          <a:p>
            <a:r>
              <a:rPr lang="en-GB" dirty="0" smtClean="0"/>
              <a:t>He shares a dream with </a:t>
            </a:r>
            <a:r>
              <a:rPr lang="en-GB" dirty="0" err="1" smtClean="0"/>
              <a:t>Lennie</a:t>
            </a:r>
            <a:r>
              <a:rPr lang="en-GB" dirty="0" smtClean="0"/>
              <a:t> to own a piece of land and is prepared to work hard to build up the money needed to buy it.</a:t>
            </a:r>
          </a:p>
          <a:p>
            <a:r>
              <a:rPr lang="en-GB" dirty="0" smtClean="0"/>
              <a:t>"...with us it </a:t>
            </a:r>
            <a:r>
              <a:rPr lang="en-GB" dirty="0" err="1" smtClean="0"/>
              <a:t>ain't</a:t>
            </a:r>
            <a:r>
              <a:rPr lang="en-GB" dirty="0" smtClean="0"/>
              <a:t> like that. We got a future. We got somebody to talk to that gives a damn about us. We don't have to sit in no bar room </a:t>
            </a:r>
            <a:r>
              <a:rPr lang="en-GB" dirty="0" err="1" smtClean="0"/>
              <a:t>blowin</a:t>
            </a:r>
            <a:r>
              <a:rPr lang="en-GB" dirty="0" smtClean="0"/>
              <a:t>' in our jack 'jus because we got no place else to go. If them other guys gets in jail they can rot for all anybody gives a damn. But not us."</a:t>
            </a:r>
          </a:p>
          <a:p>
            <a:r>
              <a:rPr lang="en-GB" dirty="0" smtClean="0"/>
              <a:t>He is honest with people he trusts. For example, he tells Slim that he used to play tricks on </a:t>
            </a:r>
            <a:r>
              <a:rPr lang="en-GB" dirty="0" err="1" smtClean="0"/>
              <a:t>Lennie</a:t>
            </a:r>
            <a:r>
              <a:rPr lang="en-GB" dirty="0" smtClean="0"/>
              <a:t> when they were young, but now feels guilty about it as </a:t>
            </a:r>
            <a:r>
              <a:rPr lang="en-GB" dirty="0" err="1" smtClean="0"/>
              <a:t>Lennie</a:t>
            </a:r>
            <a:r>
              <a:rPr lang="en-GB" dirty="0" smtClean="0"/>
              <a:t> nearly drowned</a:t>
            </a:r>
          </a:p>
          <a:p>
            <a:endParaRPr lang="en-GB" dirty="0"/>
          </a:p>
        </p:txBody>
      </p:sp>
    </p:spTree>
    <p:extLst>
      <p:ext uri="{BB962C8B-B14F-4D97-AF65-F5344CB8AC3E}">
        <p14:creationId xmlns:p14="http://schemas.microsoft.com/office/powerpoint/2010/main" val="1510789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Lennie</a:t>
            </a:r>
            <a:r>
              <a:rPr lang="en-GB" dirty="0" smtClean="0"/>
              <a:t> Small</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He is a big man, in contrast to his name.</a:t>
            </a:r>
          </a:p>
          <a:p>
            <a:r>
              <a:rPr lang="en-GB" dirty="0" smtClean="0"/>
              <a:t>He has limited intelligence, so he relies on George to look after him. He copies George in everything George does and trusts George completely.</a:t>
            </a:r>
          </a:p>
          <a:p>
            <a:r>
              <a:rPr lang="en-GB" dirty="0" smtClean="0"/>
              <a:t>"Behind him (George) walked his opposite, a huge man, shapeless of face, with large, pale eyes, with wide, sloping shoulders; and he walked heavily, dragging his feet a little, the way a bear drags his paws. His arms did not swing at his sides, but hung loosely."</a:t>
            </a:r>
          </a:p>
          <a:p>
            <a:r>
              <a:rPr lang="en-GB" dirty="0" smtClean="0"/>
              <a:t>He shares a dream with George to own a piece of land. </a:t>
            </a:r>
            <a:r>
              <a:rPr lang="en-GB" dirty="0" err="1" smtClean="0"/>
              <a:t>Lennie's</a:t>
            </a:r>
            <a:r>
              <a:rPr lang="en-GB" dirty="0" smtClean="0"/>
              <a:t> special job would be to tend the rabbits.</a:t>
            </a:r>
          </a:p>
          <a:p>
            <a:r>
              <a:rPr lang="en-GB" dirty="0" smtClean="0"/>
              <a:t>He likes to pet soft things, like puppies and dead mice. We know this got him into trouble in Weed when he tried to feel a girl's soft red dress: she thought he was going to attack her.</a:t>
            </a:r>
          </a:p>
          <a:p>
            <a:r>
              <a:rPr lang="en-GB" dirty="0" smtClean="0"/>
              <a:t>He can be forgetful - George continually has to remind him about important things.</a:t>
            </a:r>
          </a:p>
          <a:p>
            <a:r>
              <a:rPr lang="en-GB" dirty="0" smtClean="0"/>
              <a:t>He is very gentle and kind, and would never harm anyone or anything deliberately.</a:t>
            </a:r>
          </a:p>
          <a:p>
            <a:r>
              <a:rPr lang="en-GB" dirty="0" smtClean="0"/>
              <a:t>He is extremely strong: he can work as well as two men at bucking barley.</a:t>
            </a:r>
          </a:p>
          <a:p>
            <a:r>
              <a:rPr lang="en-GB" dirty="0" smtClean="0"/>
              <a:t>He is often described as a child or an animal - he drinks from the pool like a horse and his huge hands are described as paws.</a:t>
            </a:r>
          </a:p>
          <a:p>
            <a:endParaRPr lang="en-GB" dirty="0"/>
          </a:p>
        </p:txBody>
      </p:sp>
    </p:spTree>
    <p:extLst>
      <p:ext uri="{BB962C8B-B14F-4D97-AF65-F5344CB8AC3E}">
        <p14:creationId xmlns:p14="http://schemas.microsoft.com/office/powerpoint/2010/main" val="2580913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Slim</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Slim is the </a:t>
            </a:r>
            <a:r>
              <a:rPr lang="en-GB" dirty="0" err="1" smtClean="0"/>
              <a:t>jerkline</a:t>
            </a:r>
            <a:r>
              <a:rPr lang="en-GB" dirty="0" smtClean="0"/>
              <a:t> skinner (lead mule-team driver) at the ranch. He is excellent at his job.</a:t>
            </a:r>
          </a:p>
          <a:p>
            <a:r>
              <a:rPr lang="en-GB" dirty="0" smtClean="0"/>
              <a:t>He is the natural leader at the ranch. Everyone respects his views and looks up to him.</a:t>
            </a:r>
          </a:p>
          <a:p>
            <a:r>
              <a:rPr lang="en-GB" dirty="0" smtClean="0"/>
              <a:t>He has a quiet dignity: he doesn't need to assert himself to have authority.</a:t>
            </a:r>
          </a:p>
          <a:p>
            <a:r>
              <a:rPr lang="en-GB" dirty="0" smtClean="0"/>
              <a:t>"there was a gravity in his manner and a quiet so profound that all talked stopped when he spoke. His authority was so great that his word was taken on any subject, be it politics or love."</a:t>
            </a:r>
          </a:p>
          <a:p>
            <a:r>
              <a:rPr lang="en-GB" dirty="0" smtClean="0"/>
              <a:t>He understands the relationship between George and </a:t>
            </a:r>
            <a:r>
              <a:rPr lang="en-GB" dirty="0" err="1" smtClean="0"/>
              <a:t>Lennie</a:t>
            </a:r>
            <a:r>
              <a:rPr lang="en-GB" dirty="0" smtClean="0"/>
              <a:t>. He helps George at the end and reassures George that he did the right thing.</a:t>
            </a:r>
          </a:p>
          <a:p>
            <a:r>
              <a:rPr lang="en-GB" dirty="0" smtClean="0"/>
              <a:t>We know little else about him, which gives him a slightly mysterious quality. Do you think he is too good to be true</a:t>
            </a:r>
          </a:p>
          <a:p>
            <a:endParaRPr lang="en-GB" dirty="0"/>
          </a:p>
        </p:txBody>
      </p:sp>
    </p:spTree>
    <p:extLst>
      <p:ext uri="{BB962C8B-B14F-4D97-AF65-F5344CB8AC3E}">
        <p14:creationId xmlns:p14="http://schemas.microsoft.com/office/powerpoint/2010/main" val="1895707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Curley</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Curley is the boss's son, so he doesn't need to work like the ordinary ranch hands, and he has time to kill.</a:t>
            </a:r>
          </a:p>
          <a:p>
            <a:r>
              <a:rPr lang="en-GB" dirty="0" smtClean="0"/>
              <a:t>He's little - so he hates big guys.</a:t>
            </a:r>
          </a:p>
          <a:p>
            <a:r>
              <a:rPr lang="en-GB" dirty="0" smtClean="0"/>
              <a:t>He is a prize-fighter and looks for opportunities for a fight.</a:t>
            </a:r>
          </a:p>
          <a:p>
            <a:r>
              <a:rPr lang="en-GB" dirty="0" smtClean="0"/>
              <a:t>"He glanced coldly at George and then at </a:t>
            </a:r>
            <a:r>
              <a:rPr lang="en-GB" dirty="0" err="1" smtClean="0"/>
              <a:t>Lennie</a:t>
            </a:r>
            <a:r>
              <a:rPr lang="en-GB" dirty="0" smtClean="0"/>
              <a:t>. His arms gradually bent at the elbows and his hands closed into fists. He stiffened and went into a slight crouch. His glance was at once calculating and pugnacious."</a:t>
            </a:r>
          </a:p>
          <a:p>
            <a:r>
              <a:rPr lang="en-GB" dirty="0" smtClean="0"/>
              <a:t>He is newly-married and is very possessive of his wife - but he still visits brothels.</a:t>
            </a:r>
          </a:p>
          <a:p>
            <a:r>
              <a:rPr lang="en-GB" dirty="0" smtClean="0"/>
              <a:t>There is a rumour that he wears a glove filled with Vaseline to keep his hand soft for his wife</a:t>
            </a:r>
          </a:p>
          <a:p>
            <a:endParaRPr lang="en-GB" dirty="0"/>
          </a:p>
        </p:txBody>
      </p:sp>
    </p:spTree>
    <p:extLst>
      <p:ext uri="{BB962C8B-B14F-4D97-AF65-F5344CB8AC3E}">
        <p14:creationId xmlns:p14="http://schemas.microsoft.com/office/powerpoint/2010/main" val="32118578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1706</Words>
  <Application>Microsoft Office PowerPoint</Application>
  <PresentationFormat>On-screen Show (4:3)</PresentationFormat>
  <Paragraphs>100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Devised: Creative Adaptation</vt:lpstr>
      <vt:lpstr>Learning Outcomes</vt:lpstr>
      <vt:lpstr>Starter</vt:lpstr>
      <vt:lpstr>Context: Starting Point</vt:lpstr>
      <vt:lpstr>How are we going to tell the story?</vt:lpstr>
      <vt:lpstr>George Milton</vt:lpstr>
      <vt:lpstr>Lennie Small</vt:lpstr>
      <vt:lpstr>Slim</vt:lpstr>
      <vt:lpstr>Curley</vt:lpstr>
      <vt:lpstr>Curley’s Wife</vt:lpstr>
      <vt:lpstr>Crooks</vt:lpstr>
      <vt:lpstr>Candy</vt:lpstr>
      <vt:lpstr>Only 7 Characters …..Oh NO!!!</vt:lpstr>
      <vt:lpstr>Audience Intentions/ Aims</vt:lpstr>
    </vt:vector>
  </TitlesOfParts>
  <Company>Beverley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Devised: Creative Adaptation</dc:title>
  <dc:creator>V Collins</dc:creator>
  <cp:lastModifiedBy>V Collins</cp:lastModifiedBy>
  <cp:revision>2</cp:revision>
  <dcterms:created xsi:type="dcterms:W3CDTF">2013-06-18T10:33:17Z</dcterms:created>
  <dcterms:modified xsi:type="dcterms:W3CDTF">2013-06-18T10:45:37Z</dcterms:modified>
</cp:coreProperties>
</file>