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5F567-4DAE-4A1C-AC12-8B24BB6075B3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DBB91-6D2F-47CD-A66D-538F516C5F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7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55A6D2-9B7D-43EB-B7A6-457B60F3DAF7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74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3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34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1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76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15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2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4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38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051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2D62-AE6A-4331-AFA2-750750B9AB48}" type="datetimeFigureOut">
              <a:rPr lang="en-GB" smtClean="0"/>
              <a:t>25/03/2020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45D16-084D-4D17-AB51-CF0099E30F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2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oulette-simulator.info/online-roulette-game/index.php?n=1&amp;sess=SUNIH6L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6250"/>
            <a:ext cx="9144000" cy="1752600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FF0000"/>
                </a:solidFill>
                <a:latin typeface="Stencil" panose="040409050D0802020404" pitchFamily="82" charset="0"/>
              </a:rPr>
              <a:t>Risk &amp; Reward</a:t>
            </a:r>
          </a:p>
        </p:txBody>
      </p:sp>
      <p:pic>
        <p:nvPicPr>
          <p:cNvPr id="1026" name="Picture 2" descr="http://www.trinityp3.com/wp-content/uploads/2011/09/Balancing_Risk_Rew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66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8501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Risk &amp; Reward</a:t>
            </a:r>
            <a:endParaRPr lang="en-GB" dirty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71" t="29269" r="35681" b="10272"/>
          <a:stretch>
            <a:fillRect/>
          </a:stretch>
        </p:blipFill>
        <p:spPr>
          <a:xfrm>
            <a:off x="755576" y="1124744"/>
            <a:ext cx="7345363" cy="4314825"/>
          </a:xfrm>
          <a:noFill/>
        </p:spPr>
      </p:pic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2339975" y="5531802"/>
            <a:ext cx="439261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dirty="0">
                <a:hlinkClick r:id="rId4"/>
              </a:rPr>
              <a:t>Roulette simulator</a:t>
            </a:r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30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Place you bets….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There will be 3 spins of the wheel. </a:t>
            </a:r>
          </a:p>
          <a:p>
            <a:pPr marL="0" indent="0">
              <a:buNone/>
            </a:pPr>
            <a:r>
              <a:rPr lang="en-GB" sz="2400" dirty="0"/>
              <a:t>You can place 3 bets of any amount, anywhere on the table. </a:t>
            </a:r>
          </a:p>
          <a:p>
            <a:pPr marL="0" indent="0">
              <a:buNone/>
            </a:pPr>
            <a:r>
              <a:rPr lang="en-GB" sz="2400" dirty="0"/>
              <a:t>The odds are as follows:</a:t>
            </a:r>
          </a:p>
          <a:p>
            <a:r>
              <a:rPr lang="en-GB" sz="2400" dirty="0"/>
              <a:t>Individual numbers: </a:t>
            </a:r>
            <a:r>
              <a:rPr lang="en-GB" sz="2400" b="1" dirty="0">
                <a:solidFill>
                  <a:srgbClr val="FF0000"/>
                </a:solidFill>
              </a:rPr>
              <a:t>36/1</a:t>
            </a:r>
          </a:p>
          <a:p>
            <a:r>
              <a:rPr lang="en-GB" sz="2400" dirty="0"/>
              <a:t>1</a:t>
            </a:r>
            <a:r>
              <a:rPr lang="en-GB" sz="2400" baseline="30000" dirty="0"/>
              <a:t>st</a:t>
            </a:r>
            <a:r>
              <a:rPr lang="en-GB" sz="2400" dirty="0"/>
              <a:t>, 2</a:t>
            </a:r>
            <a:r>
              <a:rPr lang="en-GB" sz="2400" baseline="30000" dirty="0"/>
              <a:t>nd</a:t>
            </a:r>
            <a:r>
              <a:rPr lang="en-GB" sz="2400" dirty="0"/>
              <a:t> 3</a:t>
            </a:r>
            <a:r>
              <a:rPr lang="en-GB" sz="2400" baseline="30000" dirty="0"/>
              <a:t>rd</a:t>
            </a:r>
            <a:r>
              <a:rPr lang="en-GB" sz="2400" dirty="0"/>
              <a:t> 12: </a:t>
            </a:r>
            <a:r>
              <a:rPr lang="en-GB" sz="2400" b="1" dirty="0">
                <a:solidFill>
                  <a:srgbClr val="FF0000"/>
                </a:solidFill>
              </a:rPr>
              <a:t>3/1</a:t>
            </a:r>
          </a:p>
          <a:p>
            <a:r>
              <a:rPr lang="en-GB" sz="2400" dirty="0"/>
              <a:t>Red/black/odd/even: </a:t>
            </a:r>
            <a:r>
              <a:rPr lang="en-GB" sz="2400" dirty="0">
                <a:solidFill>
                  <a:srgbClr val="FF0000"/>
                </a:solidFill>
              </a:rPr>
              <a:t>2/1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 descr="http://www.psdgraphics.com/file/gambling-chip-ic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10164" r="17681" b="9409"/>
          <a:stretch/>
        </p:blipFill>
        <p:spPr bwMode="auto">
          <a:xfrm>
            <a:off x="107504" y="4679100"/>
            <a:ext cx="2088232" cy="20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psdgraphics.com/file/gambling-chip-ic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10164" r="17681" b="9409"/>
          <a:stretch/>
        </p:blipFill>
        <p:spPr bwMode="auto">
          <a:xfrm>
            <a:off x="4499992" y="4694947"/>
            <a:ext cx="2088232" cy="20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psdgraphics.com/file/gambling-chip-ico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6" t="10164" r="17681" b="9409"/>
          <a:stretch/>
        </p:blipFill>
        <p:spPr bwMode="auto">
          <a:xfrm>
            <a:off x="2272985" y="4679099"/>
            <a:ext cx="2088232" cy="20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50851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1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Amount:______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Position:______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   Win or Lose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50851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3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Amount:______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Position:______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  Win or Lose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7784" y="5085184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          2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Amount:______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Position:______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    Win or Lose</a:t>
            </a:r>
          </a:p>
        </p:txBody>
      </p:sp>
      <p:pic>
        <p:nvPicPr>
          <p:cNvPr id="2052" name="Picture 4" descr="http://gamblingplex.co.uk/wp-content/uploads/2014/01/roulette_whe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" y="0"/>
            <a:ext cx="1628180" cy="15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gamblingplex.co.uk/wp-content/uploads/2014/01/roulette_whe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20" y="13396"/>
            <a:ext cx="1628180" cy="15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732240" y="3789040"/>
            <a:ext cx="2304256" cy="298463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Total </a:t>
            </a:r>
          </a:p>
          <a:p>
            <a:pPr algn="ctr"/>
            <a:r>
              <a:rPr lang="en-GB" b="1" dirty="0"/>
              <a:t>Loses or Winnings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6876256" y="5085184"/>
            <a:ext cx="2016224" cy="8640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93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et.com/shows/106-and-park/photos/2013/12/robert-de-niro-s-greatest-roles/_jcr_content/leftcol/flipbook/flipbookimage_3.flipfeature.dimg/121713-shows-106-park-robert-deniro-movie-roles-casin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5683"/>
          <a:stretch/>
        </p:blipFill>
        <p:spPr bwMode="auto">
          <a:xfrm>
            <a:off x="467544" y="1784748"/>
            <a:ext cx="8191638" cy="4104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4932040" y="116632"/>
            <a:ext cx="4032448" cy="2664296"/>
          </a:xfrm>
          <a:prstGeom prst="wedgeRoundRectCallout">
            <a:avLst>
              <a:gd name="adj1" fmla="val -58885"/>
              <a:gd name="adj2" fmla="val 59332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My prediction is: most of you lost!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In the casino, the house always wins. The odds are stacked in our favour!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Look at the examples below, what can you do to reduce the risk of failure?</a:t>
            </a:r>
          </a:p>
        </p:txBody>
      </p:sp>
    </p:spTree>
    <p:extLst>
      <p:ext uri="{BB962C8B-B14F-4D97-AF65-F5344CB8AC3E}">
        <p14:creationId xmlns:p14="http://schemas.microsoft.com/office/powerpoint/2010/main" val="3477989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Setting up a new business</a:t>
            </a:r>
            <a:endParaRPr lang="en-GB" dirty="0"/>
          </a:p>
        </p:txBody>
      </p:sp>
      <p:pic>
        <p:nvPicPr>
          <p:cNvPr id="4098" name="Picture 2" descr="http://1stlineoutsourcing.co.uk/wp-content/uploads/2014/05/Crash-Course-for-Entreprene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91422"/>
            <a:ext cx="5040560" cy="507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-Right Arrow 3"/>
          <p:cNvSpPr/>
          <p:nvPr/>
        </p:nvSpPr>
        <p:spPr>
          <a:xfrm>
            <a:off x="179512" y="5589240"/>
            <a:ext cx="8784976" cy="980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6376" y="5517232"/>
            <a:ext cx="2160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84784"/>
            <a:ext cx="3096344" cy="32932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Ways to reduce risk</a:t>
            </a:r>
          </a:p>
          <a:p>
            <a:r>
              <a:rPr lang="en-GB" sz="3600" dirty="0"/>
              <a:t>1.</a:t>
            </a:r>
          </a:p>
          <a:p>
            <a:r>
              <a:rPr lang="en-GB" sz="3600" dirty="0"/>
              <a:t>2.</a:t>
            </a:r>
          </a:p>
          <a:p>
            <a:r>
              <a:rPr lang="en-GB" sz="3600" dirty="0"/>
              <a:t>3.</a:t>
            </a:r>
          </a:p>
          <a:p>
            <a:r>
              <a:rPr lang="en-GB" sz="3600" dirty="0"/>
              <a:t>4.</a:t>
            </a:r>
          </a:p>
          <a:p>
            <a:r>
              <a:rPr lang="en-GB" sz="3600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04431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Succeeding in your exams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79512" y="5589240"/>
            <a:ext cx="8784976" cy="980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6376" y="5517232"/>
            <a:ext cx="2160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3096344" cy="372409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Ways to reduce risk of failure</a:t>
            </a:r>
          </a:p>
          <a:p>
            <a:r>
              <a:rPr lang="en-GB" sz="3600" dirty="0"/>
              <a:t>1.</a:t>
            </a:r>
          </a:p>
          <a:p>
            <a:r>
              <a:rPr lang="en-GB" sz="3600" dirty="0"/>
              <a:t>2.</a:t>
            </a:r>
          </a:p>
          <a:p>
            <a:r>
              <a:rPr lang="en-GB" sz="3600" dirty="0"/>
              <a:t>3.</a:t>
            </a:r>
          </a:p>
          <a:p>
            <a:r>
              <a:rPr lang="en-GB" sz="3600" dirty="0"/>
              <a:t>4.</a:t>
            </a:r>
          </a:p>
          <a:p>
            <a:r>
              <a:rPr lang="en-GB" sz="3600" dirty="0"/>
              <a:t>5.</a:t>
            </a:r>
          </a:p>
        </p:txBody>
      </p:sp>
      <p:pic>
        <p:nvPicPr>
          <p:cNvPr id="7170" name="Picture 2" descr="http://classroomdesk.co.uk/images/examde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80" y="1326629"/>
            <a:ext cx="4563244" cy="41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44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Expanding a business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79512" y="5589240"/>
            <a:ext cx="8784976" cy="980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6376" y="5517232"/>
            <a:ext cx="2160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3096344" cy="372409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Ways to reduce risk of failure</a:t>
            </a:r>
          </a:p>
          <a:p>
            <a:r>
              <a:rPr lang="en-GB" sz="3600" dirty="0"/>
              <a:t>1.</a:t>
            </a:r>
          </a:p>
          <a:p>
            <a:r>
              <a:rPr lang="en-GB" sz="3600" dirty="0"/>
              <a:t>2.</a:t>
            </a:r>
          </a:p>
          <a:p>
            <a:r>
              <a:rPr lang="en-GB" sz="3600" dirty="0"/>
              <a:t>3.</a:t>
            </a:r>
          </a:p>
          <a:p>
            <a:r>
              <a:rPr lang="en-GB" sz="3600" dirty="0"/>
              <a:t>4.</a:t>
            </a:r>
          </a:p>
          <a:p>
            <a:r>
              <a:rPr lang="en-GB" sz="3600" dirty="0"/>
              <a:t>5.</a:t>
            </a:r>
          </a:p>
        </p:txBody>
      </p:sp>
      <p:pic>
        <p:nvPicPr>
          <p:cNvPr id="5122" name="Picture 2" descr="http://www.ionemedia.com/wp-content/uploads/2013/09/grow_your_busi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9011"/>
            <a:ext cx="5194548" cy="358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3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Entering an international market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79512" y="5589240"/>
            <a:ext cx="8784976" cy="980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6376" y="5517232"/>
            <a:ext cx="2160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3096344" cy="32932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Ways to reduce risk</a:t>
            </a:r>
          </a:p>
          <a:p>
            <a:r>
              <a:rPr lang="en-GB" sz="3600" dirty="0"/>
              <a:t>1.</a:t>
            </a:r>
          </a:p>
          <a:p>
            <a:r>
              <a:rPr lang="en-GB" sz="3600" dirty="0"/>
              <a:t>2.</a:t>
            </a:r>
          </a:p>
          <a:p>
            <a:r>
              <a:rPr lang="en-GB" sz="3600" dirty="0"/>
              <a:t>3.</a:t>
            </a:r>
          </a:p>
          <a:p>
            <a:r>
              <a:rPr lang="en-GB" sz="3600" dirty="0"/>
              <a:t>4.</a:t>
            </a:r>
          </a:p>
          <a:p>
            <a:r>
              <a:rPr lang="en-GB" sz="3600" dirty="0"/>
              <a:t>5.</a:t>
            </a:r>
          </a:p>
        </p:txBody>
      </p:sp>
      <p:pic>
        <p:nvPicPr>
          <p:cNvPr id="1026" name="Picture 2" descr="https://culturechallenges.files.wordpress.com/2014/11/72420856_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7" t="8646" r="26767" b="3359"/>
          <a:stretch/>
        </p:blipFill>
        <p:spPr bwMode="auto">
          <a:xfrm>
            <a:off x="4139952" y="1512754"/>
            <a:ext cx="3306618" cy="39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212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  <a:latin typeface="Stencil" panose="040409050D0802020404" pitchFamily="82" charset="0"/>
              </a:rPr>
              <a:t>Employees becoming demotivated</a:t>
            </a:r>
            <a:endParaRPr lang="en-GB" dirty="0"/>
          </a:p>
        </p:txBody>
      </p:sp>
      <p:sp>
        <p:nvSpPr>
          <p:cNvPr id="4" name="Left-Right Arrow 3"/>
          <p:cNvSpPr/>
          <p:nvPr/>
        </p:nvSpPr>
        <p:spPr>
          <a:xfrm>
            <a:off x="179512" y="5589240"/>
            <a:ext cx="8784976" cy="980728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56376" y="5517232"/>
            <a:ext cx="21602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812360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High Risk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09447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Low Risk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1484784"/>
            <a:ext cx="3096344" cy="32932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Ways to reduce risk</a:t>
            </a:r>
          </a:p>
          <a:p>
            <a:r>
              <a:rPr lang="en-GB" sz="3600" dirty="0"/>
              <a:t>1.</a:t>
            </a:r>
          </a:p>
          <a:p>
            <a:r>
              <a:rPr lang="en-GB" sz="3600" dirty="0"/>
              <a:t>2.</a:t>
            </a:r>
          </a:p>
          <a:p>
            <a:r>
              <a:rPr lang="en-GB" sz="3600" dirty="0"/>
              <a:t>3.</a:t>
            </a:r>
          </a:p>
          <a:p>
            <a:r>
              <a:rPr lang="en-GB" sz="3600" dirty="0"/>
              <a:t>4.</a:t>
            </a:r>
          </a:p>
          <a:p>
            <a:r>
              <a:rPr lang="en-GB" sz="3600" dirty="0"/>
              <a:t>5.</a:t>
            </a:r>
          </a:p>
        </p:txBody>
      </p:sp>
      <p:pic>
        <p:nvPicPr>
          <p:cNvPr id="2050" name="Picture 2" descr="http://anthonysdesk.com/wp-content/uploads/2014/03/demotivated-employees-94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32856"/>
            <a:ext cx="5004473" cy="212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65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252</Words>
  <Application>Microsoft Office PowerPoint</Application>
  <PresentationFormat>On-screen Show (4:3)</PresentationFormat>
  <Paragraphs>77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Stencil</vt:lpstr>
      <vt:lpstr>Office Theme</vt:lpstr>
      <vt:lpstr>PowerPoint Presentation</vt:lpstr>
      <vt:lpstr>Risk &amp; Reward</vt:lpstr>
      <vt:lpstr>Place you bets….</vt:lpstr>
      <vt:lpstr>PowerPoint Presentation</vt:lpstr>
      <vt:lpstr>Setting up a new business</vt:lpstr>
      <vt:lpstr>Succeeding in your exams</vt:lpstr>
      <vt:lpstr>Expanding a business</vt:lpstr>
      <vt:lpstr>Entering an international market</vt:lpstr>
      <vt:lpstr>Employees becoming demotivated</vt:lpstr>
    </vt:vector>
  </TitlesOfParts>
  <Company>Authorised Users Only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Albanese</dc:creator>
  <cp:lastModifiedBy>Stephen Gouldthorpe</cp:lastModifiedBy>
  <cp:revision>10</cp:revision>
  <dcterms:created xsi:type="dcterms:W3CDTF">2015-03-30T19:39:11Z</dcterms:created>
  <dcterms:modified xsi:type="dcterms:W3CDTF">2020-03-25T16:47:15Z</dcterms:modified>
</cp:coreProperties>
</file>