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9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8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0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9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4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0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9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7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2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B7A3-F670-4A47-8EB4-F3FFD1E3E4F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0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404664"/>
            <a:ext cx="733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telling the truth?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1916832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 groups of 4/5 create a short scene that uses at least 3 dramatic strategies. You should focus on the following.</a:t>
            </a:r>
          </a:p>
          <a:p>
            <a:endParaRPr lang="en-GB" sz="240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Creating a character that is not yourself…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Voice: P, P, P, P, P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Movement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Facial Expressions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Where you are on stage..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Levels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Other characters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The Audience. </a:t>
            </a:r>
            <a:endParaRPr lang="en-GB" sz="240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180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13" y="260648"/>
            <a:ext cx="671654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36583" y="5594109"/>
            <a:ext cx="733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telling the truth?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11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BAsquith</dc:creator>
  <cp:lastModifiedBy>V Collins</cp:lastModifiedBy>
  <cp:revision>2</cp:revision>
  <dcterms:created xsi:type="dcterms:W3CDTF">2012-09-05T18:48:22Z</dcterms:created>
  <dcterms:modified xsi:type="dcterms:W3CDTF">2012-09-10T11:12:05Z</dcterms:modified>
</cp:coreProperties>
</file>