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B7A3-F670-4A47-8EB4-F3FFD1E3E4FC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90D01-8E01-44C4-8301-5EA927D3D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8020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B7A3-F670-4A47-8EB4-F3FFD1E3E4FC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90D01-8E01-44C4-8301-5EA927D3D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295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B7A3-F670-4A47-8EB4-F3FFD1E3E4FC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90D01-8E01-44C4-8301-5EA927D3D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9280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B7A3-F670-4A47-8EB4-F3FFD1E3E4FC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90D01-8E01-44C4-8301-5EA927D3D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401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B7A3-F670-4A47-8EB4-F3FFD1E3E4FC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90D01-8E01-44C4-8301-5EA927D3D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7493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B7A3-F670-4A47-8EB4-F3FFD1E3E4FC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90D01-8E01-44C4-8301-5EA927D3D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145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B7A3-F670-4A47-8EB4-F3FFD1E3E4FC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90D01-8E01-44C4-8301-5EA927D3D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355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B7A3-F670-4A47-8EB4-F3FFD1E3E4FC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90D01-8E01-44C4-8301-5EA927D3D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0301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B7A3-F670-4A47-8EB4-F3FFD1E3E4FC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90D01-8E01-44C4-8301-5EA927D3D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698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B7A3-F670-4A47-8EB4-F3FFD1E3E4FC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90D01-8E01-44C4-8301-5EA927D3D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971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B7A3-F670-4A47-8EB4-F3FFD1E3E4FC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90D01-8E01-44C4-8301-5EA927D3D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9621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8000" b="-3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DB7A3-F670-4A47-8EB4-F3FFD1E3E4FC}" type="datetimeFigureOut">
              <a:rPr lang="en-GB" smtClean="0"/>
              <a:t>10/09/2012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90D01-8E01-44C4-8301-5EA927D3D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9804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043608" y="404664"/>
            <a:ext cx="73304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Who is telling the truth? 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43608" y="1916832"/>
            <a:ext cx="72008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In groups of 4/5 create a short scene that uses at least 3 dramatic strategies. You should focus on the following.</a:t>
            </a:r>
          </a:p>
          <a:p>
            <a:endParaRPr lang="en-GB" sz="2400" b="1" dirty="0">
              <a:ln>
                <a:solidFill>
                  <a:schemeClr val="bg1"/>
                </a:solidFill>
              </a:ln>
              <a:solidFill>
                <a:srgbClr val="7030A0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en-GB" sz="2400" b="1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Creating a character that is not yourself… 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Voice: P, P, P, P, P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Movement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Facial Expressions</a:t>
            </a:r>
          </a:p>
          <a:p>
            <a:pPr marL="342900" indent="-342900">
              <a:buFont typeface="+mj-lt"/>
              <a:buAutoNum type="arabicPeriod"/>
            </a:pPr>
            <a:endParaRPr lang="en-GB" sz="2400" b="1" dirty="0">
              <a:ln>
                <a:solidFill>
                  <a:schemeClr val="bg1"/>
                </a:solidFill>
              </a:ln>
              <a:solidFill>
                <a:srgbClr val="7030A0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en-GB" sz="2400" b="1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Where you are on stage..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Levels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Other characters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b="1" dirty="0" smtClean="0">
                <a:ln>
                  <a:solidFill>
                    <a:schemeClr val="bg1"/>
                  </a:solidFill>
                </a:ln>
                <a:solidFill>
                  <a:srgbClr val="7030A0"/>
                </a:solidFill>
                <a:latin typeface="Aharoni" pitchFamily="2" charset="-79"/>
                <a:cs typeface="Aharoni" pitchFamily="2" charset="-79"/>
              </a:rPr>
              <a:t>The Audience. </a:t>
            </a:r>
            <a:endParaRPr lang="en-GB" sz="2400" b="1" dirty="0">
              <a:ln>
                <a:solidFill>
                  <a:schemeClr val="bg1"/>
                </a:solidFill>
              </a:ln>
              <a:solidFill>
                <a:srgbClr val="7030A0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041809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3513" y="260648"/>
            <a:ext cx="6716547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1136583" y="5594109"/>
            <a:ext cx="73304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Who is telling the truth? 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22118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69</Words>
  <Application>Microsoft Office PowerPoint</Application>
  <PresentationFormat>On-screen Show (4:3)</PresentationFormat>
  <Paragraphs>13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Beverley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BAsquith</dc:creator>
  <cp:lastModifiedBy>V Collins</cp:lastModifiedBy>
  <cp:revision>2</cp:revision>
  <dcterms:created xsi:type="dcterms:W3CDTF">2012-09-05T18:48:22Z</dcterms:created>
  <dcterms:modified xsi:type="dcterms:W3CDTF">2012-09-10T11:12:05Z</dcterms:modified>
</cp:coreProperties>
</file>