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59" r:id="rId6"/>
    <p:sldId id="270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4" d="100"/>
          <a:sy n="94" d="100"/>
        </p:scale>
        <p:origin x="-129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B60D4-A07E-48DD-96DC-DAF61AA84B4C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70B6-266C-49ED-9DB7-F09E2BE06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70B6-266C-49ED-9DB7-F09E2BE064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3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70B6-266C-49ED-9DB7-F09E2BE064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3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7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2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0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10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7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en-GB" sz="6000" dirty="0" smtClean="0">
                <a:latin typeface="Aharoni" pitchFamily="2" charset="-79"/>
                <a:cs typeface="Aharoni" pitchFamily="2" charset="-79"/>
              </a:rPr>
              <a:t>Blood Brothers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LO: </a:t>
            </a:r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use explorative strategies to understand some of the key characters.</a:t>
            </a:r>
            <a:endParaRPr lang="en-GB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58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Learning Outcomes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Recall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what the key explorative strategies are.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Describe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the importance of understanding a character.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Explain 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why we use explorative strategies.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3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groups… 4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Prepare the scene where Mrs </a:t>
            </a:r>
            <a:r>
              <a:rPr lang="en-GB" dirty="0"/>
              <a:t>L</a:t>
            </a:r>
            <a:r>
              <a:rPr lang="en-GB" dirty="0" smtClean="0"/>
              <a:t> confronts Mrs J.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One pair to act out the scene. One pair to use though tracking.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Careful consideration must be taken as to when the thought tracking will be used and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49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Perform and Evaluate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825" y="2636912"/>
            <a:ext cx="274293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84764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088232" cy="276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59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pairs…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Create a Role on the Wall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For one of the characters.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237254" cy="438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0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opposite pairs…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Hot seat your opposite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Characters. Make sure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You write down the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questions  and answers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That are given. </a:t>
            </a:r>
            <a:endParaRPr lang="en-GB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37136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72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Theory Stuff…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Explorative Strategies.</a:t>
            </a:r>
          </a:p>
          <a:p>
            <a:r>
              <a:rPr lang="en-GB" dirty="0" smtClean="0"/>
              <a:t>Role </a:t>
            </a:r>
            <a:r>
              <a:rPr lang="en-GB" dirty="0" smtClean="0"/>
              <a:t>Play</a:t>
            </a:r>
          </a:p>
          <a:p>
            <a:r>
              <a:rPr lang="en-GB" dirty="0" smtClean="0"/>
              <a:t>Thought tracking</a:t>
            </a:r>
          </a:p>
          <a:p>
            <a:r>
              <a:rPr lang="en-GB" dirty="0" smtClean="0"/>
              <a:t>Role on the wall</a:t>
            </a:r>
          </a:p>
          <a:p>
            <a:r>
              <a:rPr lang="en-GB" dirty="0" smtClean="0"/>
              <a:t>Hot seating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Drama </a:t>
            </a:r>
            <a:r>
              <a:rPr lang="en-GB" b="1" u="sng" dirty="0" smtClean="0"/>
              <a:t>Medium.</a:t>
            </a:r>
          </a:p>
          <a:p>
            <a:r>
              <a:rPr lang="en-GB" dirty="0" smtClean="0"/>
              <a:t>Use </a:t>
            </a:r>
            <a:r>
              <a:rPr lang="en-GB" dirty="0" smtClean="0"/>
              <a:t>of voice.</a:t>
            </a:r>
            <a:endParaRPr lang="en-GB" dirty="0" smtClean="0"/>
          </a:p>
          <a:p>
            <a:r>
              <a:rPr lang="en-GB" dirty="0" smtClean="0"/>
              <a:t>Use of spoken </a:t>
            </a:r>
            <a:r>
              <a:rPr lang="en-GB" dirty="0" smtClean="0"/>
              <a:t>language</a:t>
            </a:r>
          </a:p>
          <a:p>
            <a:r>
              <a:rPr lang="en-GB" dirty="0" smtClean="0"/>
              <a:t>Use of movement and gesture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Elements </a:t>
            </a:r>
            <a:r>
              <a:rPr lang="en-GB" b="1" u="sng" dirty="0" smtClean="0"/>
              <a:t>of Drama. </a:t>
            </a:r>
            <a:endParaRPr lang="en-GB" b="1" u="sng" dirty="0" smtClean="0"/>
          </a:p>
          <a:p>
            <a:r>
              <a:rPr lang="en-GB" dirty="0" smtClean="0"/>
              <a:t>Action/plot/content</a:t>
            </a:r>
          </a:p>
          <a:p>
            <a:r>
              <a:rPr lang="en-GB" dirty="0"/>
              <a:t>C</a:t>
            </a:r>
            <a:r>
              <a:rPr lang="en-GB" dirty="0" smtClean="0"/>
              <a:t>haracterisation</a:t>
            </a:r>
          </a:p>
          <a:p>
            <a:pPr marL="0" indent="0">
              <a:buNone/>
            </a:pPr>
            <a:endParaRPr lang="en-GB" b="1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72816"/>
            <a:ext cx="23812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24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Independent Learning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Drama diaries up to date.</a:t>
            </a: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sz="4300" b="1" dirty="0" smtClean="0">
                <a:latin typeface="Aharoni" pitchFamily="2" charset="-79"/>
                <a:cs typeface="Aharoni" pitchFamily="2" charset="-79"/>
              </a:rPr>
              <a:t>TAKING THEM IN NEXT LESSON!!!!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sz="8800" dirty="0" smtClean="0">
                <a:latin typeface="Aharoni" pitchFamily="2" charset="-79"/>
                <a:cs typeface="Aharoni" pitchFamily="2" charset="-79"/>
              </a:rPr>
              <a:t>NO EXCUSES!!!!!!!!</a:t>
            </a:r>
            <a:endParaRPr lang="en-GB" sz="8800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786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199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Blood Brothers.</vt:lpstr>
      <vt:lpstr>Learning Outcomes.</vt:lpstr>
      <vt:lpstr>In groups… 4</vt:lpstr>
      <vt:lpstr>Perform and Evaluate</vt:lpstr>
      <vt:lpstr>In pairs…</vt:lpstr>
      <vt:lpstr>In opposite pairs…</vt:lpstr>
      <vt:lpstr>Theory Stuff…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Brothers.</dc:title>
  <dc:creator>BAsquith</dc:creator>
  <cp:lastModifiedBy>V Collins</cp:lastModifiedBy>
  <cp:revision>11</cp:revision>
  <dcterms:created xsi:type="dcterms:W3CDTF">2013-01-13T15:28:57Z</dcterms:created>
  <dcterms:modified xsi:type="dcterms:W3CDTF">2013-01-22T13:32:07Z</dcterms:modified>
</cp:coreProperties>
</file>