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8" r:id="rId4"/>
    <p:sldId id="269" r:id="rId5"/>
    <p:sldId id="259" r:id="rId6"/>
    <p:sldId id="270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>
        <p:scale>
          <a:sx n="94" d="100"/>
          <a:sy n="94" d="100"/>
        </p:scale>
        <p:origin x="-129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B60D4-A07E-48DD-96DC-DAF61AA84B4C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B70B6-266C-49ED-9DB7-F09E2BE06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965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B70B6-266C-49ED-9DB7-F09E2BE064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137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B70B6-266C-49ED-9DB7-F09E2BE064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13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673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95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99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426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4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30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10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930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784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978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94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7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052736"/>
            <a:ext cx="7772400" cy="1470025"/>
          </a:xfrm>
        </p:spPr>
        <p:txBody>
          <a:bodyPr/>
          <a:lstStyle/>
          <a:p>
            <a:r>
              <a:rPr lang="en-GB" sz="6000" dirty="0" smtClean="0">
                <a:latin typeface="Aharoni" pitchFamily="2" charset="-79"/>
                <a:cs typeface="Aharoni" pitchFamily="2" charset="-79"/>
              </a:rPr>
              <a:t>Blood Brothers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LO: </a:t>
            </a:r>
            <a:r>
              <a:rPr lang="en-GB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To use explorative strategies to understand some of the key characters.</a:t>
            </a:r>
            <a:endParaRPr lang="en-GB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45846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Learning Outcomes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By the end of the lesson you should be able to…</a:t>
            </a:r>
          </a:p>
          <a:p>
            <a:pPr marL="0" indent="0">
              <a:buNone/>
            </a:pPr>
            <a:endParaRPr lang="en-GB" sz="2800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Recall 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what the key explorative strategies are.</a:t>
            </a:r>
          </a:p>
          <a:p>
            <a:pPr marL="0" indent="0">
              <a:buNone/>
            </a:pPr>
            <a:endParaRPr lang="en-GB" sz="2800" dirty="0" smtClean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Describe 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the importance of understanding a character.</a:t>
            </a:r>
          </a:p>
          <a:p>
            <a:pPr marL="0" indent="0">
              <a:buNone/>
            </a:pPr>
            <a:endParaRPr lang="en-GB" sz="2800" dirty="0" smtClean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Explain 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why we use explorative strategies.</a:t>
            </a:r>
            <a:endParaRPr lang="en-GB" sz="28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9376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In groups… 4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Prepare the scene where Mrs </a:t>
            </a:r>
            <a:r>
              <a:rPr lang="en-GB" dirty="0"/>
              <a:t>L</a:t>
            </a:r>
            <a:r>
              <a:rPr lang="en-GB" dirty="0" smtClean="0"/>
              <a:t> confronts Mrs J.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One pair to act out the scene. One pair to use though tracking.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Careful consideration must be taken as to when the thought tracking will be used and why.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9495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Perform and Evaluate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825" y="2636912"/>
            <a:ext cx="2742937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2847644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717032"/>
            <a:ext cx="2088232" cy="276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1595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In pairs…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493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Create a Role on the Wall</a:t>
            </a:r>
          </a:p>
          <a:p>
            <a:pPr marL="0" indent="0">
              <a:buNone/>
            </a:pPr>
            <a:endParaRPr lang="en-GB" sz="2800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For one of the characters. </a:t>
            </a:r>
            <a:endParaRPr lang="en-GB" sz="2800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628800"/>
            <a:ext cx="3237254" cy="438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903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In opposite pairs…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493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Hot seat your opposite 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Characters. Make sure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You write down the 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questions  and answers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 are given. </a:t>
            </a:r>
            <a:endParaRPr lang="en-GB" sz="28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72816"/>
            <a:ext cx="3371360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8729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Theory Stuff…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u="sng" dirty="0" smtClean="0"/>
              <a:t>Explorative Strategies.</a:t>
            </a:r>
          </a:p>
          <a:p>
            <a:r>
              <a:rPr lang="en-GB" dirty="0" smtClean="0"/>
              <a:t>Role </a:t>
            </a:r>
            <a:r>
              <a:rPr lang="en-GB" dirty="0" smtClean="0"/>
              <a:t>Play</a:t>
            </a:r>
          </a:p>
          <a:p>
            <a:r>
              <a:rPr lang="en-GB" dirty="0" smtClean="0"/>
              <a:t>Thought tracking</a:t>
            </a:r>
          </a:p>
          <a:p>
            <a:r>
              <a:rPr lang="en-GB" dirty="0" smtClean="0"/>
              <a:t>Role on the wall</a:t>
            </a:r>
          </a:p>
          <a:p>
            <a:r>
              <a:rPr lang="en-GB" dirty="0" smtClean="0"/>
              <a:t>Hot seating</a:t>
            </a:r>
            <a:endParaRPr lang="en-GB" dirty="0" smtClean="0"/>
          </a:p>
          <a:p>
            <a:pPr marL="0" indent="0">
              <a:buNone/>
            </a:pPr>
            <a:r>
              <a:rPr lang="en-GB" b="1" u="sng" dirty="0" smtClean="0"/>
              <a:t>Drama </a:t>
            </a:r>
            <a:r>
              <a:rPr lang="en-GB" b="1" u="sng" dirty="0" smtClean="0"/>
              <a:t>Medium.</a:t>
            </a:r>
          </a:p>
          <a:p>
            <a:r>
              <a:rPr lang="en-GB" dirty="0" smtClean="0"/>
              <a:t>Use </a:t>
            </a:r>
            <a:r>
              <a:rPr lang="en-GB" dirty="0" smtClean="0"/>
              <a:t>of voice.</a:t>
            </a:r>
            <a:endParaRPr lang="en-GB" dirty="0" smtClean="0"/>
          </a:p>
          <a:p>
            <a:r>
              <a:rPr lang="en-GB" dirty="0" smtClean="0"/>
              <a:t>Use of spoken </a:t>
            </a:r>
            <a:r>
              <a:rPr lang="en-GB" dirty="0" smtClean="0"/>
              <a:t>language</a:t>
            </a:r>
          </a:p>
          <a:p>
            <a:r>
              <a:rPr lang="en-GB" dirty="0" smtClean="0"/>
              <a:t>Use of movement and gesture</a:t>
            </a:r>
            <a:endParaRPr lang="en-GB" dirty="0" smtClean="0"/>
          </a:p>
          <a:p>
            <a:pPr marL="0" indent="0">
              <a:buNone/>
            </a:pPr>
            <a:r>
              <a:rPr lang="en-GB" b="1" u="sng" dirty="0" smtClean="0"/>
              <a:t>Elements </a:t>
            </a:r>
            <a:r>
              <a:rPr lang="en-GB" b="1" u="sng" dirty="0" smtClean="0"/>
              <a:t>of Drama. </a:t>
            </a:r>
            <a:endParaRPr lang="en-GB" b="1" u="sng" dirty="0" smtClean="0"/>
          </a:p>
          <a:p>
            <a:r>
              <a:rPr lang="en-GB" dirty="0" smtClean="0"/>
              <a:t>Action/plot/content</a:t>
            </a:r>
          </a:p>
          <a:p>
            <a:r>
              <a:rPr lang="en-GB" dirty="0"/>
              <a:t>C</a:t>
            </a:r>
            <a:r>
              <a:rPr lang="en-GB" dirty="0" smtClean="0"/>
              <a:t>haracterisation</a:t>
            </a:r>
          </a:p>
          <a:p>
            <a:pPr marL="0" indent="0">
              <a:buNone/>
            </a:pPr>
            <a:endParaRPr lang="en-GB" b="1" u="sng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772816"/>
            <a:ext cx="238125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6240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Independent Learning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Drama diaries up to date.</a:t>
            </a:r>
          </a:p>
          <a:p>
            <a:pPr marL="0" indent="0">
              <a:buNone/>
            </a:pPr>
            <a:endParaRPr lang="en-GB" dirty="0" smtClean="0">
              <a:latin typeface="Aharoni" pitchFamily="2" charset="-79"/>
              <a:cs typeface="Aharoni" pitchFamily="2" charset="-79"/>
            </a:endParaRPr>
          </a:p>
          <a:p>
            <a:pPr marL="0" indent="0" algn="ctr">
              <a:buNone/>
            </a:pPr>
            <a:r>
              <a:rPr lang="en-GB" sz="4300" b="1" dirty="0" smtClean="0">
                <a:latin typeface="Aharoni" pitchFamily="2" charset="-79"/>
                <a:cs typeface="Aharoni" pitchFamily="2" charset="-79"/>
              </a:rPr>
              <a:t>TAKING THEM IN NEXT LESSON!!!!</a:t>
            </a:r>
          </a:p>
          <a:p>
            <a:pPr marL="0" indent="0">
              <a:buNone/>
            </a:pP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 algn="ctr">
              <a:buNone/>
            </a:pPr>
            <a:r>
              <a:rPr lang="en-GB" sz="8800" dirty="0" smtClean="0">
                <a:latin typeface="Aharoni" pitchFamily="2" charset="-79"/>
                <a:cs typeface="Aharoni" pitchFamily="2" charset="-79"/>
              </a:rPr>
              <a:t>NO EXCUSES!!!!!!!!</a:t>
            </a:r>
            <a:endParaRPr lang="en-GB" sz="8800" dirty="0" smtClean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07862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199</Words>
  <Application>Microsoft Office PowerPoint</Application>
  <PresentationFormat>On-screen Show (4:3)</PresentationFormat>
  <Paragraphs>48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Blood Brothers.</vt:lpstr>
      <vt:lpstr>Learning Outcomes.</vt:lpstr>
      <vt:lpstr>In groups… 4</vt:lpstr>
      <vt:lpstr>Perform and Evaluate</vt:lpstr>
      <vt:lpstr>In pairs…</vt:lpstr>
      <vt:lpstr>In opposite pairs…</vt:lpstr>
      <vt:lpstr>Theory Stuff…</vt:lpstr>
      <vt:lpstr>Independent Learning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Blood Brothers.</dc:title>
  <dc:creator>BAsquith</dc:creator>
  <cp:lastModifiedBy>V Collins</cp:lastModifiedBy>
  <cp:revision>11</cp:revision>
  <dcterms:created xsi:type="dcterms:W3CDTF">2013-01-13T15:28:57Z</dcterms:created>
  <dcterms:modified xsi:type="dcterms:W3CDTF">2013-01-22T13:32:07Z</dcterms:modified>
</cp:coreProperties>
</file>