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9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6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57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23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1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80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4170-CA2C-4153-B797-A9CE1F20139F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C54F-2073-48BF-B1E8-6FAB5FEF9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2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/>
              <a:t>Devised!!!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1752600"/>
          </a:xfrm>
        </p:spPr>
        <p:txBody>
          <a:bodyPr>
            <a:noAutofit/>
          </a:bodyPr>
          <a:lstStyle/>
          <a:p>
            <a:r>
              <a:rPr lang="en-GB" sz="6000" dirty="0" smtClean="0">
                <a:solidFill>
                  <a:schemeClr val="tx1"/>
                </a:solidFill>
              </a:rPr>
              <a:t>LO: To create an idea as a starting point for our devised pieces. </a:t>
            </a:r>
            <a:endParaRPr lang="en-GB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3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this lesson you should be able to…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Recall the basic development strategies.</a:t>
            </a:r>
          </a:p>
          <a:p>
            <a:pPr marL="0" indent="0">
              <a:buNone/>
            </a:pPr>
            <a:r>
              <a:rPr lang="en-GB" dirty="0" smtClean="0"/>
              <a:t>Describe how you are going to portray your idea.</a:t>
            </a:r>
          </a:p>
          <a:p>
            <a:pPr marL="0" indent="0">
              <a:buNone/>
            </a:pPr>
            <a:r>
              <a:rPr lang="en-GB" dirty="0" smtClean="0"/>
              <a:t>Explain what your aims and intentions are.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5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Get into groups of 4/5.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Using the resources that I will give you.  You have to create a performance that lasts no longer than a minute.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have five minutes.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01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Must:</a:t>
            </a:r>
          </a:p>
          <a:p>
            <a:pPr marL="0" indent="0">
              <a:buNone/>
            </a:pPr>
            <a:r>
              <a:rPr lang="en-GB" dirty="0" smtClean="0"/>
              <a:t>Have an aim.</a:t>
            </a:r>
          </a:p>
          <a:p>
            <a:pPr marL="0" indent="0">
              <a:buNone/>
            </a:pPr>
            <a:r>
              <a:rPr lang="en-GB" dirty="0" smtClean="0"/>
              <a:t>Use some of the words from the resources.</a:t>
            </a:r>
          </a:p>
          <a:p>
            <a:pPr marL="0" indent="0">
              <a:buNone/>
            </a:pPr>
            <a:r>
              <a:rPr lang="en-GB" dirty="0" smtClean="0"/>
              <a:t>Everyone must say something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You must use a technique.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your aim?</a:t>
            </a:r>
          </a:p>
          <a:p>
            <a:r>
              <a:rPr lang="en-GB" dirty="0" smtClean="0"/>
              <a:t>Did you achieve it?</a:t>
            </a:r>
          </a:p>
          <a:p>
            <a:r>
              <a:rPr lang="en-GB" dirty="0" smtClean="0"/>
              <a:t>What was the point?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8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Devised Piece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2"/>
            <a:ext cx="3053308" cy="353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229200"/>
            <a:ext cx="84969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Life is no fairytale!!!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84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By the end of the lesson…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should have some basic aims.</a:t>
            </a:r>
          </a:p>
          <a:p>
            <a:r>
              <a:rPr lang="en-GB" dirty="0" smtClean="0"/>
              <a:t>Know your basic story line.</a:t>
            </a:r>
          </a:p>
          <a:p>
            <a:r>
              <a:rPr lang="en-GB" dirty="0" smtClean="0"/>
              <a:t>Discussed how you are going achieve your aims through use of techniques.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5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ideas do we have?</a:t>
            </a:r>
          </a:p>
          <a:p>
            <a:r>
              <a:rPr lang="en-GB" dirty="0" smtClean="0"/>
              <a:t>What do we think about this as a group?</a:t>
            </a:r>
          </a:p>
          <a:p>
            <a:r>
              <a:rPr lang="en-GB" dirty="0" smtClean="0"/>
              <a:t>Is there anything you could do to develop these.</a:t>
            </a:r>
          </a:p>
          <a:p>
            <a:endParaRPr lang="en-GB" dirty="0"/>
          </a:p>
          <a:p>
            <a:r>
              <a:rPr lang="en-GB" dirty="0" smtClean="0"/>
              <a:t>Assessment starts next lesson… your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71239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Independent Learning.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Do the essay question if you haven’t done it. Section B.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Find some information that could help your group.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0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Devised!!!</vt:lpstr>
      <vt:lpstr>Learning Outcomes. </vt:lpstr>
      <vt:lpstr>Starter…</vt:lpstr>
      <vt:lpstr>Success Criteria.</vt:lpstr>
      <vt:lpstr>Progress Check</vt:lpstr>
      <vt:lpstr>Devised Piece</vt:lpstr>
      <vt:lpstr>Main Task</vt:lpstr>
      <vt:lpstr>Plenary</vt:lpstr>
      <vt:lpstr>Independent Learning.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Devised!!!</dc:title>
  <dc:creator>BAsquith</dc:creator>
  <cp:lastModifiedBy>V Collins</cp:lastModifiedBy>
  <cp:revision>3</cp:revision>
  <dcterms:created xsi:type="dcterms:W3CDTF">2013-01-06T16:57:38Z</dcterms:created>
  <dcterms:modified xsi:type="dcterms:W3CDTF">2013-01-07T09:52:14Z</dcterms:modified>
</cp:coreProperties>
</file>