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0" r:id="rId3"/>
    <p:sldId id="263" r:id="rId4"/>
    <p:sldId id="276" r:id="rId5"/>
    <p:sldId id="264" r:id="rId6"/>
    <p:sldId id="272" r:id="rId7"/>
    <p:sldId id="273" r:id="rId8"/>
    <p:sldId id="257" r:id="rId9"/>
    <p:sldId id="267" r:id="rId10"/>
    <p:sldId id="259" r:id="rId11"/>
    <p:sldId id="268" r:id="rId12"/>
    <p:sldId id="274" r:id="rId13"/>
    <p:sldId id="275" r:id="rId14"/>
    <p:sldId id="260" r:id="rId15"/>
    <p:sldId id="258" r:id="rId16"/>
    <p:sldId id="278" r:id="rId17"/>
    <p:sldId id="279" r:id="rId18"/>
    <p:sldId id="277" r:id="rId19"/>
    <p:sldId id="271" r:id="rId20"/>
    <p:sldId id="261" r:id="rId21"/>
    <p:sldId id="269" r:id="rId22"/>
    <p:sldId id="262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CD5C47-ADA9-453E-AA03-51AC01697DB0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0E12BF6-013D-48EF-966B-378D22C54DDA}">
      <dgm:prSet phldrT="[Text]"/>
      <dgm:spPr/>
      <dgm:t>
        <a:bodyPr/>
        <a:lstStyle/>
        <a:p>
          <a:r>
            <a:rPr lang="en-GB" dirty="0" smtClean="0"/>
            <a:t>God exists</a:t>
          </a:r>
          <a:endParaRPr lang="en-GB" dirty="0"/>
        </a:p>
      </dgm:t>
    </dgm:pt>
    <dgm:pt modelId="{582ED24F-03E2-4171-886C-3E62CACB13C1}" type="parTrans" cxnId="{5BBBFD39-9709-49DF-9D5B-D30B9D564F28}">
      <dgm:prSet/>
      <dgm:spPr/>
      <dgm:t>
        <a:bodyPr/>
        <a:lstStyle/>
        <a:p>
          <a:endParaRPr lang="en-GB"/>
        </a:p>
      </dgm:t>
    </dgm:pt>
    <dgm:pt modelId="{2D5D3262-D642-4719-93E2-F76453FE7B25}" type="sibTrans" cxnId="{5BBBFD39-9709-49DF-9D5B-D30B9D564F28}">
      <dgm:prSet/>
      <dgm:spPr/>
      <dgm:t>
        <a:bodyPr/>
        <a:lstStyle/>
        <a:p>
          <a:endParaRPr lang="en-GB"/>
        </a:p>
      </dgm:t>
    </dgm:pt>
    <dgm:pt modelId="{34AE83BA-35D7-4308-A326-26D6C45DF70F}">
      <dgm:prSet phldrT="[Text]"/>
      <dgm:spPr/>
      <dgm:t>
        <a:bodyPr/>
        <a:lstStyle/>
        <a:p>
          <a:r>
            <a:rPr lang="en-GB" dirty="0" smtClean="0"/>
            <a:t>God says that the Bible is true.</a:t>
          </a:r>
          <a:endParaRPr lang="en-GB" dirty="0"/>
        </a:p>
      </dgm:t>
    </dgm:pt>
    <dgm:pt modelId="{55FBF55D-B958-47D8-8C22-274670AC759C}" type="parTrans" cxnId="{2D9BC4C3-C16F-468B-9DE6-BD17A324948A}">
      <dgm:prSet/>
      <dgm:spPr/>
      <dgm:t>
        <a:bodyPr/>
        <a:lstStyle/>
        <a:p>
          <a:endParaRPr lang="en-GB"/>
        </a:p>
      </dgm:t>
    </dgm:pt>
    <dgm:pt modelId="{90C5AD4C-54EA-45D0-9F3B-F127EE27E100}" type="sibTrans" cxnId="{2D9BC4C3-C16F-468B-9DE6-BD17A324948A}">
      <dgm:prSet/>
      <dgm:spPr/>
      <dgm:t>
        <a:bodyPr/>
        <a:lstStyle/>
        <a:p>
          <a:endParaRPr lang="en-GB"/>
        </a:p>
      </dgm:t>
    </dgm:pt>
    <dgm:pt modelId="{8953E423-D420-425C-94E1-61521A04F3D3}">
      <dgm:prSet phldrT="[Text]"/>
      <dgm:spPr/>
      <dgm:t>
        <a:bodyPr/>
        <a:lstStyle/>
        <a:p>
          <a:r>
            <a:rPr lang="en-GB" dirty="0" smtClean="0"/>
            <a:t>The Bible is true.</a:t>
          </a:r>
          <a:endParaRPr lang="en-GB" dirty="0"/>
        </a:p>
      </dgm:t>
    </dgm:pt>
    <dgm:pt modelId="{0A64A653-BF7D-4547-B8F9-3F41B261FFE1}" type="parTrans" cxnId="{7FF19CDC-5CC0-490D-9615-9A3897CF9A7B}">
      <dgm:prSet/>
      <dgm:spPr/>
      <dgm:t>
        <a:bodyPr/>
        <a:lstStyle/>
        <a:p>
          <a:endParaRPr lang="en-GB"/>
        </a:p>
      </dgm:t>
    </dgm:pt>
    <dgm:pt modelId="{ABF8D7F8-A75B-4AB5-BBB2-BF303750B030}" type="sibTrans" cxnId="{7FF19CDC-5CC0-490D-9615-9A3897CF9A7B}">
      <dgm:prSet/>
      <dgm:spPr/>
      <dgm:t>
        <a:bodyPr/>
        <a:lstStyle/>
        <a:p>
          <a:endParaRPr lang="en-GB"/>
        </a:p>
      </dgm:t>
    </dgm:pt>
    <dgm:pt modelId="{B1977E4A-7ADF-40E4-BF8C-102AE97BB039}">
      <dgm:prSet phldrT="[Text]"/>
      <dgm:spPr/>
      <dgm:t>
        <a:bodyPr/>
        <a:lstStyle/>
        <a:p>
          <a:r>
            <a:rPr lang="en-GB" dirty="0" smtClean="0"/>
            <a:t>The Bible says that God exists.</a:t>
          </a:r>
          <a:endParaRPr lang="en-GB" dirty="0"/>
        </a:p>
      </dgm:t>
    </dgm:pt>
    <dgm:pt modelId="{9477243B-7DDC-4EE7-B47B-679ECDC8AE30}" type="parTrans" cxnId="{D91A0430-07BA-4139-925E-571B75E995D8}">
      <dgm:prSet/>
      <dgm:spPr/>
      <dgm:t>
        <a:bodyPr/>
        <a:lstStyle/>
        <a:p>
          <a:endParaRPr lang="en-GB"/>
        </a:p>
      </dgm:t>
    </dgm:pt>
    <dgm:pt modelId="{87EE6B88-433A-452D-9D38-8E78F8B268EA}" type="sibTrans" cxnId="{D91A0430-07BA-4139-925E-571B75E995D8}">
      <dgm:prSet/>
      <dgm:spPr/>
      <dgm:t>
        <a:bodyPr/>
        <a:lstStyle/>
        <a:p>
          <a:endParaRPr lang="en-GB"/>
        </a:p>
      </dgm:t>
    </dgm:pt>
    <dgm:pt modelId="{C4A9681A-9E72-490C-BD75-BA883B6E8E3A}" type="pres">
      <dgm:prSet presAssocID="{2DCD5C47-ADA9-453E-AA03-51AC01697DB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1344E4F1-ACC6-4A63-8F06-1E6F5D91F641}" type="pres">
      <dgm:prSet presAssocID="{F0E12BF6-013D-48EF-966B-378D22C54DDA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1351FC8-AE3C-485A-B231-B67FF45CB205}" type="pres">
      <dgm:prSet presAssocID="{2D5D3262-D642-4719-93E2-F76453FE7B25}" presName="sibTrans" presStyleLbl="sibTrans2D1" presStyleIdx="0" presStyleCnt="4"/>
      <dgm:spPr/>
      <dgm:t>
        <a:bodyPr/>
        <a:lstStyle/>
        <a:p>
          <a:endParaRPr lang="en-GB"/>
        </a:p>
      </dgm:t>
    </dgm:pt>
    <dgm:pt modelId="{ECB0EE8B-A26D-40E8-A4B5-37EAAF083FC4}" type="pres">
      <dgm:prSet presAssocID="{2D5D3262-D642-4719-93E2-F76453FE7B25}" presName="connectorText" presStyleLbl="sibTrans2D1" presStyleIdx="0" presStyleCnt="4"/>
      <dgm:spPr/>
      <dgm:t>
        <a:bodyPr/>
        <a:lstStyle/>
        <a:p>
          <a:endParaRPr lang="en-GB"/>
        </a:p>
      </dgm:t>
    </dgm:pt>
    <dgm:pt modelId="{3ADB5095-3E46-4B13-A5B1-F6423B51E6C6}" type="pres">
      <dgm:prSet presAssocID="{34AE83BA-35D7-4308-A326-26D6C45DF70F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7B90E59-8175-4173-9584-A997C582CB19}" type="pres">
      <dgm:prSet presAssocID="{90C5AD4C-54EA-45D0-9F3B-F127EE27E100}" presName="sibTrans" presStyleLbl="sibTrans2D1" presStyleIdx="1" presStyleCnt="4"/>
      <dgm:spPr/>
      <dgm:t>
        <a:bodyPr/>
        <a:lstStyle/>
        <a:p>
          <a:endParaRPr lang="en-GB"/>
        </a:p>
      </dgm:t>
    </dgm:pt>
    <dgm:pt modelId="{41B59E81-2E40-4C16-ACAF-EEDB86B03424}" type="pres">
      <dgm:prSet presAssocID="{90C5AD4C-54EA-45D0-9F3B-F127EE27E100}" presName="connectorText" presStyleLbl="sibTrans2D1" presStyleIdx="1" presStyleCnt="4"/>
      <dgm:spPr/>
      <dgm:t>
        <a:bodyPr/>
        <a:lstStyle/>
        <a:p>
          <a:endParaRPr lang="en-GB"/>
        </a:p>
      </dgm:t>
    </dgm:pt>
    <dgm:pt modelId="{AA40F487-EB91-4ED5-B5B3-1DE92FFBC166}" type="pres">
      <dgm:prSet presAssocID="{8953E423-D420-425C-94E1-61521A04F3D3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84B7574-0953-4C21-8833-501916EB0C94}" type="pres">
      <dgm:prSet presAssocID="{ABF8D7F8-A75B-4AB5-BBB2-BF303750B030}" presName="sibTrans" presStyleLbl="sibTrans2D1" presStyleIdx="2" presStyleCnt="4"/>
      <dgm:spPr/>
      <dgm:t>
        <a:bodyPr/>
        <a:lstStyle/>
        <a:p>
          <a:endParaRPr lang="en-GB"/>
        </a:p>
      </dgm:t>
    </dgm:pt>
    <dgm:pt modelId="{D904CA0A-5BE8-42E6-A38C-5A3375DDA99A}" type="pres">
      <dgm:prSet presAssocID="{ABF8D7F8-A75B-4AB5-BBB2-BF303750B030}" presName="connectorText" presStyleLbl="sibTrans2D1" presStyleIdx="2" presStyleCnt="4"/>
      <dgm:spPr/>
      <dgm:t>
        <a:bodyPr/>
        <a:lstStyle/>
        <a:p>
          <a:endParaRPr lang="en-GB"/>
        </a:p>
      </dgm:t>
    </dgm:pt>
    <dgm:pt modelId="{2681985B-4E15-4B79-9778-E122B9848138}" type="pres">
      <dgm:prSet presAssocID="{B1977E4A-7ADF-40E4-BF8C-102AE97BB039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3945ED6-900A-4916-9FFF-C14C68DC03CB}" type="pres">
      <dgm:prSet presAssocID="{87EE6B88-433A-452D-9D38-8E78F8B268EA}" presName="sibTrans" presStyleLbl="sibTrans2D1" presStyleIdx="3" presStyleCnt="4"/>
      <dgm:spPr/>
      <dgm:t>
        <a:bodyPr/>
        <a:lstStyle/>
        <a:p>
          <a:endParaRPr lang="en-GB"/>
        </a:p>
      </dgm:t>
    </dgm:pt>
    <dgm:pt modelId="{8A111DF0-8286-4C83-A510-DC0EBC9A7506}" type="pres">
      <dgm:prSet presAssocID="{87EE6B88-433A-452D-9D38-8E78F8B268EA}" presName="connectorText" presStyleLbl="sibTrans2D1" presStyleIdx="3" presStyleCnt="4"/>
      <dgm:spPr/>
      <dgm:t>
        <a:bodyPr/>
        <a:lstStyle/>
        <a:p>
          <a:endParaRPr lang="en-GB"/>
        </a:p>
      </dgm:t>
    </dgm:pt>
  </dgm:ptLst>
  <dgm:cxnLst>
    <dgm:cxn modelId="{E69139D6-A0ED-4D87-BF43-F1560487EF06}" type="presOf" srcId="{87EE6B88-433A-452D-9D38-8E78F8B268EA}" destId="{8A111DF0-8286-4C83-A510-DC0EBC9A7506}" srcOrd="1" destOrd="0" presId="urn:microsoft.com/office/officeart/2005/8/layout/cycle2"/>
    <dgm:cxn modelId="{5BBBFD39-9709-49DF-9D5B-D30B9D564F28}" srcId="{2DCD5C47-ADA9-453E-AA03-51AC01697DB0}" destId="{F0E12BF6-013D-48EF-966B-378D22C54DDA}" srcOrd="0" destOrd="0" parTransId="{582ED24F-03E2-4171-886C-3E62CACB13C1}" sibTransId="{2D5D3262-D642-4719-93E2-F76453FE7B25}"/>
    <dgm:cxn modelId="{91672C40-1998-4882-ADBF-6B63BD90D57D}" type="presOf" srcId="{90C5AD4C-54EA-45D0-9F3B-F127EE27E100}" destId="{07B90E59-8175-4173-9584-A997C582CB19}" srcOrd="0" destOrd="0" presId="urn:microsoft.com/office/officeart/2005/8/layout/cycle2"/>
    <dgm:cxn modelId="{B0C0FC4E-E3C5-4EDB-8496-596B8414815E}" type="presOf" srcId="{87EE6B88-433A-452D-9D38-8E78F8B268EA}" destId="{93945ED6-900A-4916-9FFF-C14C68DC03CB}" srcOrd="0" destOrd="0" presId="urn:microsoft.com/office/officeart/2005/8/layout/cycle2"/>
    <dgm:cxn modelId="{90F1A48C-63FA-459D-AF60-833EA60EC500}" type="presOf" srcId="{8953E423-D420-425C-94E1-61521A04F3D3}" destId="{AA40F487-EB91-4ED5-B5B3-1DE92FFBC166}" srcOrd="0" destOrd="0" presId="urn:microsoft.com/office/officeart/2005/8/layout/cycle2"/>
    <dgm:cxn modelId="{74AEC5A6-89B1-496D-93D5-A6EE38D4CCEF}" type="presOf" srcId="{B1977E4A-7ADF-40E4-BF8C-102AE97BB039}" destId="{2681985B-4E15-4B79-9778-E122B9848138}" srcOrd="0" destOrd="0" presId="urn:microsoft.com/office/officeart/2005/8/layout/cycle2"/>
    <dgm:cxn modelId="{62F6CB04-1B4B-4896-9CDD-26F7F4564474}" type="presOf" srcId="{2D5D3262-D642-4719-93E2-F76453FE7B25}" destId="{81351FC8-AE3C-485A-B231-B67FF45CB205}" srcOrd="0" destOrd="0" presId="urn:microsoft.com/office/officeart/2005/8/layout/cycle2"/>
    <dgm:cxn modelId="{AA211A89-B199-4C4D-8C87-E51E70F730B9}" type="presOf" srcId="{90C5AD4C-54EA-45D0-9F3B-F127EE27E100}" destId="{41B59E81-2E40-4C16-ACAF-EEDB86B03424}" srcOrd="1" destOrd="0" presId="urn:microsoft.com/office/officeart/2005/8/layout/cycle2"/>
    <dgm:cxn modelId="{33806CDA-C572-47EA-9327-F40AB18C11B4}" type="presOf" srcId="{ABF8D7F8-A75B-4AB5-BBB2-BF303750B030}" destId="{584B7574-0953-4C21-8833-501916EB0C94}" srcOrd="0" destOrd="0" presId="urn:microsoft.com/office/officeart/2005/8/layout/cycle2"/>
    <dgm:cxn modelId="{2D9BC4C3-C16F-468B-9DE6-BD17A324948A}" srcId="{2DCD5C47-ADA9-453E-AA03-51AC01697DB0}" destId="{34AE83BA-35D7-4308-A326-26D6C45DF70F}" srcOrd="1" destOrd="0" parTransId="{55FBF55D-B958-47D8-8C22-274670AC759C}" sibTransId="{90C5AD4C-54EA-45D0-9F3B-F127EE27E100}"/>
    <dgm:cxn modelId="{BB6E18B4-E127-4838-9063-95D24531964F}" type="presOf" srcId="{34AE83BA-35D7-4308-A326-26D6C45DF70F}" destId="{3ADB5095-3E46-4B13-A5B1-F6423B51E6C6}" srcOrd="0" destOrd="0" presId="urn:microsoft.com/office/officeart/2005/8/layout/cycle2"/>
    <dgm:cxn modelId="{95562EC0-D3AD-44BF-A9FB-D8DC67B37FA0}" type="presOf" srcId="{F0E12BF6-013D-48EF-966B-378D22C54DDA}" destId="{1344E4F1-ACC6-4A63-8F06-1E6F5D91F641}" srcOrd="0" destOrd="0" presId="urn:microsoft.com/office/officeart/2005/8/layout/cycle2"/>
    <dgm:cxn modelId="{7FF19CDC-5CC0-490D-9615-9A3897CF9A7B}" srcId="{2DCD5C47-ADA9-453E-AA03-51AC01697DB0}" destId="{8953E423-D420-425C-94E1-61521A04F3D3}" srcOrd="2" destOrd="0" parTransId="{0A64A653-BF7D-4547-B8F9-3F41B261FFE1}" sibTransId="{ABF8D7F8-A75B-4AB5-BBB2-BF303750B030}"/>
    <dgm:cxn modelId="{62E53C10-D428-4B72-9629-04C5757366E4}" type="presOf" srcId="{ABF8D7F8-A75B-4AB5-BBB2-BF303750B030}" destId="{D904CA0A-5BE8-42E6-A38C-5A3375DDA99A}" srcOrd="1" destOrd="0" presId="urn:microsoft.com/office/officeart/2005/8/layout/cycle2"/>
    <dgm:cxn modelId="{35B3D2A1-D406-4D93-8418-6636938D00F4}" type="presOf" srcId="{2DCD5C47-ADA9-453E-AA03-51AC01697DB0}" destId="{C4A9681A-9E72-490C-BD75-BA883B6E8E3A}" srcOrd="0" destOrd="0" presId="urn:microsoft.com/office/officeart/2005/8/layout/cycle2"/>
    <dgm:cxn modelId="{8F6416B6-B53B-4FAA-8033-58A0AB58029E}" type="presOf" srcId="{2D5D3262-D642-4719-93E2-F76453FE7B25}" destId="{ECB0EE8B-A26D-40E8-A4B5-37EAAF083FC4}" srcOrd="1" destOrd="0" presId="urn:microsoft.com/office/officeart/2005/8/layout/cycle2"/>
    <dgm:cxn modelId="{D91A0430-07BA-4139-925E-571B75E995D8}" srcId="{2DCD5C47-ADA9-453E-AA03-51AC01697DB0}" destId="{B1977E4A-7ADF-40E4-BF8C-102AE97BB039}" srcOrd="3" destOrd="0" parTransId="{9477243B-7DDC-4EE7-B47B-679ECDC8AE30}" sibTransId="{87EE6B88-433A-452D-9D38-8E78F8B268EA}"/>
    <dgm:cxn modelId="{B6EC5D46-102A-4785-B8C0-44F00010525A}" type="presParOf" srcId="{C4A9681A-9E72-490C-BD75-BA883B6E8E3A}" destId="{1344E4F1-ACC6-4A63-8F06-1E6F5D91F641}" srcOrd="0" destOrd="0" presId="urn:microsoft.com/office/officeart/2005/8/layout/cycle2"/>
    <dgm:cxn modelId="{417BE1F9-9DFF-422D-9ECE-D2E095CBE57A}" type="presParOf" srcId="{C4A9681A-9E72-490C-BD75-BA883B6E8E3A}" destId="{81351FC8-AE3C-485A-B231-B67FF45CB205}" srcOrd="1" destOrd="0" presId="urn:microsoft.com/office/officeart/2005/8/layout/cycle2"/>
    <dgm:cxn modelId="{4DA416D6-4B3F-433F-AD9A-8ABE9124F606}" type="presParOf" srcId="{81351FC8-AE3C-485A-B231-B67FF45CB205}" destId="{ECB0EE8B-A26D-40E8-A4B5-37EAAF083FC4}" srcOrd="0" destOrd="0" presId="urn:microsoft.com/office/officeart/2005/8/layout/cycle2"/>
    <dgm:cxn modelId="{DE62B566-9CCD-4575-98BC-3DA40055485E}" type="presParOf" srcId="{C4A9681A-9E72-490C-BD75-BA883B6E8E3A}" destId="{3ADB5095-3E46-4B13-A5B1-F6423B51E6C6}" srcOrd="2" destOrd="0" presId="urn:microsoft.com/office/officeart/2005/8/layout/cycle2"/>
    <dgm:cxn modelId="{99E27CED-A0EF-4732-AE93-DF4C8FDFE666}" type="presParOf" srcId="{C4A9681A-9E72-490C-BD75-BA883B6E8E3A}" destId="{07B90E59-8175-4173-9584-A997C582CB19}" srcOrd="3" destOrd="0" presId="urn:microsoft.com/office/officeart/2005/8/layout/cycle2"/>
    <dgm:cxn modelId="{6B858B34-7763-44E4-BAE1-E2B667CBCC59}" type="presParOf" srcId="{07B90E59-8175-4173-9584-A997C582CB19}" destId="{41B59E81-2E40-4C16-ACAF-EEDB86B03424}" srcOrd="0" destOrd="0" presId="urn:microsoft.com/office/officeart/2005/8/layout/cycle2"/>
    <dgm:cxn modelId="{21051987-07CD-4A75-8E71-72176F96321B}" type="presParOf" srcId="{C4A9681A-9E72-490C-BD75-BA883B6E8E3A}" destId="{AA40F487-EB91-4ED5-B5B3-1DE92FFBC166}" srcOrd="4" destOrd="0" presId="urn:microsoft.com/office/officeart/2005/8/layout/cycle2"/>
    <dgm:cxn modelId="{13D6F744-3C3A-402F-8E4F-ADBE455779C3}" type="presParOf" srcId="{C4A9681A-9E72-490C-BD75-BA883B6E8E3A}" destId="{584B7574-0953-4C21-8833-501916EB0C94}" srcOrd="5" destOrd="0" presId="urn:microsoft.com/office/officeart/2005/8/layout/cycle2"/>
    <dgm:cxn modelId="{7D2CC033-A6C8-48D7-BAAF-14D00B0BD645}" type="presParOf" srcId="{584B7574-0953-4C21-8833-501916EB0C94}" destId="{D904CA0A-5BE8-42E6-A38C-5A3375DDA99A}" srcOrd="0" destOrd="0" presId="urn:microsoft.com/office/officeart/2005/8/layout/cycle2"/>
    <dgm:cxn modelId="{687A1918-B8C3-406B-BEB3-78600FAF1D12}" type="presParOf" srcId="{C4A9681A-9E72-490C-BD75-BA883B6E8E3A}" destId="{2681985B-4E15-4B79-9778-E122B9848138}" srcOrd="6" destOrd="0" presId="urn:microsoft.com/office/officeart/2005/8/layout/cycle2"/>
    <dgm:cxn modelId="{C1350B0F-B5D5-49C3-8CAA-B9E3159C8DA6}" type="presParOf" srcId="{C4A9681A-9E72-490C-BD75-BA883B6E8E3A}" destId="{93945ED6-900A-4916-9FFF-C14C68DC03CB}" srcOrd="7" destOrd="0" presId="urn:microsoft.com/office/officeart/2005/8/layout/cycle2"/>
    <dgm:cxn modelId="{FC5A72DB-8A49-4753-8301-670A76CA8853}" type="presParOf" srcId="{93945ED6-900A-4916-9FFF-C14C68DC03CB}" destId="{8A111DF0-8286-4C83-A510-DC0EBC9A7506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DCD5C47-ADA9-453E-AA03-51AC01697DB0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0E12BF6-013D-48EF-966B-378D22C54DDA}">
      <dgm:prSet phldrT="[Text]" custT="1"/>
      <dgm:spPr/>
      <dgm:t>
        <a:bodyPr/>
        <a:lstStyle/>
        <a:p>
          <a:r>
            <a:rPr lang="en-GB" sz="2800" dirty="0" smtClean="0"/>
            <a:t>Miracles don’t exist.</a:t>
          </a:r>
          <a:endParaRPr lang="en-GB" sz="2800" dirty="0"/>
        </a:p>
      </dgm:t>
    </dgm:pt>
    <dgm:pt modelId="{582ED24F-03E2-4171-886C-3E62CACB13C1}" type="parTrans" cxnId="{5BBBFD39-9709-49DF-9D5B-D30B9D564F28}">
      <dgm:prSet/>
      <dgm:spPr/>
      <dgm:t>
        <a:bodyPr/>
        <a:lstStyle/>
        <a:p>
          <a:endParaRPr lang="en-GB"/>
        </a:p>
      </dgm:t>
    </dgm:pt>
    <dgm:pt modelId="{2D5D3262-D642-4719-93E2-F76453FE7B25}" type="sibTrans" cxnId="{5BBBFD39-9709-49DF-9D5B-D30B9D564F28}">
      <dgm:prSet/>
      <dgm:spPr/>
      <dgm:t>
        <a:bodyPr/>
        <a:lstStyle/>
        <a:p>
          <a:endParaRPr lang="en-GB"/>
        </a:p>
      </dgm:t>
    </dgm:pt>
    <dgm:pt modelId="{34AE83BA-35D7-4308-A326-26D6C45DF70F}">
      <dgm:prSet phldrT="[Text]" custT="1"/>
      <dgm:spPr/>
      <dgm:t>
        <a:bodyPr/>
        <a:lstStyle/>
        <a:p>
          <a:r>
            <a:rPr lang="en-GB" sz="2000" dirty="0" smtClean="0"/>
            <a:t>A miracle is a breaking of the laws of nature.</a:t>
          </a:r>
          <a:endParaRPr lang="en-GB" sz="2000" dirty="0"/>
        </a:p>
      </dgm:t>
    </dgm:pt>
    <dgm:pt modelId="{55FBF55D-B958-47D8-8C22-274670AC759C}" type="parTrans" cxnId="{2D9BC4C3-C16F-468B-9DE6-BD17A324948A}">
      <dgm:prSet/>
      <dgm:spPr/>
      <dgm:t>
        <a:bodyPr/>
        <a:lstStyle/>
        <a:p>
          <a:endParaRPr lang="en-GB"/>
        </a:p>
      </dgm:t>
    </dgm:pt>
    <dgm:pt modelId="{90C5AD4C-54EA-45D0-9F3B-F127EE27E100}" type="sibTrans" cxnId="{2D9BC4C3-C16F-468B-9DE6-BD17A324948A}">
      <dgm:prSet/>
      <dgm:spPr/>
      <dgm:t>
        <a:bodyPr/>
        <a:lstStyle/>
        <a:p>
          <a:endParaRPr lang="en-GB"/>
        </a:p>
      </dgm:t>
    </dgm:pt>
    <dgm:pt modelId="{8953E423-D420-425C-94E1-61521A04F3D3}">
      <dgm:prSet phldrT="[Text]" custT="1"/>
      <dgm:spPr/>
      <dgm:t>
        <a:bodyPr/>
        <a:lstStyle/>
        <a:p>
          <a:r>
            <a:rPr lang="en-GB" sz="1600" dirty="0" smtClean="0"/>
            <a:t>A law of nature is when people have observed that something always happens (e.g. gravity).</a:t>
          </a:r>
          <a:endParaRPr lang="en-GB" sz="1600" dirty="0"/>
        </a:p>
      </dgm:t>
    </dgm:pt>
    <dgm:pt modelId="{0A64A653-BF7D-4547-B8F9-3F41B261FFE1}" type="parTrans" cxnId="{7FF19CDC-5CC0-490D-9615-9A3897CF9A7B}">
      <dgm:prSet/>
      <dgm:spPr/>
      <dgm:t>
        <a:bodyPr/>
        <a:lstStyle/>
        <a:p>
          <a:endParaRPr lang="en-GB"/>
        </a:p>
      </dgm:t>
    </dgm:pt>
    <dgm:pt modelId="{ABF8D7F8-A75B-4AB5-BBB2-BF303750B030}" type="sibTrans" cxnId="{7FF19CDC-5CC0-490D-9615-9A3897CF9A7B}">
      <dgm:prSet/>
      <dgm:spPr/>
      <dgm:t>
        <a:bodyPr/>
        <a:lstStyle/>
        <a:p>
          <a:endParaRPr lang="en-GB"/>
        </a:p>
      </dgm:t>
    </dgm:pt>
    <dgm:pt modelId="{B1977E4A-7ADF-40E4-BF8C-102AE97BB039}">
      <dgm:prSet phldrT="[Text]" custT="1"/>
      <dgm:spPr/>
      <dgm:t>
        <a:bodyPr/>
        <a:lstStyle/>
        <a:p>
          <a:r>
            <a:rPr lang="en-GB" sz="1600" dirty="0" smtClean="0"/>
            <a:t>Anyone who observes that a law of nature has not happened cannot be believed</a:t>
          </a:r>
          <a:r>
            <a:rPr lang="en-GB" sz="1400" dirty="0" smtClean="0"/>
            <a:t>.</a:t>
          </a:r>
          <a:endParaRPr lang="en-GB" sz="1400" dirty="0"/>
        </a:p>
      </dgm:t>
    </dgm:pt>
    <dgm:pt modelId="{9477243B-7DDC-4EE7-B47B-679ECDC8AE30}" type="parTrans" cxnId="{D91A0430-07BA-4139-925E-571B75E995D8}">
      <dgm:prSet/>
      <dgm:spPr/>
      <dgm:t>
        <a:bodyPr/>
        <a:lstStyle/>
        <a:p>
          <a:endParaRPr lang="en-GB"/>
        </a:p>
      </dgm:t>
    </dgm:pt>
    <dgm:pt modelId="{87EE6B88-433A-452D-9D38-8E78F8B268EA}" type="sibTrans" cxnId="{D91A0430-07BA-4139-925E-571B75E995D8}">
      <dgm:prSet/>
      <dgm:spPr/>
      <dgm:t>
        <a:bodyPr/>
        <a:lstStyle/>
        <a:p>
          <a:endParaRPr lang="en-GB"/>
        </a:p>
      </dgm:t>
    </dgm:pt>
    <dgm:pt modelId="{C4A9681A-9E72-490C-BD75-BA883B6E8E3A}" type="pres">
      <dgm:prSet presAssocID="{2DCD5C47-ADA9-453E-AA03-51AC01697DB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1344E4F1-ACC6-4A63-8F06-1E6F5D91F641}" type="pres">
      <dgm:prSet presAssocID="{F0E12BF6-013D-48EF-966B-378D22C54DDA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1351FC8-AE3C-485A-B231-B67FF45CB205}" type="pres">
      <dgm:prSet presAssocID="{2D5D3262-D642-4719-93E2-F76453FE7B25}" presName="sibTrans" presStyleLbl="sibTrans2D1" presStyleIdx="0" presStyleCnt="4"/>
      <dgm:spPr/>
      <dgm:t>
        <a:bodyPr/>
        <a:lstStyle/>
        <a:p>
          <a:endParaRPr lang="en-GB"/>
        </a:p>
      </dgm:t>
    </dgm:pt>
    <dgm:pt modelId="{ECB0EE8B-A26D-40E8-A4B5-37EAAF083FC4}" type="pres">
      <dgm:prSet presAssocID="{2D5D3262-D642-4719-93E2-F76453FE7B25}" presName="connectorText" presStyleLbl="sibTrans2D1" presStyleIdx="0" presStyleCnt="4"/>
      <dgm:spPr/>
      <dgm:t>
        <a:bodyPr/>
        <a:lstStyle/>
        <a:p>
          <a:endParaRPr lang="en-GB"/>
        </a:p>
      </dgm:t>
    </dgm:pt>
    <dgm:pt modelId="{3ADB5095-3E46-4B13-A5B1-F6423B51E6C6}" type="pres">
      <dgm:prSet presAssocID="{34AE83BA-35D7-4308-A326-26D6C45DF70F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7B90E59-8175-4173-9584-A997C582CB19}" type="pres">
      <dgm:prSet presAssocID="{90C5AD4C-54EA-45D0-9F3B-F127EE27E100}" presName="sibTrans" presStyleLbl="sibTrans2D1" presStyleIdx="1" presStyleCnt="4"/>
      <dgm:spPr/>
      <dgm:t>
        <a:bodyPr/>
        <a:lstStyle/>
        <a:p>
          <a:endParaRPr lang="en-GB"/>
        </a:p>
      </dgm:t>
    </dgm:pt>
    <dgm:pt modelId="{41B59E81-2E40-4C16-ACAF-EEDB86B03424}" type="pres">
      <dgm:prSet presAssocID="{90C5AD4C-54EA-45D0-9F3B-F127EE27E100}" presName="connectorText" presStyleLbl="sibTrans2D1" presStyleIdx="1" presStyleCnt="4"/>
      <dgm:spPr/>
      <dgm:t>
        <a:bodyPr/>
        <a:lstStyle/>
        <a:p>
          <a:endParaRPr lang="en-GB"/>
        </a:p>
      </dgm:t>
    </dgm:pt>
    <dgm:pt modelId="{AA40F487-EB91-4ED5-B5B3-1DE92FFBC166}" type="pres">
      <dgm:prSet presAssocID="{8953E423-D420-425C-94E1-61521A04F3D3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84B7574-0953-4C21-8833-501916EB0C94}" type="pres">
      <dgm:prSet presAssocID="{ABF8D7F8-A75B-4AB5-BBB2-BF303750B030}" presName="sibTrans" presStyleLbl="sibTrans2D1" presStyleIdx="2" presStyleCnt="4"/>
      <dgm:spPr/>
      <dgm:t>
        <a:bodyPr/>
        <a:lstStyle/>
        <a:p>
          <a:endParaRPr lang="en-GB"/>
        </a:p>
      </dgm:t>
    </dgm:pt>
    <dgm:pt modelId="{D904CA0A-5BE8-42E6-A38C-5A3375DDA99A}" type="pres">
      <dgm:prSet presAssocID="{ABF8D7F8-A75B-4AB5-BBB2-BF303750B030}" presName="connectorText" presStyleLbl="sibTrans2D1" presStyleIdx="2" presStyleCnt="4"/>
      <dgm:spPr/>
      <dgm:t>
        <a:bodyPr/>
        <a:lstStyle/>
        <a:p>
          <a:endParaRPr lang="en-GB"/>
        </a:p>
      </dgm:t>
    </dgm:pt>
    <dgm:pt modelId="{2681985B-4E15-4B79-9778-E122B9848138}" type="pres">
      <dgm:prSet presAssocID="{B1977E4A-7ADF-40E4-BF8C-102AE97BB039}" presName="node" presStyleLbl="node1" presStyleIdx="3" presStyleCnt="4" custScaleX="111082" custScaleY="9694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3945ED6-900A-4916-9FFF-C14C68DC03CB}" type="pres">
      <dgm:prSet presAssocID="{87EE6B88-433A-452D-9D38-8E78F8B268EA}" presName="sibTrans" presStyleLbl="sibTrans2D1" presStyleIdx="3" presStyleCnt="4"/>
      <dgm:spPr/>
      <dgm:t>
        <a:bodyPr/>
        <a:lstStyle/>
        <a:p>
          <a:endParaRPr lang="en-GB"/>
        </a:p>
      </dgm:t>
    </dgm:pt>
    <dgm:pt modelId="{8A111DF0-8286-4C83-A510-DC0EBC9A7506}" type="pres">
      <dgm:prSet presAssocID="{87EE6B88-433A-452D-9D38-8E78F8B268EA}" presName="connectorText" presStyleLbl="sibTrans2D1" presStyleIdx="3" presStyleCnt="4"/>
      <dgm:spPr/>
      <dgm:t>
        <a:bodyPr/>
        <a:lstStyle/>
        <a:p>
          <a:endParaRPr lang="en-GB"/>
        </a:p>
      </dgm:t>
    </dgm:pt>
  </dgm:ptLst>
  <dgm:cxnLst>
    <dgm:cxn modelId="{5BBBFD39-9709-49DF-9D5B-D30B9D564F28}" srcId="{2DCD5C47-ADA9-453E-AA03-51AC01697DB0}" destId="{F0E12BF6-013D-48EF-966B-378D22C54DDA}" srcOrd="0" destOrd="0" parTransId="{582ED24F-03E2-4171-886C-3E62CACB13C1}" sibTransId="{2D5D3262-D642-4719-93E2-F76453FE7B25}"/>
    <dgm:cxn modelId="{C65A6A3D-4B6C-436A-B6FD-E87014945347}" type="presOf" srcId="{2DCD5C47-ADA9-453E-AA03-51AC01697DB0}" destId="{C4A9681A-9E72-490C-BD75-BA883B6E8E3A}" srcOrd="0" destOrd="0" presId="urn:microsoft.com/office/officeart/2005/8/layout/cycle2"/>
    <dgm:cxn modelId="{D8CD6D0B-9F11-42BE-9E1C-1C8BC46A5C88}" type="presOf" srcId="{2D5D3262-D642-4719-93E2-F76453FE7B25}" destId="{ECB0EE8B-A26D-40E8-A4B5-37EAAF083FC4}" srcOrd="1" destOrd="0" presId="urn:microsoft.com/office/officeart/2005/8/layout/cycle2"/>
    <dgm:cxn modelId="{DBA538AF-87C0-4BA3-A18A-B127EA0A35BA}" type="presOf" srcId="{87EE6B88-433A-452D-9D38-8E78F8B268EA}" destId="{93945ED6-900A-4916-9FFF-C14C68DC03CB}" srcOrd="0" destOrd="0" presId="urn:microsoft.com/office/officeart/2005/8/layout/cycle2"/>
    <dgm:cxn modelId="{A4976B99-3E62-422E-859F-A0C3AA019602}" type="presOf" srcId="{8953E423-D420-425C-94E1-61521A04F3D3}" destId="{AA40F487-EB91-4ED5-B5B3-1DE92FFBC166}" srcOrd="0" destOrd="0" presId="urn:microsoft.com/office/officeart/2005/8/layout/cycle2"/>
    <dgm:cxn modelId="{0FD44723-C39F-4D56-9B3D-C0040647F995}" type="presOf" srcId="{90C5AD4C-54EA-45D0-9F3B-F127EE27E100}" destId="{41B59E81-2E40-4C16-ACAF-EEDB86B03424}" srcOrd="1" destOrd="0" presId="urn:microsoft.com/office/officeart/2005/8/layout/cycle2"/>
    <dgm:cxn modelId="{2D9BC4C3-C16F-468B-9DE6-BD17A324948A}" srcId="{2DCD5C47-ADA9-453E-AA03-51AC01697DB0}" destId="{34AE83BA-35D7-4308-A326-26D6C45DF70F}" srcOrd="1" destOrd="0" parTransId="{55FBF55D-B958-47D8-8C22-274670AC759C}" sibTransId="{90C5AD4C-54EA-45D0-9F3B-F127EE27E100}"/>
    <dgm:cxn modelId="{4C5CBE51-73DC-4631-A3E8-43F4602F3909}" type="presOf" srcId="{87EE6B88-433A-452D-9D38-8E78F8B268EA}" destId="{8A111DF0-8286-4C83-A510-DC0EBC9A7506}" srcOrd="1" destOrd="0" presId="urn:microsoft.com/office/officeart/2005/8/layout/cycle2"/>
    <dgm:cxn modelId="{54A6AB48-2D78-4EFB-97F5-79DCDD26D55C}" type="presOf" srcId="{34AE83BA-35D7-4308-A326-26D6C45DF70F}" destId="{3ADB5095-3E46-4B13-A5B1-F6423B51E6C6}" srcOrd="0" destOrd="0" presId="urn:microsoft.com/office/officeart/2005/8/layout/cycle2"/>
    <dgm:cxn modelId="{F27F485B-8F82-4C8B-BBDE-EBE578A4328A}" type="presOf" srcId="{2D5D3262-D642-4719-93E2-F76453FE7B25}" destId="{81351FC8-AE3C-485A-B231-B67FF45CB205}" srcOrd="0" destOrd="0" presId="urn:microsoft.com/office/officeart/2005/8/layout/cycle2"/>
    <dgm:cxn modelId="{744AADBC-9D57-47EE-8B1B-54342C6AE879}" type="presOf" srcId="{B1977E4A-7ADF-40E4-BF8C-102AE97BB039}" destId="{2681985B-4E15-4B79-9778-E122B9848138}" srcOrd="0" destOrd="0" presId="urn:microsoft.com/office/officeart/2005/8/layout/cycle2"/>
    <dgm:cxn modelId="{7FF19CDC-5CC0-490D-9615-9A3897CF9A7B}" srcId="{2DCD5C47-ADA9-453E-AA03-51AC01697DB0}" destId="{8953E423-D420-425C-94E1-61521A04F3D3}" srcOrd="2" destOrd="0" parTransId="{0A64A653-BF7D-4547-B8F9-3F41B261FFE1}" sibTransId="{ABF8D7F8-A75B-4AB5-BBB2-BF303750B030}"/>
    <dgm:cxn modelId="{0157BDC3-C938-4FEA-8093-73A0508E9366}" type="presOf" srcId="{ABF8D7F8-A75B-4AB5-BBB2-BF303750B030}" destId="{584B7574-0953-4C21-8833-501916EB0C94}" srcOrd="0" destOrd="0" presId="urn:microsoft.com/office/officeart/2005/8/layout/cycle2"/>
    <dgm:cxn modelId="{A58CB92D-FFF2-4D70-9C69-B0AEB90486B7}" type="presOf" srcId="{90C5AD4C-54EA-45D0-9F3B-F127EE27E100}" destId="{07B90E59-8175-4173-9584-A997C582CB19}" srcOrd="0" destOrd="0" presId="urn:microsoft.com/office/officeart/2005/8/layout/cycle2"/>
    <dgm:cxn modelId="{1470B874-1209-4EA8-9AD8-D64357950A03}" type="presOf" srcId="{F0E12BF6-013D-48EF-966B-378D22C54DDA}" destId="{1344E4F1-ACC6-4A63-8F06-1E6F5D91F641}" srcOrd="0" destOrd="0" presId="urn:microsoft.com/office/officeart/2005/8/layout/cycle2"/>
    <dgm:cxn modelId="{54AD7AB3-62BF-4AF5-BF33-9E939CA5B377}" type="presOf" srcId="{ABF8D7F8-A75B-4AB5-BBB2-BF303750B030}" destId="{D904CA0A-5BE8-42E6-A38C-5A3375DDA99A}" srcOrd="1" destOrd="0" presId="urn:microsoft.com/office/officeart/2005/8/layout/cycle2"/>
    <dgm:cxn modelId="{D91A0430-07BA-4139-925E-571B75E995D8}" srcId="{2DCD5C47-ADA9-453E-AA03-51AC01697DB0}" destId="{B1977E4A-7ADF-40E4-BF8C-102AE97BB039}" srcOrd="3" destOrd="0" parTransId="{9477243B-7DDC-4EE7-B47B-679ECDC8AE30}" sibTransId="{87EE6B88-433A-452D-9D38-8E78F8B268EA}"/>
    <dgm:cxn modelId="{2C7BAD35-58D9-435D-B4D6-BCFD7A01E19C}" type="presParOf" srcId="{C4A9681A-9E72-490C-BD75-BA883B6E8E3A}" destId="{1344E4F1-ACC6-4A63-8F06-1E6F5D91F641}" srcOrd="0" destOrd="0" presId="urn:microsoft.com/office/officeart/2005/8/layout/cycle2"/>
    <dgm:cxn modelId="{1584D7E6-1398-4C68-98B0-B23A058183E7}" type="presParOf" srcId="{C4A9681A-9E72-490C-BD75-BA883B6E8E3A}" destId="{81351FC8-AE3C-485A-B231-B67FF45CB205}" srcOrd="1" destOrd="0" presId="urn:microsoft.com/office/officeart/2005/8/layout/cycle2"/>
    <dgm:cxn modelId="{62D60F40-509F-4EE6-BE3C-951E109B2E9E}" type="presParOf" srcId="{81351FC8-AE3C-485A-B231-B67FF45CB205}" destId="{ECB0EE8B-A26D-40E8-A4B5-37EAAF083FC4}" srcOrd="0" destOrd="0" presId="urn:microsoft.com/office/officeart/2005/8/layout/cycle2"/>
    <dgm:cxn modelId="{18878168-8B58-4D74-9EBD-911556B8C6FC}" type="presParOf" srcId="{C4A9681A-9E72-490C-BD75-BA883B6E8E3A}" destId="{3ADB5095-3E46-4B13-A5B1-F6423B51E6C6}" srcOrd="2" destOrd="0" presId="urn:microsoft.com/office/officeart/2005/8/layout/cycle2"/>
    <dgm:cxn modelId="{145B273E-80B0-4062-AB2C-229888B4C5BD}" type="presParOf" srcId="{C4A9681A-9E72-490C-BD75-BA883B6E8E3A}" destId="{07B90E59-8175-4173-9584-A997C582CB19}" srcOrd="3" destOrd="0" presId="urn:microsoft.com/office/officeart/2005/8/layout/cycle2"/>
    <dgm:cxn modelId="{942385D4-AEEE-4647-8BAA-DA61A35042FA}" type="presParOf" srcId="{07B90E59-8175-4173-9584-A997C582CB19}" destId="{41B59E81-2E40-4C16-ACAF-EEDB86B03424}" srcOrd="0" destOrd="0" presId="urn:microsoft.com/office/officeart/2005/8/layout/cycle2"/>
    <dgm:cxn modelId="{DFFA22F7-34DA-4254-89BF-0BB96AE7A014}" type="presParOf" srcId="{C4A9681A-9E72-490C-BD75-BA883B6E8E3A}" destId="{AA40F487-EB91-4ED5-B5B3-1DE92FFBC166}" srcOrd="4" destOrd="0" presId="urn:microsoft.com/office/officeart/2005/8/layout/cycle2"/>
    <dgm:cxn modelId="{25A9BDB0-1573-43EA-A4B1-B1E52232F427}" type="presParOf" srcId="{C4A9681A-9E72-490C-BD75-BA883B6E8E3A}" destId="{584B7574-0953-4C21-8833-501916EB0C94}" srcOrd="5" destOrd="0" presId="urn:microsoft.com/office/officeart/2005/8/layout/cycle2"/>
    <dgm:cxn modelId="{960EFB4F-0FE4-442B-BE4F-AA3AC93B7598}" type="presParOf" srcId="{584B7574-0953-4C21-8833-501916EB0C94}" destId="{D904CA0A-5BE8-42E6-A38C-5A3375DDA99A}" srcOrd="0" destOrd="0" presId="urn:microsoft.com/office/officeart/2005/8/layout/cycle2"/>
    <dgm:cxn modelId="{697351ED-E728-4E27-90D7-24BA1F5091CC}" type="presParOf" srcId="{C4A9681A-9E72-490C-BD75-BA883B6E8E3A}" destId="{2681985B-4E15-4B79-9778-E122B9848138}" srcOrd="6" destOrd="0" presId="urn:microsoft.com/office/officeart/2005/8/layout/cycle2"/>
    <dgm:cxn modelId="{CCF6708A-7E79-4D98-A9CF-FDDBF4FCD0C5}" type="presParOf" srcId="{C4A9681A-9E72-490C-BD75-BA883B6E8E3A}" destId="{93945ED6-900A-4916-9FFF-C14C68DC03CB}" srcOrd="7" destOrd="0" presId="urn:microsoft.com/office/officeart/2005/8/layout/cycle2"/>
    <dgm:cxn modelId="{AA754079-B9FB-48C6-A60A-BD527F670A13}" type="presParOf" srcId="{93945ED6-900A-4916-9FFF-C14C68DC03CB}" destId="{8A111DF0-8286-4C83-A510-DC0EBC9A7506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C17E709-AFCD-4C51-96A3-12CB4427625A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040D278-C6FE-4A86-8C2D-AD15D3957FF0}">
      <dgm:prSet phldrT="[Text]"/>
      <dgm:spPr/>
      <dgm:t>
        <a:bodyPr/>
        <a:lstStyle/>
        <a:p>
          <a:r>
            <a:rPr lang="en-GB" dirty="0" smtClean="0"/>
            <a:t>Global temperatures are the highest on record.</a:t>
          </a:r>
          <a:endParaRPr lang="en-GB" dirty="0"/>
        </a:p>
      </dgm:t>
    </dgm:pt>
    <dgm:pt modelId="{35E23F38-F071-490F-A11F-DC05CA59BC76}" type="parTrans" cxnId="{7C0E03E7-66DC-4FF2-82AF-DCA3B5B1D290}">
      <dgm:prSet/>
      <dgm:spPr/>
      <dgm:t>
        <a:bodyPr/>
        <a:lstStyle/>
        <a:p>
          <a:endParaRPr lang="en-GB"/>
        </a:p>
      </dgm:t>
    </dgm:pt>
    <dgm:pt modelId="{115B1FB9-C976-491D-8FE7-6A5AFAAC21A0}" type="sibTrans" cxnId="{7C0E03E7-66DC-4FF2-82AF-DCA3B5B1D290}">
      <dgm:prSet/>
      <dgm:spPr/>
      <dgm:t>
        <a:bodyPr/>
        <a:lstStyle/>
        <a:p>
          <a:endParaRPr lang="en-GB"/>
        </a:p>
      </dgm:t>
    </dgm:pt>
    <dgm:pt modelId="{D2C11531-0A28-460C-8268-26A009B36592}">
      <dgm:prSet phldrT="[Text]" custT="1"/>
      <dgm:spPr/>
      <dgm:t>
        <a:bodyPr/>
        <a:lstStyle/>
        <a:p>
          <a:pPr algn="l"/>
          <a:r>
            <a:rPr lang="en-GB" sz="2200" dirty="0" smtClean="0"/>
            <a:t>CO</a:t>
          </a:r>
          <a:r>
            <a:rPr lang="en-GB" sz="1200" dirty="0" smtClean="0"/>
            <a:t>2</a:t>
          </a:r>
          <a:r>
            <a:rPr lang="en-GB" sz="2200" dirty="0" smtClean="0"/>
            <a:t> is a greenhouse gas produced in greater amounts than ever before by humans.</a:t>
          </a:r>
          <a:endParaRPr lang="en-GB" sz="2200" dirty="0"/>
        </a:p>
      </dgm:t>
    </dgm:pt>
    <dgm:pt modelId="{52168036-5FA2-4A99-A8DD-FFDAD67C91BF}" type="parTrans" cxnId="{573604D8-4A41-46F7-90B6-A57706E7134B}">
      <dgm:prSet/>
      <dgm:spPr/>
      <dgm:t>
        <a:bodyPr/>
        <a:lstStyle/>
        <a:p>
          <a:endParaRPr lang="en-GB"/>
        </a:p>
      </dgm:t>
    </dgm:pt>
    <dgm:pt modelId="{CF21C5CD-B281-4CF4-8EE1-5B8426749C75}" type="sibTrans" cxnId="{573604D8-4A41-46F7-90B6-A57706E7134B}">
      <dgm:prSet/>
      <dgm:spPr/>
      <dgm:t>
        <a:bodyPr/>
        <a:lstStyle/>
        <a:p>
          <a:endParaRPr lang="en-GB"/>
        </a:p>
      </dgm:t>
    </dgm:pt>
    <dgm:pt modelId="{EAAB57E6-4336-4C17-8F6A-610A33D18853}">
      <dgm:prSet phldrT="[Text]"/>
      <dgm:spPr/>
      <dgm:t>
        <a:bodyPr/>
        <a:lstStyle/>
        <a:p>
          <a:r>
            <a:rPr lang="en-GB" dirty="0" smtClean="0"/>
            <a:t>Therefore human activity is causing global warming.</a:t>
          </a:r>
          <a:endParaRPr lang="en-GB" dirty="0"/>
        </a:p>
      </dgm:t>
    </dgm:pt>
    <dgm:pt modelId="{60F0F263-6BAF-4241-9C6C-444711CE1823}" type="parTrans" cxnId="{89AB1A67-397D-47D0-919D-EE12C04D517D}">
      <dgm:prSet/>
      <dgm:spPr/>
      <dgm:t>
        <a:bodyPr/>
        <a:lstStyle/>
        <a:p>
          <a:endParaRPr lang="en-GB"/>
        </a:p>
      </dgm:t>
    </dgm:pt>
    <dgm:pt modelId="{DC70FC8F-7978-4CD6-B2FF-DFB054877A4E}" type="sibTrans" cxnId="{89AB1A67-397D-47D0-919D-EE12C04D517D}">
      <dgm:prSet/>
      <dgm:spPr/>
      <dgm:t>
        <a:bodyPr/>
        <a:lstStyle/>
        <a:p>
          <a:endParaRPr lang="en-GB"/>
        </a:p>
      </dgm:t>
    </dgm:pt>
    <dgm:pt modelId="{AC7365F0-075F-4669-96A4-DE6D4AFFD2B1}" type="pres">
      <dgm:prSet presAssocID="{EC17E709-AFCD-4C51-96A3-12CB4427625A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1BF9B3E-33A2-48BD-825F-27CA5779F73D}" type="pres">
      <dgm:prSet presAssocID="{EC17E709-AFCD-4C51-96A3-12CB4427625A}" presName="dummyMaxCanvas" presStyleCnt="0">
        <dgm:presLayoutVars/>
      </dgm:prSet>
      <dgm:spPr/>
    </dgm:pt>
    <dgm:pt modelId="{6BF3BF22-4E4A-4658-BAD9-A83DB4FE2B9B}" type="pres">
      <dgm:prSet presAssocID="{EC17E709-AFCD-4C51-96A3-12CB4427625A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A1658A4-93A3-4D70-A556-72CC2DACCAC8}" type="pres">
      <dgm:prSet presAssocID="{EC17E709-AFCD-4C51-96A3-12CB4427625A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D2C3B81-FCB1-4D91-B421-FE8782C457F7}" type="pres">
      <dgm:prSet presAssocID="{EC17E709-AFCD-4C51-96A3-12CB4427625A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901A29E-0D5E-4318-8670-D2CC5E4D5721}" type="pres">
      <dgm:prSet presAssocID="{EC17E709-AFCD-4C51-96A3-12CB4427625A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14F188-9A44-460D-8757-CB8C71B86CB4}" type="pres">
      <dgm:prSet presAssocID="{EC17E709-AFCD-4C51-96A3-12CB4427625A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6E3880-D248-48B8-B1F1-DFB5DFA14AE5}" type="pres">
      <dgm:prSet presAssocID="{EC17E709-AFCD-4C51-96A3-12CB4427625A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3249329-F1F3-4F8B-8EF1-4BE0EED09C35}" type="pres">
      <dgm:prSet presAssocID="{EC17E709-AFCD-4C51-96A3-12CB4427625A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65CEB49-8BD6-4234-9232-C1E13E48F760}" type="pres">
      <dgm:prSet presAssocID="{EC17E709-AFCD-4C51-96A3-12CB4427625A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FD20A420-FBB6-44B1-B10B-1D2D1A703A42}" type="presOf" srcId="{EAAB57E6-4336-4C17-8F6A-610A33D18853}" destId="{065CEB49-8BD6-4234-9232-C1E13E48F760}" srcOrd="1" destOrd="0" presId="urn:microsoft.com/office/officeart/2005/8/layout/vProcess5"/>
    <dgm:cxn modelId="{2F51CDD5-66EF-4901-911A-11CCFBACA927}" type="presOf" srcId="{1040D278-C6FE-4A86-8C2D-AD15D3957FF0}" destId="{746E3880-D248-48B8-B1F1-DFB5DFA14AE5}" srcOrd="1" destOrd="0" presId="urn:microsoft.com/office/officeart/2005/8/layout/vProcess5"/>
    <dgm:cxn modelId="{15332BE8-3AF9-4410-8680-0A3BA4991A1F}" type="presOf" srcId="{D2C11531-0A28-460C-8268-26A009B36592}" destId="{E3249329-F1F3-4F8B-8EF1-4BE0EED09C35}" srcOrd="1" destOrd="0" presId="urn:microsoft.com/office/officeart/2005/8/layout/vProcess5"/>
    <dgm:cxn modelId="{7C0E03E7-66DC-4FF2-82AF-DCA3B5B1D290}" srcId="{EC17E709-AFCD-4C51-96A3-12CB4427625A}" destId="{1040D278-C6FE-4A86-8C2D-AD15D3957FF0}" srcOrd="0" destOrd="0" parTransId="{35E23F38-F071-490F-A11F-DC05CA59BC76}" sibTransId="{115B1FB9-C976-491D-8FE7-6A5AFAAC21A0}"/>
    <dgm:cxn modelId="{0A5F54C2-A5F7-4364-A918-DAFCA5A679B8}" type="presOf" srcId="{115B1FB9-C976-491D-8FE7-6A5AFAAC21A0}" destId="{1901A29E-0D5E-4318-8670-D2CC5E4D5721}" srcOrd="0" destOrd="0" presId="urn:microsoft.com/office/officeart/2005/8/layout/vProcess5"/>
    <dgm:cxn modelId="{8AC9A102-940C-4F4B-9D49-C84182BEC8E1}" type="presOf" srcId="{1040D278-C6FE-4A86-8C2D-AD15D3957FF0}" destId="{6BF3BF22-4E4A-4658-BAD9-A83DB4FE2B9B}" srcOrd="0" destOrd="0" presId="urn:microsoft.com/office/officeart/2005/8/layout/vProcess5"/>
    <dgm:cxn modelId="{89AB1A67-397D-47D0-919D-EE12C04D517D}" srcId="{EC17E709-AFCD-4C51-96A3-12CB4427625A}" destId="{EAAB57E6-4336-4C17-8F6A-610A33D18853}" srcOrd="2" destOrd="0" parTransId="{60F0F263-6BAF-4241-9C6C-444711CE1823}" sibTransId="{DC70FC8F-7978-4CD6-B2FF-DFB054877A4E}"/>
    <dgm:cxn modelId="{573604D8-4A41-46F7-90B6-A57706E7134B}" srcId="{EC17E709-AFCD-4C51-96A3-12CB4427625A}" destId="{D2C11531-0A28-460C-8268-26A009B36592}" srcOrd="1" destOrd="0" parTransId="{52168036-5FA2-4A99-A8DD-FFDAD67C91BF}" sibTransId="{CF21C5CD-B281-4CF4-8EE1-5B8426749C75}"/>
    <dgm:cxn modelId="{15876AD5-C43C-4E6E-B67A-297C0698E463}" type="presOf" srcId="{CF21C5CD-B281-4CF4-8EE1-5B8426749C75}" destId="{5A14F188-9A44-460D-8757-CB8C71B86CB4}" srcOrd="0" destOrd="0" presId="urn:microsoft.com/office/officeart/2005/8/layout/vProcess5"/>
    <dgm:cxn modelId="{DC622203-9043-4946-96DF-7A1FAA8AD854}" type="presOf" srcId="{D2C11531-0A28-460C-8268-26A009B36592}" destId="{7A1658A4-93A3-4D70-A556-72CC2DACCAC8}" srcOrd="0" destOrd="0" presId="urn:microsoft.com/office/officeart/2005/8/layout/vProcess5"/>
    <dgm:cxn modelId="{2D7B892E-AB4D-4537-972B-6FE575F6DBD7}" type="presOf" srcId="{EC17E709-AFCD-4C51-96A3-12CB4427625A}" destId="{AC7365F0-075F-4669-96A4-DE6D4AFFD2B1}" srcOrd="0" destOrd="0" presId="urn:microsoft.com/office/officeart/2005/8/layout/vProcess5"/>
    <dgm:cxn modelId="{7427DA51-E097-4E8B-9660-76F87CC79E90}" type="presOf" srcId="{EAAB57E6-4336-4C17-8F6A-610A33D18853}" destId="{8D2C3B81-FCB1-4D91-B421-FE8782C457F7}" srcOrd="0" destOrd="0" presId="urn:microsoft.com/office/officeart/2005/8/layout/vProcess5"/>
    <dgm:cxn modelId="{50595CF6-2F9D-4B41-A273-5EF69AAF35F5}" type="presParOf" srcId="{AC7365F0-075F-4669-96A4-DE6D4AFFD2B1}" destId="{31BF9B3E-33A2-48BD-825F-27CA5779F73D}" srcOrd="0" destOrd="0" presId="urn:microsoft.com/office/officeart/2005/8/layout/vProcess5"/>
    <dgm:cxn modelId="{AEB13AED-8491-46B4-925B-6784688BEFBC}" type="presParOf" srcId="{AC7365F0-075F-4669-96A4-DE6D4AFFD2B1}" destId="{6BF3BF22-4E4A-4658-BAD9-A83DB4FE2B9B}" srcOrd="1" destOrd="0" presId="urn:microsoft.com/office/officeart/2005/8/layout/vProcess5"/>
    <dgm:cxn modelId="{D03B3547-56F9-4B9D-8A58-5F85C1D9785E}" type="presParOf" srcId="{AC7365F0-075F-4669-96A4-DE6D4AFFD2B1}" destId="{7A1658A4-93A3-4D70-A556-72CC2DACCAC8}" srcOrd="2" destOrd="0" presId="urn:microsoft.com/office/officeart/2005/8/layout/vProcess5"/>
    <dgm:cxn modelId="{15AC4A98-68EC-402A-A791-5A91B49E7C3D}" type="presParOf" srcId="{AC7365F0-075F-4669-96A4-DE6D4AFFD2B1}" destId="{8D2C3B81-FCB1-4D91-B421-FE8782C457F7}" srcOrd="3" destOrd="0" presId="urn:microsoft.com/office/officeart/2005/8/layout/vProcess5"/>
    <dgm:cxn modelId="{E339E5FD-91B7-4F03-8E3E-35691A1ABDE9}" type="presParOf" srcId="{AC7365F0-075F-4669-96A4-DE6D4AFFD2B1}" destId="{1901A29E-0D5E-4318-8670-D2CC5E4D5721}" srcOrd="4" destOrd="0" presId="urn:microsoft.com/office/officeart/2005/8/layout/vProcess5"/>
    <dgm:cxn modelId="{056E2EDD-FE1E-430A-AEDD-E47CAC15B249}" type="presParOf" srcId="{AC7365F0-075F-4669-96A4-DE6D4AFFD2B1}" destId="{5A14F188-9A44-460D-8757-CB8C71B86CB4}" srcOrd="5" destOrd="0" presId="urn:microsoft.com/office/officeart/2005/8/layout/vProcess5"/>
    <dgm:cxn modelId="{5BEF63DF-8FBE-4288-A8FE-B90397C7B5CA}" type="presParOf" srcId="{AC7365F0-075F-4669-96A4-DE6D4AFFD2B1}" destId="{746E3880-D248-48B8-B1F1-DFB5DFA14AE5}" srcOrd="6" destOrd="0" presId="urn:microsoft.com/office/officeart/2005/8/layout/vProcess5"/>
    <dgm:cxn modelId="{E1398C4E-3FD6-43D3-B033-F4BC15BC66E1}" type="presParOf" srcId="{AC7365F0-075F-4669-96A4-DE6D4AFFD2B1}" destId="{E3249329-F1F3-4F8B-8EF1-4BE0EED09C35}" srcOrd="7" destOrd="0" presId="urn:microsoft.com/office/officeart/2005/8/layout/vProcess5"/>
    <dgm:cxn modelId="{6CF2FC25-C22F-4294-BDA5-EB3A54FE200D}" type="presParOf" srcId="{AC7365F0-075F-4669-96A4-DE6D4AFFD2B1}" destId="{065CEB49-8BD6-4234-9232-C1E13E48F760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829B7C6-5635-4FC9-B56F-085C687963DC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EE8D80A-E542-4E58-A477-54C5E67585BE}">
      <dgm:prSet phldrT="[Text]" custT="1"/>
      <dgm:spPr/>
      <dgm:t>
        <a:bodyPr/>
        <a:lstStyle/>
        <a:p>
          <a:r>
            <a:rPr lang="en-GB" sz="2400" dirty="0" smtClean="0"/>
            <a:t>Eye witnesses say it goes cold when a ghost is around.</a:t>
          </a:r>
          <a:endParaRPr lang="en-GB" sz="2400" dirty="0"/>
        </a:p>
      </dgm:t>
    </dgm:pt>
    <dgm:pt modelId="{881447F6-F49F-4D42-BAE7-EC2572095809}" type="parTrans" cxnId="{9D8AA0A1-F19E-48A0-AD03-4DE5A10CE68D}">
      <dgm:prSet/>
      <dgm:spPr/>
      <dgm:t>
        <a:bodyPr/>
        <a:lstStyle/>
        <a:p>
          <a:endParaRPr lang="en-GB"/>
        </a:p>
      </dgm:t>
    </dgm:pt>
    <dgm:pt modelId="{4110814F-BD95-4FFF-8428-42749D5D0200}" type="sibTrans" cxnId="{9D8AA0A1-F19E-48A0-AD03-4DE5A10CE68D}">
      <dgm:prSet/>
      <dgm:spPr/>
      <dgm:t>
        <a:bodyPr/>
        <a:lstStyle/>
        <a:p>
          <a:endParaRPr lang="en-GB"/>
        </a:p>
      </dgm:t>
    </dgm:pt>
    <dgm:pt modelId="{2A01BC3C-4DD3-4FAE-BEF4-4FE992D64F6B}">
      <dgm:prSet phldrT="[Text]" phldr="1"/>
      <dgm:spPr/>
      <dgm:t>
        <a:bodyPr/>
        <a:lstStyle/>
        <a:p>
          <a:endParaRPr lang="en-GB"/>
        </a:p>
      </dgm:t>
    </dgm:pt>
    <dgm:pt modelId="{A77B34E7-6803-40DD-A920-099106E9AE72}" type="parTrans" cxnId="{153BDBE2-0B9A-49D8-AAC2-626FD158C1F5}">
      <dgm:prSet/>
      <dgm:spPr/>
      <dgm:t>
        <a:bodyPr/>
        <a:lstStyle/>
        <a:p>
          <a:endParaRPr lang="en-GB"/>
        </a:p>
      </dgm:t>
    </dgm:pt>
    <dgm:pt modelId="{2F20DDF6-BC47-40A3-A963-2D3EADC7DF50}" type="sibTrans" cxnId="{153BDBE2-0B9A-49D8-AAC2-626FD158C1F5}">
      <dgm:prSet/>
      <dgm:spPr/>
      <dgm:t>
        <a:bodyPr/>
        <a:lstStyle/>
        <a:p>
          <a:endParaRPr lang="en-GB"/>
        </a:p>
      </dgm:t>
    </dgm:pt>
    <dgm:pt modelId="{C32EDEAE-5793-4089-8A80-1C34503D2315}">
      <dgm:prSet phldrT="[Text]" phldr="1"/>
      <dgm:spPr/>
      <dgm:t>
        <a:bodyPr/>
        <a:lstStyle/>
        <a:p>
          <a:endParaRPr lang="en-GB"/>
        </a:p>
      </dgm:t>
    </dgm:pt>
    <dgm:pt modelId="{67204A6F-55B2-476C-AF13-29B57156E107}" type="parTrans" cxnId="{4754D049-6742-4DF0-A481-9EA20F8E9417}">
      <dgm:prSet/>
      <dgm:spPr/>
      <dgm:t>
        <a:bodyPr/>
        <a:lstStyle/>
        <a:p>
          <a:endParaRPr lang="en-GB"/>
        </a:p>
      </dgm:t>
    </dgm:pt>
    <dgm:pt modelId="{C087F5BA-C9B7-485C-B87D-CB904F1DF378}" type="sibTrans" cxnId="{4754D049-6742-4DF0-A481-9EA20F8E9417}">
      <dgm:prSet/>
      <dgm:spPr/>
      <dgm:t>
        <a:bodyPr/>
        <a:lstStyle/>
        <a:p>
          <a:endParaRPr lang="en-GB"/>
        </a:p>
      </dgm:t>
    </dgm:pt>
    <dgm:pt modelId="{9EDDA874-C248-4F21-B27C-AB5F921074C8}">
      <dgm:prSet phldrT="[Text]" custT="1"/>
      <dgm:spPr/>
      <dgm:t>
        <a:bodyPr/>
        <a:lstStyle/>
        <a:p>
          <a:r>
            <a:rPr lang="en-GB" sz="4000" dirty="0" smtClean="0"/>
            <a:t>My room was cold last night.</a:t>
          </a:r>
          <a:endParaRPr lang="en-GB" sz="4000" dirty="0"/>
        </a:p>
      </dgm:t>
    </dgm:pt>
    <dgm:pt modelId="{550BC8B3-79C4-4175-B989-1D7DE7C30C9C}" type="parTrans" cxnId="{2E6712F3-741A-4BEC-B2D4-4E8172484A6D}">
      <dgm:prSet/>
      <dgm:spPr/>
      <dgm:t>
        <a:bodyPr/>
        <a:lstStyle/>
        <a:p>
          <a:endParaRPr lang="en-GB"/>
        </a:p>
      </dgm:t>
    </dgm:pt>
    <dgm:pt modelId="{C117D5B6-73D9-43F2-BFF0-7FA427F60F18}" type="sibTrans" cxnId="{2E6712F3-741A-4BEC-B2D4-4E8172484A6D}">
      <dgm:prSet/>
      <dgm:spPr/>
      <dgm:t>
        <a:bodyPr/>
        <a:lstStyle/>
        <a:p>
          <a:endParaRPr lang="en-GB"/>
        </a:p>
      </dgm:t>
    </dgm:pt>
    <dgm:pt modelId="{CE8EC4E9-4CD2-4AC6-BAB6-49F91BC1BC3D}">
      <dgm:prSet phldrT="[Text]" phldr="1"/>
      <dgm:spPr/>
      <dgm:t>
        <a:bodyPr/>
        <a:lstStyle/>
        <a:p>
          <a:endParaRPr lang="en-GB"/>
        </a:p>
      </dgm:t>
    </dgm:pt>
    <dgm:pt modelId="{B26FA5A2-7479-4B8C-8A40-085E377DD759}" type="parTrans" cxnId="{18C66CA6-647A-4D8D-A81B-00B8E5DDDAED}">
      <dgm:prSet/>
      <dgm:spPr/>
      <dgm:t>
        <a:bodyPr/>
        <a:lstStyle/>
        <a:p>
          <a:endParaRPr lang="en-GB"/>
        </a:p>
      </dgm:t>
    </dgm:pt>
    <dgm:pt modelId="{B5CE02C0-3D7B-42BF-8349-FB4B50AA0EAD}" type="sibTrans" cxnId="{18C66CA6-647A-4D8D-A81B-00B8E5DDDAED}">
      <dgm:prSet/>
      <dgm:spPr/>
      <dgm:t>
        <a:bodyPr/>
        <a:lstStyle/>
        <a:p>
          <a:endParaRPr lang="en-GB"/>
        </a:p>
      </dgm:t>
    </dgm:pt>
    <dgm:pt modelId="{A59D262C-B721-4B95-BD7E-DFACDAE3406E}">
      <dgm:prSet phldrT="[Text]" phldr="1"/>
      <dgm:spPr/>
      <dgm:t>
        <a:bodyPr/>
        <a:lstStyle/>
        <a:p>
          <a:endParaRPr lang="en-GB"/>
        </a:p>
      </dgm:t>
    </dgm:pt>
    <dgm:pt modelId="{AA90F384-1895-4D28-8214-08EDCC08E926}" type="parTrans" cxnId="{3EC3894B-93F1-4041-9321-95766BEFF74B}">
      <dgm:prSet/>
      <dgm:spPr/>
      <dgm:t>
        <a:bodyPr/>
        <a:lstStyle/>
        <a:p>
          <a:endParaRPr lang="en-GB"/>
        </a:p>
      </dgm:t>
    </dgm:pt>
    <dgm:pt modelId="{CACED157-C9BA-4D11-B7B4-F489957E9627}" type="sibTrans" cxnId="{3EC3894B-93F1-4041-9321-95766BEFF74B}">
      <dgm:prSet/>
      <dgm:spPr/>
      <dgm:t>
        <a:bodyPr/>
        <a:lstStyle/>
        <a:p>
          <a:endParaRPr lang="en-GB"/>
        </a:p>
      </dgm:t>
    </dgm:pt>
    <dgm:pt modelId="{2685F473-4DF5-45D0-A0CB-0BF44AA1BCAC}">
      <dgm:prSet phldrT="[Text]" custT="1"/>
      <dgm:spPr/>
      <dgm:t>
        <a:bodyPr/>
        <a:lstStyle/>
        <a:p>
          <a:r>
            <a:rPr lang="en-GB" sz="2800" dirty="0" smtClean="0"/>
            <a:t>There must have been a ghost in my room.</a:t>
          </a:r>
          <a:endParaRPr lang="en-GB" sz="2800" dirty="0"/>
        </a:p>
      </dgm:t>
    </dgm:pt>
    <dgm:pt modelId="{BD05C548-6427-4083-B550-1A4CFAC876F7}" type="parTrans" cxnId="{0E2D07E8-4707-4F97-900F-70BCFB6F493B}">
      <dgm:prSet/>
      <dgm:spPr/>
      <dgm:t>
        <a:bodyPr/>
        <a:lstStyle/>
        <a:p>
          <a:endParaRPr lang="en-GB"/>
        </a:p>
      </dgm:t>
    </dgm:pt>
    <dgm:pt modelId="{BBE6DFD2-0B11-4314-AD6F-288AFDE654B4}" type="sibTrans" cxnId="{0E2D07E8-4707-4F97-900F-70BCFB6F493B}">
      <dgm:prSet/>
      <dgm:spPr/>
      <dgm:t>
        <a:bodyPr/>
        <a:lstStyle/>
        <a:p>
          <a:endParaRPr lang="en-GB"/>
        </a:p>
      </dgm:t>
    </dgm:pt>
    <dgm:pt modelId="{4215A3AF-EB99-40AD-ADDC-0DC4E8455ED0}">
      <dgm:prSet phldrT="[Text]" phldr="1"/>
      <dgm:spPr/>
      <dgm:t>
        <a:bodyPr/>
        <a:lstStyle/>
        <a:p>
          <a:endParaRPr lang="en-GB"/>
        </a:p>
      </dgm:t>
    </dgm:pt>
    <dgm:pt modelId="{B5D40E59-03AA-42EF-9BA6-61DD8D87B6E5}" type="parTrans" cxnId="{2A70C9E0-2348-4123-9620-9CEF604869DB}">
      <dgm:prSet/>
      <dgm:spPr/>
      <dgm:t>
        <a:bodyPr/>
        <a:lstStyle/>
        <a:p>
          <a:endParaRPr lang="en-GB"/>
        </a:p>
      </dgm:t>
    </dgm:pt>
    <dgm:pt modelId="{6D09A59B-2C5F-4E3C-A0DE-84ABE10A2AC7}" type="sibTrans" cxnId="{2A70C9E0-2348-4123-9620-9CEF604869DB}">
      <dgm:prSet/>
      <dgm:spPr/>
      <dgm:t>
        <a:bodyPr/>
        <a:lstStyle/>
        <a:p>
          <a:endParaRPr lang="en-GB"/>
        </a:p>
      </dgm:t>
    </dgm:pt>
    <dgm:pt modelId="{790973DA-B3D0-4944-8142-6B9F140A86CF}">
      <dgm:prSet phldrT="[Text]" phldr="1"/>
      <dgm:spPr/>
      <dgm:t>
        <a:bodyPr/>
        <a:lstStyle/>
        <a:p>
          <a:endParaRPr lang="en-GB"/>
        </a:p>
      </dgm:t>
    </dgm:pt>
    <dgm:pt modelId="{38235D97-DDB3-4AF0-9F8E-E4AE9B738B9D}" type="parTrans" cxnId="{D724288C-2240-4D9D-B12E-DB4FA0C8984D}">
      <dgm:prSet/>
      <dgm:spPr/>
      <dgm:t>
        <a:bodyPr/>
        <a:lstStyle/>
        <a:p>
          <a:endParaRPr lang="en-GB"/>
        </a:p>
      </dgm:t>
    </dgm:pt>
    <dgm:pt modelId="{D80A8CAB-8EB5-4706-B3FA-8DEFDD955A58}" type="sibTrans" cxnId="{D724288C-2240-4D9D-B12E-DB4FA0C8984D}">
      <dgm:prSet/>
      <dgm:spPr/>
      <dgm:t>
        <a:bodyPr/>
        <a:lstStyle/>
        <a:p>
          <a:endParaRPr lang="en-GB"/>
        </a:p>
      </dgm:t>
    </dgm:pt>
    <dgm:pt modelId="{AE0B8BF4-53B1-45AA-BE13-8F80613689E2}" type="pres">
      <dgm:prSet presAssocID="{F829B7C6-5635-4FC9-B56F-085C687963D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C7942F74-AE73-4B3E-BE8B-B89D9843D4B6}" type="pres">
      <dgm:prSet presAssocID="{2685F473-4DF5-45D0-A0CB-0BF44AA1BCAC}" presName="boxAndChildren" presStyleCnt="0"/>
      <dgm:spPr/>
    </dgm:pt>
    <dgm:pt modelId="{3E042B12-489F-4381-8A6B-3A0F469EB228}" type="pres">
      <dgm:prSet presAssocID="{2685F473-4DF5-45D0-A0CB-0BF44AA1BCAC}" presName="parentTextBox" presStyleLbl="node1" presStyleIdx="0" presStyleCnt="3"/>
      <dgm:spPr/>
      <dgm:t>
        <a:bodyPr/>
        <a:lstStyle/>
        <a:p>
          <a:endParaRPr lang="en-GB"/>
        </a:p>
      </dgm:t>
    </dgm:pt>
    <dgm:pt modelId="{46090487-B85F-4FD9-8D17-7F5AF03A883F}" type="pres">
      <dgm:prSet presAssocID="{2685F473-4DF5-45D0-A0CB-0BF44AA1BCAC}" presName="entireBox" presStyleLbl="node1" presStyleIdx="0" presStyleCnt="3"/>
      <dgm:spPr/>
      <dgm:t>
        <a:bodyPr/>
        <a:lstStyle/>
        <a:p>
          <a:endParaRPr lang="en-GB"/>
        </a:p>
      </dgm:t>
    </dgm:pt>
    <dgm:pt modelId="{1B27BB0E-61EF-42F7-9594-1E50A072453B}" type="pres">
      <dgm:prSet presAssocID="{2685F473-4DF5-45D0-A0CB-0BF44AA1BCAC}" presName="descendantBox" presStyleCnt="0"/>
      <dgm:spPr/>
    </dgm:pt>
    <dgm:pt modelId="{98F1598C-2366-4EB1-9BB9-0909B5EAD372}" type="pres">
      <dgm:prSet presAssocID="{4215A3AF-EB99-40AD-ADDC-0DC4E8455ED0}" presName="childTextBox" presStyleLbl="fg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0182B60-656C-4869-81E3-571E546161D8}" type="pres">
      <dgm:prSet presAssocID="{790973DA-B3D0-4944-8142-6B9F140A86CF}" presName="childTextBox" presStyleLbl="fg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88524FE-29DD-4D45-8768-CD48ADC2B560}" type="pres">
      <dgm:prSet presAssocID="{C117D5B6-73D9-43F2-BFF0-7FA427F60F18}" presName="sp" presStyleCnt="0"/>
      <dgm:spPr/>
    </dgm:pt>
    <dgm:pt modelId="{E0CB2230-A23F-4191-860B-1778E6DA646C}" type="pres">
      <dgm:prSet presAssocID="{9EDDA874-C248-4F21-B27C-AB5F921074C8}" presName="arrowAndChildren" presStyleCnt="0"/>
      <dgm:spPr/>
    </dgm:pt>
    <dgm:pt modelId="{F98F4FB0-970B-4585-BD1D-58A014123805}" type="pres">
      <dgm:prSet presAssocID="{9EDDA874-C248-4F21-B27C-AB5F921074C8}" presName="parentTextArrow" presStyleLbl="node1" presStyleIdx="0" presStyleCnt="3"/>
      <dgm:spPr/>
      <dgm:t>
        <a:bodyPr/>
        <a:lstStyle/>
        <a:p>
          <a:endParaRPr lang="en-GB"/>
        </a:p>
      </dgm:t>
    </dgm:pt>
    <dgm:pt modelId="{951523EB-4753-4BB0-98E7-C7E2000D4B12}" type="pres">
      <dgm:prSet presAssocID="{9EDDA874-C248-4F21-B27C-AB5F921074C8}" presName="arrow" presStyleLbl="node1" presStyleIdx="1" presStyleCnt="3"/>
      <dgm:spPr/>
      <dgm:t>
        <a:bodyPr/>
        <a:lstStyle/>
        <a:p>
          <a:endParaRPr lang="en-GB"/>
        </a:p>
      </dgm:t>
    </dgm:pt>
    <dgm:pt modelId="{13177FD2-C80C-4507-A1BA-2DB8715C0A77}" type="pres">
      <dgm:prSet presAssocID="{9EDDA874-C248-4F21-B27C-AB5F921074C8}" presName="descendantArrow" presStyleCnt="0"/>
      <dgm:spPr/>
    </dgm:pt>
    <dgm:pt modelId="{774F0F4B-4CAD-4437-BE5C-F6219F1786E8}" type="pres">
      <dgm:prSet presAssocID="{CE8EC4E9-4CD2-4AC6-BAB6-49F91BC1BC3D}" presName="childTextArrow" presStyleLbl="fg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A3F5761-59F3-4EDB-A19B-1F41F4F5D785}" type="pres">
      <dgm:prSet presAssocID="{A59D262C-B721-4B95-BD7E-DFACDAE3406E}" presName="childTextArrow" presStyleLbl="fg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23F6C0C-B4D6-49ED-A6B5-4AD70C4C5792}" type="pres">
      <dgm:prSet presAssocID="{4110814F-BD95-4FFF-8428-42749D5D0200}" presName="sp" presStyleCnt="0"/>
      <dgm:spPr/>
    </dgm:pt>
    <dgm:pt modelId="{B442908A-199E-4857-AB46-8BAA853AA151}" type="pres">
      <dgm:prSet presAssocID="{1EE8D80A-E542-4E58-A477-54C5E67585BE}" presName="arrowAndChildren" presStyleCnt="0"/>
      <dgm:spPr/>
    </dgm:pt>
    <dgm:pt modelId="{43642AC2-8430-444D-97CD-FE7DD45F7E80}" type="pres">
      <dgm:prSet presAssocID="{1EE8D80A-E542-4E58-A477-54C5E67585BE}" presName="parentTextArrow" presStyleLbl="node1" presStyleIdx="1" presStyleCnt="3"/>
      <dgm:spPr/>
      <dgm:t>
        <a:bodyPr/>
        <a:lstStyle/>
        <a:p>
          <a:endParaRPr lang="en-GB"/>
        </a:p>
      </dgm:t>
    </dgm:pt>
    <dgm:pt modelId="{1C1D7D4A-D77B-439E-B848-0A171869EBA6}" type="pres">
      <dgm:prSet presAssocID="{1EE8D80A-E542-4E58-A477-54C5E67585BE}" presName="arrow" presStyleLbl="node1" presStyleIdx="2" presStyleCnt="3"/>
      <dgm:spPr/>
      <dgm:t>
        <a:bodyPr/>
        <a:lstStyle/>
        <a:p>
          <a:endParaRPr lang="en-GB"/>
        </a:p>
      </dgm:t>
    </dgm:pt>
    <dgm:pt modelId="{B7C02132-8844-4026-AB2E-1E25E155FA6A}" type="pres">
      <dgm:prSet presAssocID="{1EE8D80A-E542-4E58-A477-54C5E67585BE}" presName="descendantArrow" presStyleCnt="0"/>
      <dgm:spPr/>
    </dgm:pt>
    <dgm:pt modelId="{F53B2630-E832-4EE7-9706-E6EB754BC814}" type="pres">
      <dgm:prSet presAssocID="{2A01BC3C-4DD3-4FAE-BEF4-4FE992D64F6B}" presName="childTextArrow" presStyleLbl="fg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26F8098-366F-4583-8735-B181DB671545}" type="pres">
      <dgm:prSet presAssocID="{C32EDEAE-5793-4089-8A80-1C34503D2315}" presName="childTextArrow" presStyleLbl="fg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1FA48244-80D9-4B19-9D7C-F2AFD39C93BF}" type="presOf" srcId="{2A01BC3C-4DD3-4FAE-BEF4-4FE992D64F6B}" destId="{F53B2630-E832-4EE7-9706-E6EB754BC814}" srcOrd="0" destOrd="0" presId="urn:microsoft.com/office/officeart/2005/8/layout/process4"/>
    <dgm:cxn modelId="{16A53816-DD5F-4682-B8D0-CC6FDC75C62C}" type="presOf" srcId="{2685F473-4DF5-45D0-A0CB-0BF44AA1BCAC}" destId="{3E042B12-489F-4381-8A6B-3A0F469EB228}" srcOrd="0" destOrd="0" presId="urn:microsoft.com/office/officeart/2005/8/layout/process4"/>
    <dgm:cxn modelId="{A12CD0F8-58E4-43F6-8C25-25E01837201B}" type="presOf" srcId="{1EE8D80A-E542-4E58-A477-54C5E67585BE}" destId="{1C1D7D4A-D77B-439E-B848-0A171869EBA6}" srcOrd="1" destOrd="0" presId="urn:microsoft.com/office/officeart/2005/8/layout/process4"/>
    <dgm:cxn modelId="{B820EA3C-546F-4715-890A-260F4DEA23B5}" type="presOf" srcId="{C32EDEAE-5793-4089-8A80-1C34503D2315}" destId="{E26F8098-366F-4583-8735-B181DB671545}" srcOrd="0" destOrd="0" presId="urn:microsoft.com/office/officeart/2005/8/layout/process4"/>
    <dgm:cxn modelId="{0133291B-6B15-4583-9E0C-9D3256093AC7}" type="presOf" srcId="{2685F473-4DF5-45D0-A0CB-0BF44AA1BCAC}" destId="{46090487-B85F-4FD9-8D17-7F5AF03A883F}" srcOrd="1" destOrd="0" presId="urn:microsoft.com/office/officeart/2005/8/layout/process4"/>
    <dgm:cxn modelId="{43144D9A-E3AB-4FD3-A904-1C5C23F30183}" type="presOf" srcId="{CE8EC4E9-4CD2-4AC6-BAB6-49F91BC1BC3D}" destId="{774F0F4B-4CAD-4437-BE5C-F6219F1786E8}" srcOrd="0" destOrd="0" presId="urn:microsoft.com/office/officeart/2005/8/layout/process4"/>
    <dgm:cxn modelId="{801111C0-2D20-4989-B609-B86B4C776BE4}" type="presOf" srcId="{9EDDA874-C248-4F21-B27C-AB5F921074C8}" destId="{951523EB-4753-4BB0-98E7-C7E2000D4B12}" srcOrd="1" destOrd="0" presId="urn:microsoft.com/office/officeart/2005/8/layout/process4"/>
    <dgm:cxn modelId="{5AB03C45-EC34-44F7-8091-EC94EB2650D7}" type="presOf" srcId="{1EE8D80A-E542-4E58-A477-54C5E67585BE}" destId="{43642AC2-8430-444D-97CD-FE7DD45F7E80}" srcOrd="0" destOrd="0" presId="urn:microsoft.com/office/officeart/2005/8/layout/process4"/>
    <dgm:cxn modelId="{2A70C9E0-2348-4123-9620-9CEF604869DB}" srcId="{2685F473-4DF5-45D0-A0CB-0BF44AA1BCAC}" destId="{4215A3AF-EB99-40AD-ADDC-0DC4E8455ED0}" srcOrd="0" destOrd="0" parTransId="{B5D40E59-03AA-42EF-9BA6-61DD8D87B6E5}" sibTransId="{6D09A59B-2C5F-4E3C-A0DE-84ABE10A2AC7}"/>
    <dgm:cxn modelId="{38717FB9-48E8-4C04-8293-DD986895C4D8}" type="presOf" srcId="{4215A3AF-EB99-40AD-ADDC-0DC4E8455ED0}" destId="{98F1598C-2366-4EB1-9BB9-0909B5EAD372}" srcOrd="0" destOrd="0" presId="urn:microsoft.com/office/officeart/2005/8/layout/process4"/>
    <dgm:cxn modelId="{4754D049-6742-4DF0-A481-9EA20F8E9417}" srcId="{1EE8D80A-E542-4E58-A477-54C5E67585BE}" destId="{C32EDEAE-5793-4089-8A80-1C34503D2315}" srcOrd="1" destOrd="0" parTransId="{67204A6F-55B2-476C-AF13-29B57156E107}" sibTransId="{C087F5BA-C9B7-485C-B87D-CB904F1DF378}"/>
    <dgm:cxn modelId="{8AEA3B8D-A194-4BFD-B6AA-A90C14C4376C}" type="presOf" srcId="{790973DA-B3D0-4944-8142-6B9F140A86CF}" destId="{C0182B60-656C-4869-81E3-571E546161D8}" srcOrd="0" destOrd="0" presId="urn:microsoft.com/office/officeart/2005/8/layout/process4"/>
    <dgm:cxn modelId="{0E2D07E8-4707-4F97-900F-70BCFB6F493B}" srcId="{F829B7C6-5635-4FC9-B56F-085C687963DC}" destId="{2685F473-4DF5-45D0-A0CB-0BF44AA1BCAC}" srcOrd="2" destOrd="0" parTransId="{BD05C548-6427-4083-B550-1A4CFAC876F7}" sibTransId="{BBE6DFD2-0B11-4314-AD6F-288AFDE654B4}"/>
    <dgm:cxn modelId="{153BDBE2-0B9A-49D8-AAC2-626FD158C1F5}" srcId="{1EE8D80A-E542-4E58-A477-54C5E67585BE}" destId="{2A01BC3C-4DD3-4FAE-BEF4-4FE992D64F6B}" srcOrd="0" destOrd="0" parTransId="{A77B34E7-6803-40DD-A920-099106E9AE72}" sibTransId="{2F20DDF6-BC47-40A3-A963-2D3EADC7DF50}"/>
    <dgm:cxn modelId="{D724288C-2240-4D9D-B12E-DB4FA0C8984D}" srcId="{2685F473-4DF5-45D0-A0CB-0BF44AA1BCAC}" destId="{790973DA-B3D0-4944-8142-6B9F140A86CF}" srcOrd="1" destOrd="0" parTransId="{38235D97-DDB3-4AF0-9F8E-E4AE9B738B9D}" sibTransId="{D80A8CAB-8EB5-4706-B3FA-8DEFDD955A58}"/>
    <dgm:cxn modelId="{18C66CA6-647A-4D8D-A81B-00B8E5DDDAED}" srcId="{9EDDA874-C248-4F21-B27C-AB5F921074C8}" destId="{CE8EC4E9-4CD2-4AC6-BAB6-49F91BC1BC3D}" srcOrd="0" destOrd="0" parTransId="{B26FA5A2-7479-4B8C-8A40-085E377DD759}" sibTransId="{B5CE02C0-3D7B-42BF-8349-FB4B50AA0EAD}"/>
    <dgm:cxn modelId="{2E6712F3-741A-4BEC-B2D4-4E8172484A6D}" srcId="{F829B7C6-5635-4FC9-B56F-085C687963DC}" destId="{9EDDA874-C248-4F21-B27C-AB5F921074C8}" srcOrd="1" destOrd="0" parTransId="{550BC8B3-79C4-4175-B989-1D7DE7C30C9C}" sibTransId="{C117D5B6-73D9-43F2-BFF0-7FA427F60F18}"/>
    <dgm:cxn modelId="{E70AD829-AFE5-4A56-A295-51030B8E3852}" type="presOf" srcId="{A59D262C-B721-4B95-BD7E-DFACDAE3406E}" destId="{CA3F5761-59F3-4EDB-A19B-1F41F4F5D785}" srcOrd="0" destOrd="0" presId="urn:microsoft.com/office/officeart/2005/8/layout/process4"/>
    <dgm:cxn modelId="{9D8AA0A1-F19E-48A0-AD03-4DE5A10CE68D}" srcId="{F829B7C6-5635-4FC9-B56F-085C687963DC}" destId="{1EE8D80A-E542-4E58-A477-54C5E67585BE}" srcOrd="0" destOrd="0" parTransId="{881447F6-F49F-4D42-BAE7-EC2572095809}" sibTransId="{4110814F-BD95-4FFF-8428-42749D5D0200}"/>
    <dgm:cxn modelId="{64EAA89B-BC1F-4818-A5E6-C1400AFEEA54}" type="presOf" srcId="{9EDDA874-C248-4F21-B27C-AB5F921074C8}" destId="{F98F4FB0-970B-4585-BD1D-58A014123805}" srcOrd="0" destOrd="0" presId="urn:microsoft.com/office/officeart/2005/8/layout/process4"/>
    <dgm:cxn modelId="{B57FED50-DD71-4D34-BDBA-BE2E1706D736}" type="presOf" srcId="{F829B7C6-5635-4FC9-B56F-085C687963DC}" destId="{AE0B8BF4-53B1-45AA-BE13-8F80613689E2}" srcOrd="0" destOrd="0" presId="urn:microsoft.com/office/officeart/2005/8/layout/process4"/>
    <dgm:cxn modelId="{3EC3894B-93F1-4041-9321-95766BEFF74B}" srcId="{9EDDA874-C248-4F21-B27C-AB5F921074C8}" destId="{A59D262C-B721-4B95-BD7E-DFACDAE3406E}" srcOrd="1" destOrd="0" parTransId="{AA90F384-1895-4D28-8214-08EDCC08E926}" sibTransId="{CACED157-C9BA-4D11-B7B4-F489957E9627}"/>
    <dgm:cxn modelId="{41539CFF-227D-498B-B63B-D073F930776F}" type="presParOf" srcId="{AE0B8BF4-53B1-45AA-BE13-8F80613689E2}" destId="{C7942F74-AE73-4B3E-BE8B-B89D9843D4B6}" srcOrd="0" destOrd="0" presId="urn:microsoft.com/office/officeart/2005/8/layout/process4"/>
    <dgm:cxn modelId="{C5A648D8-5F7A-4E29-A1AB-3F09E1D508E6}" type="presParOf" srcId="{C7942F74-AE73-4B3E-BE8B-B89D9843D4B6}" destId="{3E042B12-489F-4381-8A6B-3A0F469EB228}" srcOrd="0" destOrd="0" presId="urn:microsoft.com/office/officeart/2005/8/layout/process4"/>
    <dgm:cxn modelId="{4EA73DF3-0582-4DC3-8962-BB258313B789}" type="presParOf" srcId="{C7942F74-AE73-4B3E-BE8B-B89D9843D4B6}" destId="{46090487-B85F-4FD9-8D17-7F5AF03A883F}" srcOrd="1" destOrd="0" presId="urn:microsoft.com/office/officeart/2005/8/layout/process4"/>
    <dgm:cxn modelId="{976545B3-6287-4AC1-A90C-B7FD5EDE6A4B}" type="presParOf" srcId="{C7942F74-AE73-4B3E-BE8B-B89D9843D4B6}" destId="{1B27BB0E-61EF-42F7-9594-1E50A072453B}" srcOrd="2" destOrd="0" presId="urn:microsoft.com/office/officeart/2005/8/layout/process4"/>
    <dgm:cxn modelId="{2949A956-65E9-475A-93C1-BDC2E9AA8172}" type="presParOf" srcId="{1B27BB0E-61EF-42F7-9594-1E50A072453B}" destId="{98F1598C-2366-4EB1-9BB9-0909B5EAD372}" srcOrd="0" destOrd="0" presId="urn:microsoft.com/office/officeart/2005/8/layout/process4"/>
    <dgm:cxn modelId="{0B069160-5525-492D-98C6-1966FB108F2F}" type="presParOf" srcId="{1B27BB0E-61EF-42F7-9594-1E50A072453B}" destId="{C0182B60-656C-4869-81E3-571E546161D8}" srcOrd="1" destOrd="0" presId="urn:microsoft.com/office/officeart/2005/8/layout/process4"/>
    <dgm:cxn modelId="{8CEE543E-E023-4D3A-A304-6527327F21FE}" type="presParOf" srcId="{AE0B8BF4-53B1-45AA-BE13-8F80613689E2}" destId="{C88524FE-29DD-4D45-8768-CD48ADC2B560}" srcOrd="1" destOrd="0" presId="urn:microsoft.com/office/officeart/2005/8/layout/process4"/>
    <dgm:cxn modelId="{3E487C3F-2921-4949-95F7-5012EA8E7FC0}" type="presParOf" srcId="{AE0B8BF4-53B1-45AA-BE13-8F80613689E2}" destId="{E0CB2230-A23F-4191-860B-1778E6DA646C}" srcOrd="2" destOrd="0" presId="urn:microsoft.com/office/officeart/2005/8/layout/process4"/>
    <dgm:cxn modelId="{8DAE4EB8-4E09-439F-B9DE-209B49739F38}" type="presParOf" srcId="{E0CB2230-A23F-4191-860B-1778E6DA646C}" destId="{F98F4FB0-970B-4585-BD1D-58A014123805}" srcOrd="0" destOrd="0" presId="urn:microsoft.com/office/officeart/2005/8/layout/process4"/>
    <dgm:cxn modelId="{ED841CAC-2724-4400-884A-5DD7C84D664F}" type="presParOf" srcId="{E0CB2230-A23F-4191-860B-1778E6DA646C}" destId="{951523EB-4753-4BB0-98E7-C7E2000D4B12}" srcOrd="1" destOrd="0" presId="urn:microsoft.com/office/officeart/2005/8/layout/process4"/>
    <dgm:cxn modelId="{28DD6A84-7A72-4FB1-A9CF-E1038FF15554}" type="presParOf" srcId="{E0CB2230-A23F-4191-860B-1778E6DA646C}" destId="{13177FD2-C80C-4507-A1BA-2DB8715C0A77}" srcOrd="2" destOrd="0" presId="urn:microsoft.com/office/officeart/2005/8/layout/process4"/>
    <dgm:cxn modelId="{14EC9444-E315-406E-AEF0-C681AB929ACC}" type="presParOf" srcId="{13177FD2-C80C-4507-A1BA-2DB8715C0A77}" destId="{774F0F4B-4CAD-4437-BE5C-F6219F1786E8}" srcOrd="0" destOrd="0" presId="urn:microsoft.com/office/officeart/2005/8/layout/process4"/>
    <dgm:cxn modelId="{151065AD-1E48-46B7-B51E-4DEF523EAC33}" type="presParOf" srcId="{13177FD2-C80C-4507-A1BA-2DB8715C0A77}" destId="{CA3F5761-59F3-4EDB-A19B-1F41F4F5D785}" srcOrd="1" destOrd="0" presId="urn:microsoft.com/office/officeart/2005/8/layout/process4"/>
    <dgm:cxn modelId="{8C0352EA-7BDA-4224-9BA3-5F5539E98473}" type="presParOf" srcId="{AE0B8BF4-53B1-45AA-BE13-8F80613689E2}" destId="{C23F6C0C-B4D6-49ED-A6B5-4AD70C4C5792}" srcOrd="3" destOrd="0" presId="urn:microsoft.com/office/officeart/2005/8/layout/process4"/>
    <dgm:cxn modelId="{24049C5C-944A-4148-AE43-74E29D286214}" type="presParOf" srcId="{AE0B8BF4-53B1-45AA-BE13-8F80613689E2}" destId="{B442908A-199E-4857-AB46-8BAA853AA151}" srcOrd="4" destOrd="0" presId="urn:microsoft.com/office/officeart/2005/8/layout/process4"/>
    <dgm:cxn modelId="{04A4C76C-0BEC-40EB-A567-AA09B577F043}" type="presParOf" srcId="{B442908A-199E-4857-AB46-8BAA853AA151}" destId="{43642AC2-8430-444D-97CD-FE7DD45F7E80}" srcOrd="0" destOrd="0" presId="urn:microsoft.com/office/officeart/2005/8/layout/process4"/>
    <dgm:cxn modelId="{674C3E2D-C15B-4551-8BC4-177FC75F376F}" type="presParOf" srcId="{B442908A-199E-4857-AB46-8BAA853AA151}" destId="{1C1D7D4A-D77B-439E-B848-0A171869EBA6}" srcOrd="1" destOrd="0" presId="urn:microsoft.com/office/officeart/2005/8/layout/process4"/>
    <dgm:cxn modelId="{BC9E834B-6BB3-46A6-939D-DF72846AEDC4}" type="presParOf" srcId="{B442908A-199E-4857-AB46-8BAA853AA151}" destId="{B7C02132-8844-4026-AB2E-1E25E155FA6A}" srcOrd="2" destOrd="0" presId="urn:microsoft.com/office/officeart/2005/8/layout/process4"/>
    <dgm:cxn modelId="{6E7B01CD-B25A-4A9F-AB26-C2910A53D906}" type="presParOf" srcId="{B7C02132-8844-4026-AB2E-1E25E155FA6A}" destId="{F53B2630-E832-4EE7-9706-E6EB754BC814}" srcOrd="0" destOrd="0" presId="urn:microsoft.com/office/officeart/2005/8/layout/process4"/>
    <dgm:cxn modelId="{E96EF675-35BB-4C61-BE6B-9BEA8B0711C6}" type="presParOf" srcId="{B7C02132-8844-4026-AB2E-1E25E155FA6A}" destId="{E26F8098-366F-4583-8735-B181DB671545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096A04D-ADC0-47AF-9236-8B67291B18A1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0CE82B4D-D2FB-41BB-AA01-B055F802041B}">
      <dgm:prSet phldrT="[Text]"/>
      <dgm:spPr/>
      <dgm:t>
        <a:bodyPr/>
        <a:lstStyle/>
        <a:p>
          <a:r>
            <a:rPr lang="en-GB" dirty="0" smtClean="0"/>
            <a:t>The Exodus story says the Israelites stayed in the Sinai desert.</a:t>
          </a:r>
          <a:endParaRPr lang="en-GB" dirty="0"/>
        </a:p>
      </dgm:t>
    </dgm:pt>
    <dgm:pt modelId="{2FF12441-8DF2-4A47-9458-6F1998BE44B1}" type="parTrans" cxnId="{2A496F26-CD9C-498D-80A7-C9279AFD21F3}">
      <dgm:prSet/>
      <dgm:spPr/>
      <dgm:t>
        <a:bodyPr/>
        <a:lstStyle/>
        <a:p>
          <a:endParaRPr lang="en-GB"/>
        </a:p>
      </dgm:t>
    </dgm:pt>
    <dgm:pt modelId="{C703F149-A7FF-4BE8-B466-60F67AA4BBAE}" type="sibTrans" cxnId="{2A496F26-CD9C-498D-80A7-C9279AFD21F3}">
      <dgm:prSet/>
      <dgm:spPr/>
      <dgm:t>
        <a:bodyPr/>
        <a:lstStyle/>
        <a:p>
          <a:endParaRPr lang="en-GB"/>
        </a:p>
      </dgm:t>
    </dgm:pt>
    <dgm:pt modelId="{155C42A3-0E9F-4E8E-BA4E-7449C20AAB75}">
      <dgm:prSet phldrT="[Text]"/>
      <dgm:spPr/>
      <dgm:t>
        <a:bodyPr/>
        <a:lstStyle/>
        <a:p>
          <a:r>
            <a:rPr lang="en-GB" dirty="0" smtClean="0"/>
            <a:t>There are no archaeological findings of the Israelites in the Sinai desert.</a:t>
          </a:r>
          <a:endParaRPr lang="en-GB" dirty="0"/>
        </a:p>
      </dgm:t>
    </dgm:pt>
    <dgm:pt modelId="{552FE41F-5647-4926-8021-D205AD77E0E5}" type="parTrans" cxnId="{F57AEE47-5BE0-4C8A-B312-6A73D998C38B}">
      <dgm:prSet/>
      <dgm:spPr/>
      <dgm:t>
        <a:bodyPr/>
        <a:lstStyle/>
        <a:p>
          <a:endParaRPr lang="en-GB"/>
        </a:p>
      </dgm:t>
    </dgm:pt>
    <dgm:pt modelId="{0347A50B-0922-4526-9BC2-63F0BDACD0CC}" type="sibTrans" cxnId="{F57AEE47-5BE0-4C8A-B312-6A73D998C38B}">
      <dgm:prSet/>
      <dgm:spPr/>
      <dgm:t>
        <a:bodyPr/>
        <a:lstStyle/>
        <a:p>
          <a:endParaRPr lang="en-GB"/>
        </a:p>
      </dgm:t>
    </dgm:pt>
    <dgm:pt modelId="{26678512-22FE-4537-92E7-7EE5A3A27CCF}">
      <dgm:prSet phldrT="[Text]"/>
      <dgm:spPr/>
      <dgm:t>
        <a:bodyPr/>
        <a:lstStyle/>
        <a:p>
          <a:r>
            <a:rPr lang="en-GB" dirty="0" smtClean="0"/>
            <a:t>The Exodus story is not true.</a:t>
          </a:r>
          <a:endParaRPr lang="en-GB" dirty="0"/>
        </a:p>
      </dgm:t>
    </dgm:pt>
    <dgm:pt modelId="{86F81FB2-5BDD-484A-938B-681673C6DDFF}" type="parTrans" cxnId="{4500D85B-3E77-4D78-97EC-D10597993C46}">
      <dgm:prSet/>
      <dgm:spPr/>
      <dgm:t>
        <a:bodyPr/>
        <a:lstStyle/>
        <a:p>
          <a:endParaRPr lang="en-GB"/>
        </a:p>
      </dgm:t>
    </dgm:pt>
    <dgm:pt modelId="{DA444F72-FBB3-4646-8D41-F2CF53D6CDA3}" type="sibTrans" cxnId="{4500D85B-3E77-4D78-97EC-D10597993C46}">
      <dgm:prSet/>
      <dgm:spPr/>
      <dgm:t>
        <a:bodyPr/>
        <a:lstStyle/>
        <a:p>
          <a:endParaRPr lang="en-GB"/>
        </a:p>
      </dgm:t>
    </dgm:pt>
    <dgm:pt modelId="{8424A6D8-D9A2-4223-A3B0-E01C55E551A6}" type="pres">
      <dgm:prSet presAssocID="{8096A04D-ADC0-47AF-9236-8B67291B18A1}" presName="CompostProcess" presStyleCnt="0">
        <dgm:presLayoutVars>
          <dgm:dir/>
          <dgm:resizeHandles val="exact"/>
        </dgm:presLayoutVars>
      </dgm:prSet>
      <dgm:spPr/>
    </dgm:pt>
    <dgm:pt modelId="{8F247011-81AE-416E-8FBA-A667B9DC9008}" type="pres">
      <dgm:prSet presAssocID="{8096A04D-ADC0-47AF-9236-8B67291B18A1}" presName="arrow" presStyleLbl="bgShp" presStyleIdx="0" presStyleCnt="1"/>
      <dgm:spPr/>
    </dgm:pt>
    <dgm:pt modelId="{3C9CA8CF-6749-4F91-924C-1686F7C392F5}" type="pres">
      <dgm:prSet presAssocID="{8096A04D-ADC0-47AF-9236-8B67291B18A1}" presName="linearProcess" presStyleCnt="0"/>
      <dgm:spPr/>
    </dgm:pt>
    <dgm:pt modelId="{86E310BE-B463-4F33-ABA5-A4B474ADEF42}" type="pres">
      <dgm:prSet presAssocID="{0CE82B4D-D2FB-41BB-AA01-B055F802041B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AED0A7C-F093-467E-B393-64D7E4991686}" type="pres">
      <dgm:prSet presAssocID="{C703F149-A7FF-4BE8-B466-60F67AA4BBAE}" presName="sibTrans" presStyleCnt="0"/>
      <dgm:spPr/>
    </dgm:pt>
    <dgm:pt modelId="{BB997F2D-4DBF-4164-BDF0-5968F5243427}" type="pres">
      <dgm:prSet presAssocID="{155C42A3-0E9F-4E8E-BA4E-7449C20AAB75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5324801-A230-4A2F-BF49-0BE12AA9861F}" type="pres">
      <dgm:prSet presAssocID="{0347A50B-0922-4526-9BC2-63F0BDACD0CC}" presName="sibTrans" presStyleCnt="0"/>
      <dgm:spPr/>
    </dgm:pt>
    <dgm:pt modelId="{343793BC-7E37-46B1-971F-01A57FB84A3C}" type="pres">
      <dgm:prSet presAssocID="{26678512-22FE-4537-92E7-7EE5A3A27CCF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4500D85B-3E77-4D78-97EC-D10597993C46}" srcId="{8096A04D-ADC0-47AF-9236-8B67291B18A1}" destId="{26678512-22FE-4537-92E7-7EE5A3A27CCF}" srcOrd="2" destOrd="0" parTransId="{86F81FB2-5BDD-484A-938B-681673C6DDFF}" sibTransId="{DA444F72-FBB3-4646-8D41-F2CF53D6CDA3}"/>
    <dgm:cxn modelId="{AAFC976B-9068-479A-B8E7-A06EC8C3E7C0}" type="presOf" srcId="{8096A04D-ADC0-47AF-9236-8B67291B18A1}" destId="{8424A6D8-D9A2-4223-A3B0-E01C55E551A6}" srcOrd="0" destOrd="0" presId="urn:microsoft.com/office/officeart/2005/8/layout/hProcess9"/>
    <dgm:cxn modelId="{F57AEE47-5BE0-4C8A-B312-6A73D998C38B}" srcId="{8096A04D-ADC0-47AF-9236-8B67291B18A1}" destId="{155C42A3-0E9F-4E8E-BA4E-7449C20AAB75}" srcOrd="1" destOrd="0" parTransId="{552FE41F-5647-4926-8021-D205AD77E0E5}" sibTransId="{0347A50B-0922-4526-9BC2-63F0BDACD0CC}"/>
    <dgm:cxn modelId="{F63AC4D1-6B6C-4F2A-A872-088DF6334DC9}" type="presOf" srcId="{0CE82B4D-D2FB-41BB-AA01-B055F802041B}" destId="{86E310BE-B463-4F33-ABA5-A4B474ADEF42}" srcOrd="0" destOrd="0" presId="urn:microsoft.com/office/officeart/2005/8/layout/hProcess9"/>
    <dgm:cxn modelId="{52A7F4F7-9495-4FDD-885D-8592716BF8A8}" type="presOf" srcId="{26678512-22FE-4537-92E7-7EE5A3A27CCF}" destId="{343793BC-7E37-46B1-971F-01A57FB84A3C}" srcOrd="0" destOrd="0" presId="urn:microsoft.com/office/officeart/2005/8/layout/hProcess9"/>
    <dgm:cxn modelId="{2A496F26-CD9C-498D-80A7-C9279AFD21F3}" srcId="{8096A04D-ADC0-47AF-9236-8B67291B18A1}" destId="{0CE82B4D-D2FB-41BB-AA01-B055F802041B}" srcOrd="0" destOrd="0" parTransId="{2FF12441-8DF2-4A47-9458-6F1998BE44B1}" sibTransId="{C703F149-A7FF-4BE8-B466-60F67AA4BBAE}"/>
    <dgm:cxn modelId="{B49141A0-F7B3-4457-A7DB-B8EE90623EB7}" type="presOf" srcId="{155C42A3-0E9F-4E8E-BA4E-7449C20AAB75}" destId="{BB997F2D-4DBF-4164-BDF0-5968F5243427}" srcOrd="0" destOrd="0" presId="urn:microsoft.com/office/officeart/2005/8/layout/hProcess9"/>
    <dgm:cxn modelId="{AAF74295-CF18-4F58-9C85-759ABA7A5048}" type="presParOf" srcId="{8424A6D8-D9A2-4223-A3B0-E01C55E551A6}" destId="{8F247011-81AE-416E-8FBA-A667B9DC9008}" srcOrd="0" destOrd="0" presId="urn:microsoft.com/office/officeart/2005/8/layout/hProcess9"/>
    <dgm:cxn modelId="{63B1528A-9BC8-4776-ADD7-E8E0E6079ECF}" type="presParOf" srcId="{8424A6D8-D9A2-4223-A3B0-E01C55E551A6}" destId="{3C9CA8CF-6749-4F91-924C-1686F7C392F5}" srcOrd="1" destOrd="0" presId="urn:microsoft.com/office/officeart/2005/8/layout/hProcess9"/>
    <dgm:cxn modelId="{72A7EF61-7DF0-4FC4-9D90-AFC2FEA6A66C}" type="presParOf" srcId="{3C9CA8CF-6749-4F91-924C-1686F7C392F5}" destId="{86E310BE-B463-4F33-ABA5-A4B474ADEF42}" srcOrd="0" destOrd="0" presId="urn:microsoft.com/office/officeart/2005/8/layout/hProcess9"/>
    <dgm:cxn modelId="{70E226AE-A2F0-4D78-AF10-FDD901857C50}" type="presParOf" srcId="{3C9CA8CF-6749-4F91-924C-1686F7C392F5}" destId="{8AED0A7C-F093-467E-B393-64D7E4991686}" srcOrd="1" destOrd="0" presId="urn:microsoft.com/office/officeart/2005/8/layout/hProcess9"/>
    <dgm:cxn modelId="{F353478E-919D-466A-AF9F-3696EBC0B065}" type="presParOf" srcId="{3C9CA8CF-6749-4F91-924C-1686F7C392F5}" destId="{BB997F2D-4DBF-4164-BDF0-5968F5243427}" srcOrd="2" destOrd="0" presId="urn:microsoft.com/office/officeart/2005/8/layout/hProcess9"/>
    <dgm:cxn modelId="{DF3DB20D-81C7-467B-B3FB-67C786A73B7E}" type="presParOf" srcId="{3C9CA8CF-6749-4F91-924C-1686F7C392F5}" destId="{C5324801-A230-4A2F-BF49-0BE12AA9861F}" srcOrd="3" destOrd="0" presId="urn:microsoft.com/office/officeart/2005/8/layout/hProcess9"/>
    <dgm:cxn modelId="{AE05D4A8-5DCE-4A1B-9241-160B39E291BF}" type="presParOf" srcId="{3C9CA8CF-6749-4F91-924C-1686F7C392F5}" destId="{343793BC-7E37-46B1-971F-01A57FB84A3C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A0D0DAF-847F-4DAA-8521-655631E1C37F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310FD642-811A-4C3E-82AC-1D4E8E123E6C}">
      <dgm:prSet phldrT="[Text]"/>
      <dgm:spPr/>
      <dgm:t>
        <a:bodyPr/>
        <a:lstStyle/>
        <a:p>
          <a:r>
            <a:rPr lang="en-GB" dirty="0" smtClean="0"/>
            <a:t>“I am a bonehead.  Please give me no marks.”</a:t>
          </a:r>
          <a:endParaRPr lang="en-GB" dirty="0"/>
        </a:p>
      </dgm:t>
    </dgm:pt>
    <dgm:pt modelId="{8EDD8291-065E-42C3-877E-01D5E6A6B2DE}" type="parTrans" cxnId="{83BE489D-40C5-420D-A8B4-52F5734F22A6}">
      <dgm:prSet/>
      <dgm:spPr/>
      <dgm:t>
        <a:bodyPr/>
        <a:lstStyle/>
        <a:p>
          <a:endParaRPr lang="en-GB"/>
        </a:p>
      </dgm:t>
    </dgm:pt>
    <dgm:pt modelId="{4035FF4C-A8F6-48A7-989C-B7FC390A2333}" type="sibTrans" cxnId="{83BE489D-40C5-420D-A8B4-52F5734F22A6}">
      <dgm:prSet/>
      <dgm:spPr/>
      <dgm:t>
        <a:bodyPr/>
        <a:lstStyle/>
        <a:p>
          <a:endParaRPr lang="en-GB"/>
        </a:p>
      </dgm:t>
    </dgm:pt>
    <dgm:pt modelId="{5C754A94-DFC6-4CB2-BC99-1082461281F5}">
      <dgm:prSet phldrT="[Text]"/>
      <dgm:spPr/>
      <dgm:t>
        <a:bodyPr/>
        <a:lstStyle/>
        <a:p>
          <a:r>
            <a:rPr lang="en-GB" dirty="0" smtClean="0"/>
            <a:t>“Yes, I think God exists because I am a Christian.”</a:t>
          </a:r>
          <a:endParaRPr lang="en-GB" dirty="0"/>
        </a:p>
      </dgm:t>
    </dgm:pt>
    <dgm:pt modelId="{878E3BF9-902A-40C3-981F-EAF1F51FDCEF}" type="parTrans" cxnId="{95284B60-9041-438A-88F7-EDC02A615ED1}">
      <dgm:prSet/>
      <dgm:spPr/>
      <dgm:t>
        <a:bodyPr/>
        <a:lstStyle/>
        <a:p>
          <a:endParaRPr lang="en-GB"/>
        </a:p>
      </dgm:t>
    </dgm:pt>
    <dgm:pt modelId="{467DE1EA-1C9D-481E-8B33-4811D3BC8B32}" type="sibTrans" cxnId="{95284B60-9041-438A-88F7-EDC02A615ED1}">
      <dgm:prSet/>
      <dgm:spPr/>
      <dgm:t>
        <a:bodyPr/>
        <a:lstStyle/>
        <a:p>
          <a:endParaRPr lang="en-GB"/>
        </a:p>
      </dgm:t>
    </dgm:pt>
    <dgm:pt modelId="{3FA7697A-12AF-49A0-8091-880EAB281A65}">
      <dgm:prSet phldrT="[Text]"/>
      <dgm:spPr/>
      <dgm:t>
        <a:bodyPr/>
        <a:lstStyle/>
        <a:p>
          <a:r>
            <a:rPr lang="en-GB" dirty="0" smtClean="0"/>
            <a:t>“No, I think God doesn’t exist because I am an atheist.”</a:t>
          </a:r>
          <a:endParaRPr lang="en-GB" dirty="0"/>
        </a:p>
      </dgm:t>
    </dgm:pt>
    <dgm:pt modelId="{AED22F78-CD7E-4DF7-B0B9-5DFADD50D87D}" type="parTrans" cxnId="{CFCB91B8-F4D8-451D-B3C6-6D423DE0C99E}">
      <dgm:prSet/>
      <dgm:spPr/>
      <dgm:t>
        <a:bodyPr/>
        <a:lstStyle/>
        <a:p>
          <a:endParaRPr lang="en-GB"/>
        </a:p>
      </dgm:t>
    </dgm:pt>
    <dgm:pt modelId="{F654A069-8593-40E8-A888-7898DD3BDA23}" type="sibTrans" cxnId="{CFCB91B8-F4D8-451D-B3C6-6D423DE0C99E}">
      <dgm:prSet/>
      <dgm:spPr/>
      <dgm:t>
        <a:bodyPr/>
        <a:lstStyle/>
        <a:p>
          <a:endParaRPr lang="en-GB"/>
        </a:p>
      </dgm:t>
    </dgm:pt>
    <dgm:pt modelId="{0E8F6723-B427-4B1C-9984-555814664770}" type="pres">
      <dgm:prSet presAssocID="{0A0D0DAF-847F-4DAA-8521-655631E1C37F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F33CA4B3-B55D-4F77-8CE8-F8B4F4CE2AB0}" type="pres">
      <dgm:prSet presAssocID="{310FD642-811A-4C3E-82AC-1D4E8E123E6C}" presName="centerShape" presStyleLbl="node0" presStyleIdx="0" presStyleCnt="1"/>
      <dgm:spPr/>
      <dgm:t>
        <a:bodyPr/>
        <a:lstStyle/>
        <a:p>
          <a:endParaRPr lang="en-GB"/>
        </a:p>
      </dgm:t>
    </dgm:pt>
    <dgm:pt modelId="{C643B811-2E48-4EEF-A80D-D4E9BBC86BFD}" type="pres">
      <dgm:prSet presAssocID="{878E3BF9-902A-40C3-981F-EAF1F51FDCEF}" presName="parTrans" presStyleLbl="bgSibTrans2D1" presStyleIdx="0" presStyleCnt="2"/>
      <dgm:spPr/>
      <dgm:t>
        <a:bodyPr/>
        <a:lstStyle/>
        <a:p>
          <a:endParaRPr lang="en-GB"/>
        </a:p>
      </dgm:t>
    </dgm:pt>
    <dgm:pt modelId="{6010D497-F8E9-4055-8A0A-04CCB1328193}" type="pres">
      <dgm:prSet presAssocID="{5C754A94-DFC6-4CB2-BC99-1082461281F5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735DE8E-3CAE-440A-A24B-B80470D7E842}" type="pres">
      <dgm:prSet presAssocID="{AED22F78-CD7E-4DF7-B0B9-5DFADD50D87D}" presName="parTrans" presStyleLbl="bgSibTrans2D1" presStyleIdx="1" presStyleCnt="2"/>
      <dgm:spPr/>
      <dgm:t>
        <a:bodyPr/>
        <a:lstStyle/>
        <a:p>
          <a:endParaRPr lang="en-GB"/>
        </a:p>
      </dgm:t>
    </dgm:pt>
    <dgm:pt modelId="{D9615BE5-1404-424F-A5B5-A2CF03221516}" type="pres">
      <dgm:prSet presAssocID="{3FA7697A-12AF-49A0-8091-880EAB281A65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401A4BD6-45D2-4126-AB85-A8CEE779D286}" type="presOf" srcId="{878E3BF9-902A-40C3-981F-EAF1F51FDCEF}" destId="{C643B811-2E48-4EEF-A80D-D4E9BBC86BFD}" srcOrd="0" destOrd="0" presId="urn:microsoft.com/office/officeart/2005/8/layout/radial4"/>
    <dgm:cxn modelId="{D37E3BCD-2A19-4D3E-ACB1-4735AAB776F1}" type="presOf" srcId="{3FA7697A-12AF-49A0-8091-880EAB281A65}" destId="{D9615BE5-1404-424F-A5B5-A2CF03221516}" srcOrd="0" destOrd="0" presId="urn:microsoft.com/office/officeart/2005/8/layout/radial4"/>
    <dgm:cxn modelId="{CFCB91B8-F4D8-451D-B3C6-6D423DE0C99E}" srcId="{310FD642-811A-4C3E-82AC-1D4E8E123E6C}" destId="{3FA7697A-12AF-49A0-8091-880EAB281A65}" srcOrd="1" destOrd="0" parTransId="{AED22F78-CD7E-4DF7-B0B9-5DFADD50D87D}" sibTransId="{F654A069-8593-40E8-A888-7898DD3BDA23}"/>
    <dgm:cxn modelId="{83BE489D-40C5-420D-A8B4-52F5734F22A6}" srcId="{0A0D0DAF-847F-4DAA-8521-655631E1C37F}" destId="{310FD642-811A-4C3E-82AC-1D4E8E123E6C}" srcOrd="0" destOrd="0" parTransId="{8EDD8291-065E-42C3-877E-01D5E6A6B2DE}" sibTransId="{4035FF4C-A8F6-48A7-989C-B7FC390A2333}"/>
    <dgm:cxn modelId="{F4642437-E92A-4711-AEFC-A4E05F420AC5}" type="presOf" srcId="{5C754A94-DFC6-4CB2-BC99-1082461281F5}" destId="{6010D497-F8E9-4055-8A0A-04CCB1328193}" srcOrd="0" destOrd="0" presId="urn:microsoft.com/office/officeart/2005/8/layout/radial4"/>
    <dgm:cxn modelId="{8FD98DE8-D96D-42B9-A1D8-0193DFE7FF10}" type="presOf" srcId="{310FD642-811A-4C3E-82AC-1D4E8E123E6C}" destId="{F33CA4B3-B55D-4F77-8CE8-F8B4F4CE2AB0}" srcOrd="0" destOrd="0" presId="urn:microsoft.com/office/officeart/2005/8/layout/radial4"/>
    <dgm:cxn modelId="{8E6846C7-B609-45FF-A4E0-509F15014E00}" type="presOf" srcId="{AED22F78-CD7E-4DF7-B0B9-5DFADD50D87D}" destId="{7735DE8E-3CAE-440A-A24B-B80470D7E842}" srcOrd="0" destOrd="0" presId="urn:microsoft.com/office/officeart/2005/8/layout/radial4"/>
    <dgm:cxn modelId="{664B61B7-092F-4824-B31E-21C7524D3959}" type="presOf" srcId="{0A0D0DAF-847F-4DAA-8521-655631E1C37F}" destId="{0E8F6723-B427-4B1C-9984-555814664770}" srcOrd="0" destOrd="0" presId="urn:microsoft.com/office/officeart/2005/8/layout/radial4"/>
    <dgm:cxn modelId="{95284B60-9041-438A-88F7-EDC02A615ED1}" srcId="{310FD642-811A-4C3E-82AC-1D4E8E123E6C}" destId="{5C754A94-DFC6-4CB2-BC99-1082461281F5}" srcOrd="0" destOrd="0" parTransId="{878E3BF9-902A-40C3-981F-EAF1F51FDCEF}" sibTransId="{467DE1EA-1C9D-481E-8B33-4811D3BC8B32}"/>
    <dgm:cxn modelId="{5F6F659F-AA8E-4836-A939-E4E180EF2979}" type="presParOf" srcId="{0E8F6723-B427-4B1C-9984-555814664770}" destId="{F33CA4B3-B55D-4F77-8CE8-F8B4F4CE2AB0}" srcOrd="0" destOrd="0" presId="urn:microsoft.com/office/officeart/2005/8/layout/radial4"/>
    <dgm:cxn modelId="{12E59BF1-C24D-47B2-943B-0FD9F2F77398}" type="presParOf" srcId="{0E8F6723-B427-4B1C-9984-555814664770}" destId="{C643B811-2E48-4EEF-A80D-D4E9BBC86BFD}" srcOrd="1" destOrd="0" presId="urn:microsoft.com/office/officeart/2005/8/layout/radial4"/>
    <dgm:cxn modelId="{7931C9C9-32F4-41DB-84C3-4D78F1E394BE}" type="presParOf" srcId="{0E8F6723-B427-4B1C-9984-555814664770}" destId="{6010D497-F8E9-4055-8A0A-04CCB1328193}" srcOrd="2" destOrd="0" presId="urn:microsoft.com/office/officeart/2005/8/layout/radial4"/>
    <dgm:cxn modelId="{89D55F49-4C4D-4641-A696-D4F074566E7E}" type="presParOf" srcId="{0E8F6723-B427-4B1C-9984-555814664770}" destId="{7735DE8E-3CAE-440A-A24B-B80470D7E842}" srcOrd="3" destOrd="0" presId="urn:microsoft.com/office/officeart/2005/8/layout/radial4"/>
    <dgm:cxn modelId="{1EB58BC0-5C24-4524-BC5E-62FDF59A5194}" type="presParOf" srcId="{0E8F6723-B427-4B1C-9984-555814664770}" destId="{D9615BE5-1404-424F-A5B5-A2CF03221516}" srcOrd="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44E4F1-ACC6-4A63-8F06-1E6F5D91F641}">
      <dsp:nvSpPr>
        <dsp:cNvPr id="0" name=""/>
        <dsp:cNvSpPr/>
      </dsp:nvSpPr>
      <dsp:spPr>
        <a:xfrm>
          <a:off x="3154691" y="686"/>
          <a:ext cx="1463017" cy="146301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God exists</a:t>
          </a:r>
          <a:endParaRPr lang="en-GB" sz="1800" kern="1200" dirty="0"/>
        </a:p>
      </dsp:txBody>
      <dsp:txXfrm>
        <a:off x="3368945" y="214940"/>
        <a:ext cx="1034509" cy="1034509"/>
      </dsp:txXfrm>
    </dsp:sp>
    <dsp:sp modelId="{81351FC8-AE3C-485A-B231-B67FF45CB205}">
      <dsp:nvSpPr>
        <dsp:cNvPr id="0" name=""/>
        <dsp:cNvSpPr/>
      </dsp:nvSpPr>
      <dsp:spPr>
        <a:xfrm rot="2700000">
          <a:off x="4460698" y="1254423"/>
          <a:ext cx="389228" cy="4937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500" kern="1200"/>
        </a:p>
      </dsp:txBody>
      <dsp:txXfrm>
        <a:off x="4477798" y="1311893"/>
        <a:ext cx="272460" cy="296260"/>
      </dsp:txXfrm>
    </dsp:sp>
    <dsp:sp modelId="{3ADB5095-3E46-4B13-A5B1-F6423B51E6C6}">
      <dsp:nvSpPr>
        <dsp:cNvPr id="0" name=""/>
        <dsp:cNvSpPr/>
      </dsp:nvSpPr>
      <dsp:spPr>
        <a:xfrm>
          <a:off x="4708495" y="1554491"/>
          <a:ext cx="1463017" cy="146301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God says that the Bible is true.</a:t>
          </a:r>
          <a:endParaRPr lang="en-GB" sz="1800" kern="1200" dirty="0"/>
        </a:p>
      </dsp:txBody>
      <dsp:txXfrm>
        <a:off x="4922749" y="1768745"/>
        <a:ext cx="1034509" cy="1034509"/>
      </dsp:txXfrm>
    </dsp:sp>
    <dsp:sp modelId="{07B90E59-8175-4173-9584-A997C582CB19}">
      <dsp:nvSpPr>
        <dsp:cNvPr id="0" name=""/>
        <dsp:cNvSpPr/>
      </dsp:nvSpPr>
      <dsp:spPr>
        <a:xfrm rot="8100000">
          <a:off x="4476277" y="2808228"/>
          <a:ext cx="389228" cy="4937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500" kern="1200"/>
        </a:p>
      </dsp:txBody>
      <dsp:txXfrm rot="10800000">
        <a:off x="4575945" y="2865698"/>
        <a:ext cx="272460" cy="296260"/>
      </dsp:txXfrm>
    </dsp:sp>
    <dsp:sp modelId="{AA40F487-EB91-4ED5-B5B3-1DE92FFBC166}">
      <dsp:nvSpPr>
        <dsp:cNvPr id="0" name=""/>
        <dsp:cNvSpPr/>
      </dsp:nvSpPr>
      <dsp:spPr>
        <a:xfrm>
          <a:off x="3154691" y="3108295"/>
          <a:ext cx="1463017" cy="146301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The Bible is true.</a:t>
          </a:r>
          <a:endParaRPr lang="en-GB" sz="1800" kern="1200" dirty="0"/>
        </a:p>
      </dsp:txBody>
      <dsp:txXfrm>
        <a:off x="3368945" y="3322549"/>
        <a:ext cx="1034509" cy="1034509"/>
      </dsp:txXfrm>
    </dsp:sp>
    <dsp:sp modelId="{584B7574-0953-4C21-8833-501916EB0C94}">
      <dsp:nvSpPr>
        <dsp:cNvPr id="0" name=""/>
        <dsp:cNvSpPr/>
      </dsp:nvSpPr>
      <dsp:spPr>
        <a:xfrm rot="13500000">
          <a:off x="2922472" y="2823807"/>
          <a:ext cx="389228" cy="4937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500" kern="1200"/>
        </a:p>
      </dsp:txBody>
      <dsp:txXfrm rot="10800000">
        <a:off x="3022140" y="2963845"/>
        <a:ext cx="272460" cy="296260"/>
      </dsp:txXfrm>
    </dsp:sp>
    <dsp:sp modelId="{2681985B-4E15-4B79-9778-E122B9848138}">
      <dsp:nvSpPr>
        <dsp:cNvPr id="0" name=""/>
        <dsp:cNvSpPr/>
      </dsp:nvSpPr>
      <dsp:spPr>
        <a:xfrm>
          <a:off x="1600886" y="1554491"/>
          <a:ext cx="1463017" cy="146301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The Bible says that God exists.</a:t>
          </a:r>
          <a:endParaRPr lang="en-GB" sz="1800" kern="1200" dirty="0"/>
        </a:p>
      </dsp:txBody>
      <dsp:txXfrm>
        <a:off x="1815140" y="1768745"/>
        <a:ext cx="1034509" cy="1034509"/>
      </dsp:txXfrm>
    </dsp:sp>
    <dsp:sp modelId="{93945ED6-900A-4916-9FFF-C14C68DC03CB}">
      <dsp:nvSpPr>
        <dsp:cNvPr id="0" name=""/>
        <dsp:cNvSpPr/>
      </dsp:nvSpPr>
      <dsp:spPr>
        <a:xfrm rot="18900000">
          <a:off x="2906893" y="1270002"/>
          <a:ext cx="389228" cy="4937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500" kern="1200"/>
        </a:p>
      </dsp:txBody>
      <dsp:txXfrm>
        <a:off x="2923993" y="1410040"/>
        <a:ext cx="272460" cy="2962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44E4F1-ACC6-4A63-8F06-1E6F5D91F641}">
      <dsp:nvSpPr>
        <dsp:cNvPr id="0" name=""/>
        <dsp:cNvSpPr/>
      </dsp:nvSpPr>
      <dsp:spPr>
        <a:xfrm>
          <a:off x="3279394" y="2277"/>
          <a:ext cx="1670687" cy="16706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/>
            <a:t>Miracles don’t exist.</a:t>
          </a:r>
          <a:endParaRPr lang="en-GB" sz="2800" kern="1200" dirty="0"/>
        </a:p>
      </dsp:txBody>
      <dsp:txXfrm>
        <a:off x="3524060" y="246943"/>
        <a:ext cx="1181355" cy="1181355"/>
      </dsp:txXfrm>
    </dsp:sp>
    <dsp:sp modelId="{81351FC8-AE3C-485A-B231-B67FF45CB205}">
      <dsp:nvSpPr>
        <dsp:cNvPr id="0" name=""/>
        <dsp:cNvSpPr/>
      </dsp:nvSpPr>
      <dsp:spPr>
        <a:xfrm rot="2700000">
          <a:off x="4770566" y="1433016"/>
          <a:ext cx="442992" cy="5638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500" kern="1200"/>
        </a:p>
      </dsp:txBody>
      <dsp:txXfrm>
        <a:off x="4790028" y="1498800"/>
        <a:ext cx="310094" cy="338315"/>
      </dsp:txXfrm>
    </dsp:sp>
    <dsp:sp modelId="{3ADB5095-3E46-4B13-A5B1-F6423B51E6C6}">
      <dsp:nvSpPr>
        <dsp:cNvPr id="0" name=""/>
        <dsp:cNvSpPr/>
      </dsp:nvSpPr>
      <dsp:spPr>
        <a:xfrm>
          <a:off x="5051773" y="1774656"/>
          <a:ext cx="1670687" cy="16706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A miracle is a breaking of the laws of nature.</a:t>
          </a:r>
          <a:endParaRPr lang="en-GB" sz="2000" kern="1200" dirty="0"/>
        </a:p>
      </dsp:txBody>
      <dsp:txXfrm>
        <a:off x="5296439" y="2019322"/>
        <a:ext cx="1181355" cy="1181355"/>
      </dsp:txXfrm>
    </dsp:sp>
    <dsp:sp modelId="{07B90E59-8175-4173-9584-A997C582CB19}">
      <dsp:nvSpPr>
        <dsp:cNvPr id="0" name=""/>
        <dsp:cNvSpPr/>
      </dsp:nvSpPr>
      <dsp:spPr>
        <a:xfrm rot="8100000">
          <a:off x="4788297" y="3205395"/>
          <a:ext cx="442992" cy="5638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500" kern="1200"/>
        </a:p>
      </dsp:txBody>
      <dsp:txXfrm rot="10800000">
        <a:off x="4901733" y="3271179"/>
        <a:ext cx="310094" cy="338315"/>
      </dsp:txXfrm>
    </dsp:sp>
    <dsp:sp modelId="{AA40F487-EB91-4ED5-B5B3-1DE92FFBC166}">
      <dsp:nvSpPr>
        <dsp:cNvPr id="0" name=""/>
        <dsp:cNvSpPr/>
      </dsp:nvSpPr>
      <dsp:spPr>
        <a:xfrm>
          <a:off x="3279394" y="3547035"/>
          <a:ext cx="1670687" cy="16706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A law of nature is when people have observed that something always happens (e.g. gravity).</a:t>
          </a:r>
          <a:endParaRPr lang="en-GB" sz="1600" kern="1200" dirty="0"/>
        </a:p>
      </dsp:txBody>
      <dsp:txXfrm>
        <a:off x="3524060" y="3791701"/>
        <a:ext cx="1181355" cy="1181355"/>
      </dsp:txXfrm>
    </dsp:sp>
    <dsp:sp modelId="{584B7574-0953-4C21-8833-501916EB0C94}">
      <dsp:nvSpPr>
        <dsp:cNvPr id="0" name=""/>
        <dsp:cNvSpPr/>
      </dsp:nvSpPr>
      <dsp:spPr>
        <a:xfrm rot="13500000">
          <a:off x="3032641" y="3232560"/>
          <a:ext cx="428412" cy="5638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500" kern="1200"/>
        </a:p>
      </dsp:txBody>
      <dsp:txXfrm rot="10800000">
        <a:off x="3142343" y="3390771"/>
        <a:ext cx="299888" cy="338315"/>
      </dsp:txXfrm>
    </dsp:sp>
    <dsp:sp modelId="{2681985B-4E15-4B79-9778-E122B9848138}">
      <dsp:nvSpPr>
        <dsp:cNvPr id="0" name=""/>
        <dsp:cNvSpPr/>
      </dsp:nvSpPr>
      <dsp:spPr>
        <a:xfrm>
          <a:off x="1414442" y="1800201"/>
          <a:ext cx="1855833" cy="161959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Anyone who observes that a law of nature has not happened cannot be believed</a:t>
          </a:r>
          <a:r>
            <a:rPr lang="en-GB" sz="1400" kern="1200" dirty="0" smtClean="0"/>
            <a:t>.</a:t>
          </a:r>
          <a:endParaRPr lang="en-GB" sz="1400" kern="1200" dirty="0"/>
        </a:p>
      </dsp:txBody>
      <dsp:txXfrm>
        <a:off x="1686222" y="2037385"/>
        <a:ext cx="1312273" cy="1145229"/>
      </dsp:txXfrm>
    </dsp:sp>
    <dsp:sp modelId="{93945ED6-900A-4916-9FFF-C14C68DC03CB}">
      <dsp:nvSpPr>
        <dsp:cNvPr id="0" name=""/>
        <dsp:cNvSpPr/>
      </dsp:nvSpPr>
      <dsp:spPr>
        <a:xfrm rot="18900000">
          <a:off x="3015494" y="1440729"/>
          <a:ext cx="428412" cy="5638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500" kern="1200"/>
        </a:p>
      </dsp:txBody>
      <dsp:txXfrm>
        <a:off x="3034316" y="1598940"/>
        <a:ext cx="299888" cy="33831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F3BF22-4E4A-4658-BAD9-A83DB4FE2B9B}">
      <dsp:nvSpPr>
        <dsp:cNvPr id="0" name=""/>
        <dsp:cNvSpPr/>
      </dsp:nvSpPr>
      <dsp:spPr>
        <a:xfrm>
          <a:off x="0" y="0"/>
          <a:ext cx="5181600" cy="12192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000" kern="1200" dirty="0" smtClean="0"/>
            <a:t>Global temperatures are the highest on record.</a:t>
          </a:r>
          <a:endParaRPr lang="en-GB" sz="3000" kern="1200" dirty="0"/>
        </a:p>
      </dsp:txBody>
      <dsp:txXfrm>
        <a:off x="35709" y="35709"/>
        <a:ext cx="3865988" cy="1147782"/>
      </dsp:txXfrm>
    </dsp:sp>
    <dsp:sp modelId="{7A1658A4-93A3-4D70-A556-72CC2DACCAC8}">
      <dsp:nvSpPr>
        <dsp:cNvPr id="0" name=""/>
        <dsp:cNvSpPr/>
      </dsp:nvSpPr>
      <dsp:spPr>
        <a:xfrm>
          <a:off x="457199" y="1422399"/>
          <a:ext cx="5181600" cy="12192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smtClean="0"/>
            <a:t>CO</a:t>
          </a:r>
          <a:r>
            <a:rPr lang="en-GB" sz="1200" kern="1200" dirty="0" smtClean="0"/>
            <a:t>2</a:t>
          </a:r>
          <a:r>
            <a:rPr lang="en-GB" sz="2200" kern="1200" dirty="0" smtClean="0"/>
            <a:t> is a greenhouse gas produced in greater amounts than ever before by humans.</a:t>
          </a:r>
          <a:endParaRPr lang="en-GB" sz="2200" kern="1200" dirty="0"/>
        </a:p>
      </dsp:txBody>
      <dsp:txXfrm>
        <a:off x="492908" y="1458108"/>
        <a:ext cx="3860502" cy="1147782"/>
      </dsp:txXfrm>
    </dsp:sp>
    <dsp:sp modelId="{8D2C3B81-FCB1-4D91-B421-FE8782C457F7}">
      <dsp:nvSpPr>
        <dsp:cNvPr id="0" name=""/>
        <dsp:cNvSpPr/>
      </dsp:nvSpPr>
      <dsp:spPr>
        <a:xfrm>
          <a:off x="914399" y="2844799"/>
          <a:ext cx="5181600" cy="12192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000" kern="1200" dirty="0" smtClean="0"/>
            <a:t>Therefore human activity is causing global warming.</a:t>
          </a:r>
          <a:endParaRPr lang="en-GB" sz="3000" kern="1200" dirty="0"/>
        </a:p>
      </dsp:txBody>
      <dsp:txXfrm>
        <a:off x="950108" y="2880508"/>
        <a:ext cx="3860502" cy="1147782"/>
      </dsp:txXfrm>
    </dsp:sp>
    <dsp:sp modelId="{1901A29E-0D5E-4318-8670-D2CC5E4D5721}">
      <dsp:nvSpPr>
        <dsp:cNvPr id="0" name=""/>
        <dsp:cNvSpPr/>
      </dsp:nvSpPr>
      <dsp:spPr>
        <a:xfrm>
          <a:off x="4389120" y="924560"/>
          <a:ext cx="792480" cy="79248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3600" kern="1200"/>
        </a:p>
      </dsp:txBody>
      <dsp:txXfrm>
        <a:off x="4567428" y="924560"/>
        <a:ext cx="435864" cy="596341"/>
      </dsp:txXfrm>
    </dsp:sp>
    <dsp:sp modelId="{5A14F188-9A44-460D-8757-CB8C71B86CB4}">
      <dsp:nvSpPr>
        <dsp:cNvPr id="0" name=""/>
        <dsp:cNvSpPr/>
      </dsp:nvSpPr>
      <dsp:spPr>
        <a:xfrm>
          <a:off x="4846320" y="2338832"/>
          <a:ext cx="792480" cy="79248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3600" kern="1200"/>
        </a:p>
      </dsp:txBody>
      <dsp:txXfrm>
        <a:off x="5024628" y="2338832"/>
        <a:ext cx="435864" cy="59634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090487-B85F-4FD9-8D17-7F5AF03A883F}">
      <dsp:nvSpPr>
        <dsp:cNvPr id="0" name=""/>
        <dsp:cNvSpPr/>
      </dsp:nvSpPr>
      <dsp:spPr>
        <a:xfrm>
          <a:off x="0" y="3167596"/>
          <a:ext cx="8208912" cy="1039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/>
            <a:t>There must have been a ghost in my room.</a:t>
          </a:r>
          <a:endParaRPr lang="en-GB" sz="2800" kern="1200" dirty="0"/>
        </a:p>
      </dsp:txBody>
      <dsp:txXfrm>
        <a:off x="0" y="3167596"/>
        <a:ext cx="8208912" cy="561424"/>
      </dsp:txXfrm>
    </dsp:sp>
    <dsp:sp modelId="{98F1598C-2366-4EB1-9BB9-0909B5EAD372}">
      <dsp:nvSpPr>
        <dsp:cNvPr id="0" name=""/>
        <dsp:cNvSpPr/>
      </dsp:nvSpPr>
      <dsp:spPr>
        <a:xfrm>
          <a:off x="0" y="3708227"/>
          <a:ext cx="4104456" cy="47825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36830" rIns="206248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900" kern="1200"/>
        </a:p>
      </dsp:txBody>
      <dsp:txXfrm>
        <a:off x="0" y="3708227"/>
        <a:ext cx="4104456" cy="478250"/>
      </dsp:txXfrm>
    </dsp:sp>
    <dsp:sp modelId="{C0182B60-656C-4869-81E3-571E546161D8}">
      <dsp:nvSpPr>
        <dsp:cNvPr id="0" name=""/>
        <dsp:cNvSpPr/>
      </dsp:nvSpPr>
      <dsp:spPr>
        <a:xfrm>
          <a:off x="4104456" y="3708227"/>
          <a:ext cx="4104456" cy="47825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36830" rIns="206248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900" kern="1200"/>
        </a:p>
      </dsp:txBody>
      <dsp:txXfrm>
        <a:off x="4104456" y="3708227"/>
        <a:ext cx="4104456" cy="478250"/>
      </dsp:txXfrm>
    </dsp:sp>
    <dsp:sp modelId="{951523EB-4753-4BB0-98E7-C7E2000D4B12}">
      <dsp:nvSpPr>
        <dsp:cNvPr id="0" name=""/>
        <dsp:cNvSpPr/>
      </dsp:nvSpPr>
      <dsp:spPr>
        <a:xfrm rot="10800000">
          <a:off x="0" y="1584170"/>
          <a:ext cx="8208912" cy="1599021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000" kern="1200" dirty="0" smtClean="0"/>
            <a:t>My room was cold last night.</a:t>
          </a:r>
          <a:endParaRPr lang="en-GB" sz="4000" kern="1200" dirty="0"/>
        </a:p>
      </dsp:txBody>
      <dsp:txXfrm rot="-10800000">
        <a:off x="0" y="1584170"/>
        <a:ext cx="8208912" cy="561256"/>
      </dsp:txXfrm>
    </dsp:sp>
    <dsp:sp modelId="{774F0F4B-4CAD-4437-BE5C-F6219F1786E8}">
      <dsp:nvSpPr>
        <dsp:cNvPr id="0" name=""/>
        <dsp:cNvSpPr/>
      </dsp:nvSpPr>
      <dsp:spPr>
        <a:xfrm>
          <a:off x="0" y="2145426"/>
          <a:ext cx="4104456" cy="47810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36830" rIns="206248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900" kern="1200"/>
        </a:p>
      </dsp:txBody>
      <dsp:txXfrm>
        <a:off x="0" y="2145426"/>
        <a:ext cx="4104456" cy="478107"/>
      </dsp:txXfrm>
    </dsp:sp>
    <dsp:sp modelId="{CA3F5761-59F3-4EDB-A19B-1F41F4F5D785}">
      <dsp:nvSpPr>
        <dsp:cNvPr id="0" name=""/>
        <dsp:cNvSpPr/>
      </dsp:nvSpPr>
      <dsp:spPr>
        <a:xfrm>
          <a:off x="4104456" y="2145426"/>
          <a:ext cx="4104456" cy="47810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36830" rIns="206248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900" kern="1200"/>
        </a:p>
      </dsp:txBody>
      <dsp:txXfrm>
        <a:off x="4104456" y="2145426"/>
        <a:ext cx="4104456" cy="478107"/>
      </dsp:txXfrm>
    </dsp:sp>
    <dsp:sp modelId="{1C1D7D4A-D77B-439E-B848-0A171869EBA6}">
      <dsp:nvSpPr>
        <dsp:cNvPr id="0" name=""/>
        <dsp:cNvSpPr/>
      </dsp:nvSpPr>
      <dsp:spPr>
        <a:xfrm rot="10800000">
          <a:off x="0" y="743"/>
          <a:ext cx="8208912" cy="1599021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Eye witnesses say it goes cold when a ghost is around.</a:t>
          </a:r>
          <a:endParaRPr lang="en-GB" sz="2400" kern="1200" dirty="0"/>
        </a:p>
      </dsp:txBody>
      <dsp:txXfrm rot="-10800000">
        <a:off x="0" y="743"/>
        <a:ext cx="8208912" cy="561256"/>
      </dsp:txXfrm>
    </dsp:sp>
    <dsp:sp modelId="{F53B2630-E832-4EE7-9706-E6EB754BC814}">
      <dsp:nvSpPr>
        <dsp:cNvPr id="0" name=""/>
        <dsp:cNvSpPr/>
      </dsp:nvSpPr>
      <dsp:spPr>
        <a:xfrm>
          <a:off x="0" y="562000"/>
          <a:ext cx="4104456" cy="47810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36830" rIns="206248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900" kern="1200"/>
        </a:p>
      </dsp:txBody>
      <dsp:txXfrm>
        <a:off x="0" y="562000"/>
        <a:ext cx="4104456" cy="478107"/>
      </dsp:txXfrm>
    </dsp:sp>
    <dsp:sp modelId="{E26F8098-366F-4583-8735-B181DB671545}">
      <dsp:nvSpPr>
        <dsp:cNvPr id="0" name=""/>
        <dsp:cNvSpPr/>
      </dsp:nvSpPr>
      <dsp:spPr>
        <a:xfrm>
          <a:off x="4104456" y="562000"/>
          <a:ext cx="4104456" cy="47810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36830" rIns="206248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900" kern="1200"/>
        </a:p>
      </dsp:txBody>
      <dsp:txXfrm>
        <a:off x="4104456" y="562000"/>
        <a:ext cx="4104456" cy="47810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247011-81AE-416E-8FBA-A667B9DC9008}">
      <dsp:nvSpPr>
        <dsp:cNvPr id="0" name=""/>
        <dsp:cNvSpPr/>
      </dsp:nvSpPr>
      <dsp:spPr>
        <a:xfrm>
          <a:off x="457199" y="0"/>
          <a:ext cx="5181600" cy="406400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E310BE-B463-4F33-ABA5-A4B474ADEF42}">
      <dsp:nvSpPr>
        <dsp:cNvPr id="0" name=""/>
        <dsp:cNvSpPr/>
      </dsp:nvSpPr>
      <dsp:spPr>
        <a:xfrm>
          <a:off x="206573" y="1219199"/>
          <a:ext cx="1828800" cy="162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The Exodus story says the Israelites stayed in the Sinai desert.</a:t>
          </a:r>
          <a:endParaRPr lang="en-GB" sz="1900" kern="1200" dirty="0"/>
        </a:p>
      </dsp:txBody>
      <dsp:txXfrm>
        <a:off x="285928" y="1298554"/>
        <a:ext cx="1670090" cy="1466890"/>
      </dsp:txXfrm>
    </dsp:sp>
    <dsp:sp modelId="{BB997F2D-4DBF-4164-BDF0-5968F5243427}">
      <dsp:nvSpPr>
        <dsp:cNvPr id="0" name=""/>
        <dsp:cNvSpPr/>
      </dsp:nvSpPr>
      <dsp:spPr>
        <a:xfrm>
          <a:off x="2133600" y="1219199"/>
          <a:ext cx="1828800" cy="162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There are no archaeological findings of the Israelites in the Sinai desert.</a:t>
          </a:r>
          <a:endParaRPr lang="en-GB" sz="1900" kern="1200" dirty="0"/>
        </a:p>
      </dsp:txBody>
      <dsp:txXfrm>
        <a:off x="2212955" y="1298554"/>
        <a:ext cx="1670090" cy="1466890"/>
      </dsp:txXfrm>
    </dsp:sp>
    <dsp:sp modelId="{343793BC-7E37-46B1-971F-01A57FB84A3C}">
      <dsp:nvSpPr>
        <dsp:cNvPr id="0" name=""/>
        <dsp:cNvSpPr/>
      </dsp:nvSpPr>
      <dsp:spPr>
        <a:xfrm>
          <a:off x="4060626" y="1219199"/>
          <a:ext cx="1828800" cy="162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The Exodus story is not true.</a:t>
          </a:r>
          <a:endParaRPr lang="en-GB" sz="1900" kern="1200" dirty="0"/>
        </a:p>
      </dsp:txBody>
      <dsp:txXfrm>
        <a:off x="4139981" y="1298554"/>
        <a:ext cx="1670090" cy="146689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3CA4B3-B55D-4F77-8CE8-F8B4F4CE2AB0}">
      <dsp:nvSpPr>
        <dsp:cNvPr id="0" name=""/>
        <dsp:cNvSpPr/>
      </dsp:nvSpPr>
      <dsp:spPr>
        <a:xfrm>
          <a:off x="2340822" y="1442792"/>
          <a:ext cx="2159114" cy="21591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smtClean="0"/>
            <a:t>“I am a bonehead.  Please give me no marks.”</a:t>
          </a:r>
          <a:endParaRPr lang="en-GB" sz="2200" kern="1200" dirty="0"/>
        </a:p>
      </dsp:txBody>
      <dsp:txXfrm>
        <a:off x="2657017" y="1758987"/>
        <a:ext cx="1526724" cy="1526724"/>
      </dsp:txXfrm>
    </dsp:sp>
    <dsp:sp modelId="{C643B811-2E48-4EEF-A80D-D4E9BBC86BFD}">
      <dsp:nvSpPr>
        <dsp:cNvPr id="0" name=""/>
        <dsp:cNvSpPr/>
      </dsp:nvSpPr>
      <dsp:spPr>
        <a:xfrm rot="12900000">
          <a:off x="875921" y="1040203"/>
          <a:ext cx="1734274" cy="615347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10D497-F8E9-4055-8A0A-04CCB1328193}">
      <dsp:nvSpPr>
        <dsp:cNvPr id="0" name=""/>
        <dsp:cNvSpPr/>
      </dsp:nvSpPr>
      <dsp:spPr>
        <a:xfrm>
          <a:off x="7161" y="30044"/>
          <a:ext cx="2051159" cy="16409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35" tIns="51435" rIns="51435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700" kern="1200" dirty="0" smtClean="0"/>
            <a:t>“Yes, I think God exists because I am a Christian.”</a:t>
          </a:r>
          <a:endParaRPr lang="en-GB" sz="2700" kern="1200" dirty="0"/>
        </a:p>
      </dsp:txBody>
      <dsp:txXfrm>
        <a:off x="55222" y="78105"/>
        <a:ext cx="1955037" cy="1544805"/>
      </dsp:txXfrm>
    </dsp:sp>
    <dsp:sp modelId="{7735DE8E-3CAE-440A-A24B-B80470D7E842}">
      <dsp:nvSpPr>
        <dsp:cNvPr id="0" name=""/>
        <dsp:cNvSpPr/>
      </dsp:nvSpPr>
      <dsp:spPr>
        <a:xfrm rot="19500000">
          <a:off x="4230564" y="1040203"/>
          <a:ext cx="1734274" cy="615347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615BE5-1404-424F-A5B5-A2CF03221516}">
      <dsp:nvSpPr>
        <dsp:cNvPr id="0" name=""/>
        <dsp:cNvSpPr/>
      </dsp:nvSpPr>
      <dsp:spPr>
        <a:xfrm>
          <a:off x="4782438" y="30044"/>
          <a:ext cx="2051159" cy="16409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35" tIns="51435" rIns="51435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700" kern="1200" dirty="0" smtClean="0"/>
            <a:t>“No, I think God doesn’t exist because I am an atheist.”</a:t>
          </a:r>
          <a:endParaRPr lang="en-GB" sz="2700" kern="1200" dirty="0"/>
        </a:p>
      </dsp:txBody>
      <dsp:txXfrm>
        <a:off x="4830499" y="78105"/>
        <a:ext cx="1955037" cy="15448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228184" y="260648"/>
            <a:ext cx="2476500" cy="476250"/>
          </a:xfrm>
        </p:spPr>
        <p:txBody>
          <a:bodyPr/>
          <a:lstStyle/>
          <a:p>
            <a:fld id="{9FB3286B-AE22-43AE-87DB-6F44A9F07FD4}" type="datetimeFigureOut">
              <a:rPr lang="en-GB" smtClean="0"/>
              <a:t>26/06/2018</a:t>
            </a:fld>
            <a:endParaRPr lang="en-GB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5D25DDC-540E-4001-9CEE-98054C66366D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ver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3286B-AE22-43AE-87DB-6F44A9F07FD4}" type="datetimeFigureOut">
              <a:rPr lang="en-GB" smtClean="0"/>
              <a:t>26/06/2018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25DDC-540E-4001-9CEE-98054C66366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ransition>
    <p:cover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3286B-AE22-43AE-87DB-6F44A9F07FD4}" type="datetimeFigureOut">
              <a:rPr lang="en-GB" smtClean="0"/>
              <a:t>26/06/2018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25DDC-540E-4001-9CEE-98054C66366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ransition>
    <p:cover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3286B-AE22-43AE-87DB-6F44A9F07FD4}" type="datetimeFigureOut">
              <a:rPr lang="en-GB" smtClean="0"/>
              <a:t>26/06/2018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25DDC-540E-4001-9CEE-98054C66366D}" type="slidenum">
              <a:rPr lang="en-GB" smtClean="0"/>
              <a:t>‹#›</a:t>
            </a:fld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>
    <p:cover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3286B-AE22-43AE-87DB-6F44A9F07FD4}" type="datetimeFigureOut">
              <a:rPr lang="en-GB" smtClean="0"/>
              <a:t>26/06/2018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GB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5D25DDC-540E-4001-9CEE-98054C66366D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ver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3286B-AE22-43AE-87DB-6F44A9F07FD4}" type="datetimeFigureOut">
              <a:rPr lang="en-GB" smtClean="0"/>
              <a:t>26/06/2018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25DDC-540E-4001-9CEE-98054C66366D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>
    <p:cover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3286B-AE22-43AE-87DB-6F44A9F07FD4}" type="datetimeFigureOut">
              <a:rPr lang="en-GB" smtClean="0"/>
              <a:t>26/06/2018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25DDC-540E-4001-9CEE-98054C66366D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>
    <p:cover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3286B-AE22-43AE-87DB-6F44A9F07FD4}" type="datetimeFigureOut">
              <a:rPr lang="en-GB" smtClean="0"/>
              <a:t>26/06/2018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25DDC-540E-4001-9CEE-98054C66366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ransition>
    <p:cover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3286B-AE22-43AE-87DB-6F44A9F07FD4}" type="datetimeFigureOut">
              <a:rPr lang="en-GB" smtClean="0"/>
              <a:t>26/06/2018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25DDC-540E-4001-9CEE-98054C66366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ransition>
    <p:cover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3286B-AE22-43AE-87DB-6F44A9F07FD4}" type="datetimeFigureOut">
              <a:rPr lang="en-GB" smtClean="0"/>
              <a:t>26/06/2018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25DDC-540E-4001-9CEE-98054C66366D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>
    <p:cover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3286B-AE22-43AE-87DB-6F44A9F07FD4}" type="datetimeFigureOut">
              <a:rPr lang="en-GB" smtClean="0"/>
              <a:t>26/06/2018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5D25DDC-540E-4001-9CEE-98054C66366D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  <p:transition>
    <p:cover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FB3286B-AE22-43AE-87DB-6F44A9F07FD4}" type="datetimeFigureOut">
              <a:rPr lang="en-GB" smtClean="0"/>
              <a:t>26/06/2018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5D25DDC-540E-4001-9CEE-98054C66366D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cover dir="r"/>
  </p:transition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youtube.com/watch?v=U-jHM-mDkrc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3848" y="3124572"/>
            <a:ext cx="5961112" cy="1600200"/>
          </a:xfrm>
        </p:spPr>
        <p:txBody>
          <a:bodyPr>
            <a:normAutofit/>
          </a:bodyPr>
          <a:lstStyle/>
          <a:p>
            <a:pPr algn="just"/>
            <a:r>
              <a:rPr lang="en-GB" u="sng" dirty="0" smtClean="0"/>
              <a:t>Key question:</a:t>
            </a:r>
            <a:r>
              <a:rPr lang="en-GB" dirty="0" smtClean="0"/>
              <a:t> </a:t>
            </a:r>
          </a:p>
          <a:p>
            <a:pPr algn="just"/>
            <a:r>
              <a:rPr lang="en-GB" dirty="0" smtClean="0"/>
              <a:t>How can I avoid sounding like a </a:t>
            </a:r>
            <a:r>
              <a:rPr lang="en-GB" dirty="0" err="1" smtClean="0"/>
              <a:t>muppet</a:t>
            </a:r>
            <a:r>
              <a:rPr lang="en-GB" dirty="0" smtClean="0"/>
              <a:t> in </a:t>
            </a:r>
          </a:p>
          <a:p>
            <a:pPr algn="just"/>
            <a:r>
              <a:rPr lang="en-GB" dirty="0" smtClean="0"/>
              <a:t>my exam answers?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Fools of Logic</a:t>
            </a:r>
            <a:endParaRPr lang="en-GB" dirty="0"/>
          </a:p>
        </p:txBody>
      </p:sp>
      <p:pic>
        <p:nvPicPr>
          <p:cNvPr id="3074" name="Picture 2" descr="http://rentafool.com/fashoo%204x5%20web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2286000"/>
            <a:ext cx="36576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broadsideparishes.org.uk/images/art/david_foo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040" y="4293096"/>
            <a:ext cx="2667920" cy="2324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circular argument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914400" y="1447800"/>
          <a:ext cx="77724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-243408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The circular argument – David Hume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467544" y="1196752"/>
          <a:ext cx="8136904" cy="522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logical leap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742" y="90500"/>
            <a:ext cx="4144936" cy="233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ed Rectangular Callout 5"/>
          <p:cNvSpPr/>
          <p:nvPr/>
        </p:nvSpPr>
        <p:spPr>
          <a:xfrm>
            <a:off x="899592" y="1484784"/>
            <a:ext cx="3456384" cy="1224136"/>
          </a:xfrm>
          <a:prstGeom prst="wedgeRoundRectCallout">
            <a:avLst>
              <a:gd name="adj1" fmla="val 111404"/>
              <a:gd name="adj2" fmla="val -62447"/>
              <a:gd name="adj3" fmla="val 16667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Next you’ll be telling me that washing your hair in bat’s droppings stops you going bald?</a:t>
            </a:r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9510" y="3140968"/>
            <a:ext cx="6258202" cy="3518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6437712" y="4911628"/>
            <a:ext cx="2494966" cy="438551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dirty="0" smtClean="0"/>
              <a:t>This is when the conclusion has been jumped to even though the evidence does not prove it.</a:t>
            </a:r>
          </a:p>
          <a:p>
            <a:pPr>
              <a:buFont typeface="Wingdings 2"/>
              <a:buNone/>
            </a:pPr>
            <a:endParaRPr lang="en-GB" sz="200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5765070" y="3616972"/>
            <a:ext cx="3168352" cy="1294656"/>
          </a:xfrm>
          <a:prstGeom prst="wedgeRoundRectCallout">
            <a:avLst>
              <a:gd name="adj1" fmla="val -122366"/>
              <a:gd name="adj2" fmla="val 104709"/>
              <a:gd name="adj3" fmla="val 16667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GB" dirty="0" smtClean="0"/>
              <a:t>But it’s true!  I couldn’t find enough bats and look what happened.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468762"/>
      </p:ext>
    </p:extLst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335280"/>
            <a:ext cx="7772400" cy="1143000"/>
          </a:xfrm>
        </p:spPr>
        <p:txBody>
          <a:bodyPr/>
          <a:lstStyle/>
          <a:p>
            <a:r>
              <a:rPr lang="en-GB" dirty="0" smtClean="0"/>
              <a:t>The logical leap</a:t>
            </a:r>
            <a:endParaRPr lang="en-GB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966493362"/>
              </p:ext>
            </p:extLst>
          </p:nvPr>
        </p:nvGraphicFramePr>
        <p:xfrm>
          <a:off x="1043608" y="83671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51520" y="4941168"/>
            <a:ext cx="86409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smtClean="0"/>
              <a:t>Overlooked facts:</a:t>
            </a:r>
            <a:r>
              <a:rPr lang="en-GB" dirty="0" smtClean="0"/>
              <a:t>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CO2 is only 0.04% of the earth’s atmosphere even now.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Historic climate changes happened long before humans took over the earth (e.g. the end of the Ice Age).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Changes in solar activity and volcanic activity rates affect the earth’s atmospheric temperature.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2636377"/>
      </p:ext>
    </p:extLst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BF3BF22-4E4A-4658-BAD9-A83DB4FE2B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901A29E-0D5E-4318-8670-D2CC5E4D57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A1658A4-93A3-4D70-A556-72CC2DACCA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A14F188-9A44-460D-8757-CB8C71B86C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D2C3B81-FCB1-4D91-B421-FE8782C457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  <p:bldP spid="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logical leap</a:t>
            </a:r>
            <a:endParaRPr lang="en-GB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647345560"/>
              </p:ext>
            </p:extLst>
          </p:nvPr>
        </p:nvGraphicFramePr>
        <p:xfrm>
          <a:off x="683568" y="2348880"/>
          <a:ext cx="8208912" cy="4208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932040" y="476672"/>
            <a:ext cx="4032448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7030A0"/>
                </a:solidFill>
              </a:rPr>
              <a:t>In pairs examine what is wrong with this logic.</a:t>
            </a:r>
            <a:endParaRPr lang="en-GB" sz="2400" dirty="0">
              <a:solidFill>
                <a:srgbClr val="7030A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oxymoron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This is when an argument contradicts itself.</a:t>
            </a:r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‘All generalisations are wrong.’</a:t>
            </a:r>
          </a:p>
          <a:p>
            <a:r>
              <a:rPr lang="en-GB" dirty="0" smtClean="0"/>
              <a:t>‘There are no absolutes of right and wrong.’</a:t>
            </a:r>
            <a:endParaRPr lang="en-GB" dirty="0"/>
          </a:p>
        </p:txBody>
      </p:sp>
      <p:cxnSp>
        <p:nvCxnSpPr>
          <p:cNvPr id="7" name="Straight Arrow Connector 6"/>
          <p:cNvCxnSpPr/>
          <p:nvPr/>
        </p:nvCxnSpPr>
        <p:spPr>
          <a:xfrm rot="16200000" flipV="1">
            <a:off x="3203848" y="3933056"/>
            <a:ext cx="1584176" cy="1296144"/>
          </a:xfrm>
          <a:prstGeom prst="straightConnector1">
            <a:avLst/>
          </a:prstGeom>
          <a:ln w="730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427984" y="5373216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This statement is absolute and therefore disproves itself!</a:t>
            </a:r>
            <a:endParaRPr lang="en-GB" dirty="0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638" y="-292399"/>
            <a:ext cx="7772400" cy="1143000"/>
          </a:xfrm>
        </p:spPr>
        <p:txBody>
          <a:bodyPr/>
          <a:lstStyle/>
          <a:p>
            <a:r>
              <a:rPr lang="en-GB" dirty="0" smtClean="0"/>
              <a:t>Dismissing the evidence unfairly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4427984" y="5373216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This statement is absolute and therefore disproves itself!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6519" t="18807" r="13077" b="36668"/>
          <a:stretch/>
        </p:blipFill>
        <p:spPr>
          <a:xfrm>
            <a:off x="179511" y="805843"/>
            <a:ext cx="4515327" cy="18722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1126" y="3571354"/>
            <a:ext cx="5471053" cy="3077467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>
          <a:xfrm>
            <a:off x="179511" y="2847028"/>
            <a:ext cx="3456384" cy="1224136"/>
          </a:xfrm>
          <a:prstGeom prst="wedgeRoundRectCallout">
            <a:avLst>
              <a:gd name="adj1" fmla="val 54713"/>
              <a:gd name="adj2" fmla="val -135959"/>
              <a:gd name="adj3" fmla="val 16667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/>
              <a:t>… Oh yes, that’s me.</a:t>
            </a:r>
            <a:endParaRPr lang="en-GB" sz="2800" dirty="0"/>
          </a:p>
        </p:txBody>
      </p:sp>
      <p:sp>
        <p:nvSpPr>
          <p:cNvPr id="10" name="Rounded Rectangular Callout 9"/>
          <p:cNvSpPr/>
          <p:nvPr/>
        </p:nvSpPr>
        <p:spPr>
          <a:xfrm>
            <a:off x="5124654" y="666755"/>
            <a:ext cx="3456384" cy="1224136"/>
          </a:xfrm>
          <a:prstGeom prst="wedgeRoundRectCallout">
            <a:avLst>
              <a:gd name="adj1" fmla="val -145592"/>
              <a:gd name="adj2" fmla="val -17391"/>
              <a:gd name="adj3" fmla="val 16667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/>
              <a:t>Who will defend the accused?</a:t>
            </a:r>
            <a:endParaRPr lang="en-GB" sz="2800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5004048" y="2804793"/>
            <a:ext cx="3898776" cy="1230251"/>
          </a:xfrm>
          <a:prstGeom prst="wedgeRoundRectCallout">
            <a:avLst>
              <a:gd name="adj1" fmla="val -46546"/>
              <a:gd name="adj2" fmla="val 97638"/>
              <a:gd name="adj3" fmla="val 1666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GB" sz="2800" dirty="0" smtClean="0"/>
              <a:t>My lord, how can we listen to the pleadings of a man who may himself be a witch?</a:t>
            </a:r>
            <a:endParaRPr lang="en-GB" sz="2800" dirty="0"/>
          </a:p>
        </p:txBody>
      </p:sp>
      <p:sp>
        <p:nvSpPr>
          <p:cNvPr id="12" name="Rounded Rectangular Callout 11"/>
          <p:cNvSpPr/>
          <p:nvPr/>
        </p:nvSpPr>
        <p:spPr>
          <a:xfrm>
            <a:off x="0" y="4941168"/>
            <a:ext cx="3456384" cy="1224136"/>
          </a:xfrm>
          <a:prstGeom prst="wedgeRoundRectCallout">
            <a:avLst>
              <a:gd name="adj1" fmla="val 148777"/>
              <a:gd name="adj2" fmla="val -75490"/>
              <a:gd name="adj3" fmla="val 16667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/>
              <a:t>You’re absolutely right.  That concludes the case for the defence.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79284642"/>
      </p:ext>
    </p:extLst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638" y="-292399"/>
            <a:ext cx="7772400" cy="1143000"/>
          </a:xfrm>
        </p:spPr>
        <p:txBody>
          <a:bodyPr/>
          <a:lstStyle/>
          <a:p>
            <a:r>
              <a:rPr lang="en-GB" dirty="0" smtClean="0"/>
              <a:t>Dismissing the evidence unfairly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6734" y="2996952"/>
            <a:ext cx="7772400" cy="4572000"/>
          </a:xfrm>
        </p:spPr>
        <p:txBody>
          <a:bodyPr/>
          <a:lstStyle/>
          <a:p>
            <a:r>
              <a:rPr lang="en-GB" dirty="0" smtClean="0"/>
              <a:t>‘The Bible was written a long time ago so there’s no reason why we should believe it.’</a:t>
            </a:r>
          </a:p>
          <a:p>
            <a:r>
              <a:rPr lang="en-GB" dirty="0" smtClean="0"/>
              <a:t>‘John Stewart Mill was an atheist so his point of view on the Design Argument is biased and should not be believed.’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16708"/>
          <a:stretch/>
        </p:blipFill>
        <p:spPr>
          <a:xfrm>
            <a:off x="4492934" y="731278"/>
            <a:ext cx="4327538" cy="2047218"/>
          </a:xfrm>
          <a:prstGeom prst="rect">
            <a:avLst/>
          </a:prstGeom>
        </p:spPr>
      </p:pic>
      <p:sp>
        <p:nvSpPr>
          <p:cNvPr id="14" name="Rounded Rectangular Callout 13"/>
          <p:cNvSpPr/>
          <p:nvPr/>
        </p:nvSpPr>
        <p:spPr>
          <a:xfrm>
            <a:off x="4860032" y="1361527"/>
            <a:ext cx="1368152" cy="555306"/>
          </a:xfrm>
          <a:prstGeom prst="wedgeRoundRectCallout">
            <a:avLst>
              <a:gd name="adj1" fmla="val -87762"/>
              <a:gd name="adj2" fmla="val -23913"/>
              <a:gd name="adj3" fmla="val 16667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Thank you, Lord Percy.</a:t>
            </a:r>
            <a:endParaRPr lang="en-GB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2123728" y="4725144"/>
            <a:ext cx="1008112" cy="864096"/>
          </a:xfrm>
          <a:prstGeom prst="straightConnector1">
            <a:avLst/>
          </a:prstGeom>
          <a:ln w="730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131840" y="5282952"/>
            <a:ext cx="4032448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7030A0"/>
                </a:solidFill>
              </a:rPr>
              <a:t>Discuss and write down what </a:t>
            </a:r>
            <a:r>
              <a:rPr lang="en-GB" sz="2400" u="sng" dirty="0" smtClean="0">
                <a:solidFill>
                  <a:srgbClr val="7030A0"/>
                </a:solidFill>
              </a:rPr>
              <a:t>specifically in detail</a:t>
            </a:r>
            <a:r>
              <a:rPr lang="en-GB" sz="2400" dirty="0" smtClean="0">
                <a:solidFill>
                  <a:srgbClr val="7030A0"/>
                </a:solidFill>
              </a:rPr>
              <a:t> is wrong with these two statements.</a:t>
            </a:r>
            <a:endParaRPr lang="en-GB" sz="2400" dirty="0">
              <a:solidFill>
                <a:srgbClr val="7030A0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 flipV="1">
            <a:off x="4112750" y="3707904"/>
            <a:ext cx="1539370" cy="1575048"/>
          </a:xfrm>
          <a:prstGeom prst="straightConnector1">
            <a:avLst/>
          </a:prstGeom>
          <a:ln w="730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9085049"/>
      </p:ext>
    </p:extLst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696" y="-297754"/>
            <a:ext cx="8651304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Ideas with no evidence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1987353"/>
            <a:ext cx="7168796" cy="4032447"/>
          </a:xfrm>
          <a:prstGeom prst="rect">
            <a:avLst/>
          </a:prstGeom>
        </p:spPr>
      </p:pic>
      <p:sp>
        <p:nvSpPr>
          <p:cNvPr id="6" name="Content Placeholder 7"/>
          <p:cNvSpPr txBox="1">
            <a:spLocks/>
          </p:cNvSpPr>
          <p:nvPr/>
        </p:nvSpPr>
        <p:spPr>
          <a:xfrm>
            <a:off x="5652120" y="846138"/>
            <a:ext cx="3168352" cy="1294656"/>
          </a:xfrm>
          <a:prstGeom prst="wedgeRoundRectCallout">
            <a:avLst>
              <a:gd name="adj1" fmla="val -103713"/>
              <a:gd name="adj2" fmla="val 131411"/>
              <a:gd name="adj3" fmla="val 16667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>
            <a:normAutofit fontScale="92500" lnSpcReduction="10000"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/>
              <a:buNone/>
            </a:pPr>
            <a:r>
              <a:rPr lang="en-GB" dirty="0" smtClean="0"/>
              <a:t>Now we’ve found out about the rats there’ll be no more plague again.</a:t>
            </a:r>
            <a:endParaRPr lang="en-GB" dirty="0"/>
          </a:p>
        </p:txBody>
      </p:sp>
      <p:sp>
        <p:nvSpPr>
          <p:cNvPr id="7" name="Content Placeholder 7"/>
          <p:cNvSpPr txBox="1">
            <a:spLocks noGrp="1"/>
          </p:cNvSpPr>
          <p:nvPr>
            <p:ph sz="quarter" idx="1"/>
          </p:nvPr>
        </p:nvSpPr>
        <p:spPr>
          <a:xfrm>
            <a:off x="331478" y="4590175"/>
            <a:ext cx="2962672" cy="1942728"/>
          </a:xfrm>
          <a:prstGeom prst="wedgeRoundRectCallout">
            <a:avLst>
              <a:gd name="adj1" fmla="val 147050"/>
              <a:gd name="adj2" fmla="val -84109"/>
              <a:gd name="adj3" fmla="val 16667"/>
            </a:avLst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>
            <a:norm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/>
              <a:buNone/>
            </a:pPr>
            <a:r>
              <a:rPr lang="en-GB" dirty="0" smtClean="0"/>
              <a:t>You know what they’re sayin</a:t>
            </a:r>
            <a:r>
              <a:rPr lang="en-GB" dirty="0"/>
              <a:t>g</a:t>
            </a:r>
            <a:r>
              <a:rPr lang="en-GB" dirty="0" smtClean="0"/>
              <a:t>; a rat a day keeps the plague away.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802757"/>
      </p:ext>
    </p:extLst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44824"/>
            <a:ext cx="65024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ular Callout 4"/>
          <p:cNvSpPr/>
          <p:nvPr/>
        </p:nvSpPr>
        <p:spPr>
          <a:xfrm>
            <a:off x="5508104" y="2518957"/>
            <a:ext cx="3456384" cy="1224136"/>
          </a:xfrm>
          <a:prstGeom prst="wedgeRoundRectCallout">
            <a:avLst>
              <a:gd name="adj1" fmla="val -64267"/>
              <a:gd name="adj2" fmla="val 108142"/>
              <a:gd name="adj3" fmla="val 1666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Satin, you’re not replying…  Are we to assume this horse has something to </a:t>
            </a:r>
            <a:r>
              <a:rPr lang="en-GB" i="1" dirty="0" smtClean="0"/>
              <a:t>hide</a:t>
            </a:r>
            <a:r>
              <a:rPr lang="en-GB" dirty="0" smtClean="0"/>
              <a:t>?</a:t>
            </a:r>
            <a:endParaRPr lang="en-GB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argument from silence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6961902"/>
      </p:ext>
    </p:extLst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8384" y="4293096"/>
            <a:ext cx="1115616" cy="1600200"/>
          </a:xfrm>
        </p:spPr>
        <p:txBody>
          <a:bodyPr>
            <a:normAutofit/>
          </a:bodyPr>
          <a:lstStyle/>
          <a:p>
            <a:r>
              <a:rPr lang="en-GB" dirty="0" smtClean="0"/>
              <a:t>How not to be one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Fools of Logic</a:t>
            </a:r>
            <a:endParaRPr lang="en-GB" dirty="0"/>
          </a:p>
        </p:txBody>
      </p:sp>
      <p:pic>
        <p:nvPicPr>
          <p:cNvPr id="2050" name="Picture 2" descr="http://t2.gstatic.com/images?q=tbn:ANd9GcTfz6HBqlH1sP8RBqpj_nh3skx1g17c2VQQevSVab7NyO1YaJ0TiDB2bvuyh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03880"/>
            <a:ext cx="6652098" cy="6563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ular Callout 4"/>
          <p:cNvSpPr/>
          <p:nvPr/>
        </p:nvSpPr>
        <p:spPr>
          <a:xfrm>
            <a:off x="5576664" y="188640"/>
            <a:ext cx="3456384" cy="1224136"/>
          </a:xfrm>
          <a:prstGeom prst="wedgeRoundRectCallout">
            <a:avLst>
              <a:gd name="adj1" fmla="val -83484"/>
              <a:gd name="adj2" fmla="val 70762"/>
              <a:gd name="adj3" fmla="val 16667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latin typeface="Rockwell Extra Bold" pitchFamily="18" charset="0"/>
              </a:rPr>
              <a:t>I pity the fool!</a:t>
            </a:r>
            <a:endParaRPr lang="en-GB" sz="3600" dirty="0">
              <a:latin typeface="Rockwell Extra Bol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66914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argument from silence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This is when the </a:t>
            </a:r>
            <a:r>
              <a:rPr lang="en-GB" i="1" dirty="0" smtClean="0"/>
              <a:t>absence </a:t>
            </a:r>
            <a:r>
              <a:rPr lang="en-GB" dirty="0" smtClean="0"/>
              <a:t>of evidence is used as evidence.</a:t>
            </a:r>
          </a:p>
          <a:p>
            <a:r>
              <a:rPr lang="en-GB" dirty="0" smtClean="0"/>
              <a:t>This can be reasonable but it usually cannot </a:t>
            </a:r>
            <a:r>
              <a:rPr lang="en-GB" i="1" dirty="0" smtClean="0"/>
              <a:t>prove </a:t>
            </a:r>
            <a:r>
              <a:rPr lang="en-GB" dirty="0" smtClean="0"/>
              <a:t>anything.</a:t>
            </a:r>
          </a:p>
          <a:p>
            <a:pPr>
              <a:buNone/>
            </a:pPr>
            <a:endParaRPr lang="en-GB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210472349"/>
              </p:ext>
            </p:extLst>
          </p:nvPr>
        </p:nvGraphicFramePr>
        <p:xfrm>
          <a:off x="1547664" y="234888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5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0"/>
            <a:ext cx="7772400" cy="1143000"/>
          </a:xfrm>
        </p:spPr>
        <p:txBody>
          <a:bodyPr/>
          <a:lstStyle/>
          <a:p>
            <a:r>
              <a:rPr lang="en-GB" dirty="0" smtClean="0"/>
              <a:t>Exam candidate’s folly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99592" y="1052736"/>
            <a:ext cx="7772400" cy="4572000"/>
          </a:xfrm>
        </p:spPr>
        <p:txBody>
          <a:bodyPr/>
          <a:lstStyle/>
          <a:p>
            <a:r>
              <a:rPr lang="en-GB" dirty="0" smtClean="0"/>
              <a:t>Avoid ‘I’.</a:t>
            </a:r>
          </a:p>
          <a:p>
            <a:r>
              <a:rPr lang="en-GB" dirty="0" smtClean="0"/>
              <a:t>Instead of ‘I think xyz’ write ‘The evidence suggests that xyz is true.’  </a:t>
            </a:r>
          </a:p>
          <a:p>
            <a:r>
              <a:rPr lang="en-GB" dirty="0" smtClean="0"/>
              <a:t>Your personal belief system is not reason and evidence for a conclusion on something else.</a:t>
            </a:r>
          </a:p>
          <a:p>
            <a:endParaRPr lang="en-GB" dirty="0" smtClean="0"/>
          </a:p>
          <a:p>
            <a:endParaRPr lang="en-GB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1259632" y="3226048"/>
          <a:ext cx="6840760" cy="36319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4" grpId="0">
        <p:bldAsOne/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to be non-fools of logic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5077544"/>
          </a:xfrm>
        </p:spPr>
        <p:txBody>
          <a:bodyPr>
            <a:normAutofit lnSpcReduction="10000"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en-GB" dirty="0" smtClean="0"/>
              <a:t>Use proper logic.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GB" dirty="0" smtClean="0"/>
              <a:t>Discuss </a:t>
            </a:r>
            <a:r>
              <a:rPr lang="en-GB" i="1" dirty="0" smtClean="0"/>
              <a:t>both</a:t>
            </a:r>
            <a:r>
              <a:rPr lang="en-GB" dirty="0" smtClean="0"/>
              <a:t> sides of the debate in exam questions (</a:t>
            </a:r>
            <a:r>
              <a:rPr lang="en-GB" smtClean="0"/>
              <a:t>where appropriate).</a:t>
            </a:r>
            <a:endParaRPr lang="en-GB" dirty="0" smtClean="0"/>
          </a:p>
          <a:p>
            <a:pPr marL="514350" indent="-514350" algn="just">
              <a:buFont typeface="+mj-lt"/>
              <a:buAutoNum type="arabicPeriod"/>
            </a:pPr>
            <a:r>
              <a:rPr lang="en-GB" dirty="0" smtClean="0"/>
              <a:t>Be balanced and fair, no matter how stupid the other side is!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GB" dirty="0" smtClean="0"/>
              <a:t>Do not conveniently ignore evidence that condemns what you are trying to say.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GB" dirty="0" smtClean="0"/>
              <a:t>Point out the difficulties with your view but show why the difficulties can be explained or accounted for.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GB" dirty="0" smtClean="0"/>
              <a:t>Use </a:t>
            </a:r>
            <a:r>
              <a:rPr lang="en-GB" u="sng" dirty="0" smtClean="0"/>
              <a:t>conclusions</a:t>
            </a:r>
            <a:r>
              <a:rPr lang="en-GB" dirty="0" smtClean="0"/>
              <a:t> that are actually backed up by the evidence.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GB" dirty="0" smtClean="0"/>
              <a:t>Don’t say ‘proves’ when it only ‘suggests’.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1594" y="274638"/>
            <a:ext cx="6295206" cy="1143000"/>
          </a:xfrm>
        </p:spPr>
        <p:txBody>
          <a:bodyPr/>
          <a:lstStyle/>
          <a:p>
            <a:r>
              <a:rPr lang="en-GB" dirty="0" smtClean="0"/>
              <a:t>Vocabulary of Non-</a:t>
            </a:r>
            <a:r>
              <a:rPr lang="en-GB" dirty="0" err="1" smtClean="0"/>
              <a:t>muppetry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1520" y="2492896"/>
            <a:ext cx="8435280" cy="352690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GB" dirty="0" smtClean="0">
                <a:solidFill>
                  <a:srgbClr val="FF0000"/>
                </a:solidFill>
              </a:rPr>
              <a:t>absolute</a:t>
            </a:r>
            <a:r>
              <a:rPr lang="en-GB" dirty="0" smtClean="0"/>
              <a:t> – always true/always false; no exceptions</a:t>
            </a:r>
          </a:p>
          <a:p>
            <a:pPr>
              <a:buNone/>
            </a:pPr>
            <a:r>
              <a:rPr lang="en-GB" dirty="0">
                <a:solidFill>
                  <a:srgbClr val="FF0000"/>
                </a:solidFill>
              </a:rPr>
              <a:t>relative</a:t>
            </a:r>
            <a:r>
              <a:rPr lang="en-GB" dirty="0" smtClean="0"/>
              <a:t> – sometimes true/sometimes false; it depends</a:t>
            </a:r>
          </a:p>
          <a:p>
            <a:pPr>
              <a:buNone/>
            </a:pPr>
            <a:r>
              <a:rPr lang="en-GB" dirty="0">
                <a:solidFill>
                  <a:srgbClr val="FF0000"/>
                </a:solidFill>
              </a:rPr>
              <a:t>subjective</a:t>
            </a:r>
            <a:r>
              <a:rPr lang="en-GB" dirty="0" smtClean="0"/>
              <a:t> – a matter of feelings or opinion</a:t>
            </a:r>
          </a:p>
          <a:p>
            <a:pPr>
              <a:buNone/>
            </a:pPr>
            <a:r>
              <a:rPr lang="en-GB" dirty="0" smtClean="0">
                <a:solidFill>
                  <a:srgbClr val="FF0000"/>
                </a:solidFill>
              </a:rPr>
              <a:t>objective </a:t>
            </a:r>
            <a:r>
              <a:rPr lang="en-GB" dirty="0" smtClean="0"/>
              <a:t>– a matter of fact</a:t>
            </a:r>
          </a:p>
          <a:p>
            <a:pPr>
              <a:buNone/>
            </a:pPr>
            <a:r>
              <a:rPr lang="en-GB" dirty="0">
                <a:solidFill>
                  <a:srgbClr val="FF0000"/>
                </a:solidFill>
              </a:rPr>
              <a:t>spurious </a:t>
            </a:r>
            <a:r>
              <a:rPr lang="en-GB" dirty="0" smtClean="0"/>
              <a:t>– false, untrue </a:t>
            </a:r>
          </a:p>
          <a:p>
            <a:pPr algn="just">
              <a:buNone/>
            </a:pPr>
            <a:r>
              <a:rPr lang="en-GB" dirty="0">
                <a:solidFill>
                  <a:srgbClr val="FF0000"/>
                </a:solidFill>
              </a:rPr>
              <a:t>oxymoron </a:t>
            </a:r>
            <a:r>
              <a:rPr lang="en-GB" dirty="0" smtClean="0"/>
              <a:t>– something that is a contradiction in terms (e.g. a red 		albino)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www.youtube.com/watch?v=U-jHM-mDkrc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4" name="Picture 2" descr="Image result for no muppe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00005"/>
            <a:ext cx="1924050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proof?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GB" dirty="0" smtClean="0"/>
              <a:t>Logical arguments have four possible outcomes:</a:t>
            </a:r>
          </a:p>
          <a:p>
            <a:pPr>
              <a:buNone/>
            </a:pPr>
            <a:endParaRPr lang="en-GB" dirty="0" smtClean="0"/>
          </a:p>
          <a:p>
            <a:r>
              <a:rPr lang="en-GB" dirty="0" smtClean="0"/>
              <a:t>The argument is </a:t>
            </a:r>
            <a:r>
              <a:rPr lang="en-GB" i="1" dirty="0" smtClean="0"/>
              <a:t>proven</a:t>
            </a:r>
            <a:r>
              <a:rPr lang="en-GB" dirty="0" smtClean="0"/>
              <a:t> to be </a:t>
            </a:r>
            <a:r>
              <a:rPr lang="en-GB" i="1" dirty="0" smtClean="0"/>
              <a:t>correct</a:t>
            </a:r>
            <a:r>
              <a:rPr lang="en-GB" dirty="0" smtClean="0"/>
              <a:t>.</a:t>
            </a:r>
          </a:p>
          <a:p>
            <a:r>
              <a:rPr lang="en-GB" dirty="0" smtClean="0"/>
              <a:t>The argument is </a:t>
            </a:r>
            <a:r>
              <a:rPr lang="en-GB" i="1" dirty="0" smtClean="0"/>
              <a:t>likely</a:t>
            </a:r>
            <a:r>
              <a:rPr lang="en-GB" dirty="0" smtClean="0"/>
              <a:t> to be </a:t>
            </a:r>
            <a:r>
              <a:rPr lang="en-GB" i="1" dirty="0" smtClean="0"/>
              <a:t>correct</a:t>
            </a:r>
            <a:r>
              <a:rPr lang="en-GB" dirty="0" smtClean="0"/>
              <a:t>.</a:t>
            </a:r>
          </a:p>
          <a:p>
            <a:r>
              <a:rPr lang="en-GB" dirty="0" smtClean="0"/>
              <a:t>The argument is </a:t>
            </a:r>
            <a:r>
              <a:rPr lang="en-GB" i="1" dirty="0" smtClean="0"/>
              <a:t>likely </a:t>
            </a:r>
            <a:r>
              <a:rPr lang="en-GB" dirty="0" smtClean="0"/>
              <a:t>to be </a:t>
            </a:r>
            <a:r>
              <a:rPr lang="en-GB" i="1" dirty="0" smtClean="0"/>
              <a:t>incorrect</a:t>
            </a:r>
            <a:r>
              <a:rPr lang="en-GB" dirty="0" smtClean="0"/>
              <a:t>.</a:t>
            </a:r>
          </a:p>
          <a:p>
            <a:r>
              <a:rPr lang="en-GB" dirty="0" smtClean="0"/>
              <a:t>The argument is </a:t>
            </a:r>
            <a:r>
              <a:rPr lang="en-GB" i="1" dirty="0" smtClean="0"/>
              <a:t>proven</a:t>
            </a:r>
            <a:r>
              <a:rPr lang="en-GB" dirty="0" smtClean="0"/>
              <a:t> to be </a:t>
            </a:r>
            <a:r>
              <a:rPr lang="en-GB" i="1" dirty="0" smtClean="0"/>
              <a:t>incorrect</a:t>
            </a:r>
            <a:r>
              <a:rPr lang="en-GB" dirty="0" smtClean="0"/>
              <a:t>. </a:t>
            </a:r>
          </a:p>
          <a:p>
            <a:pPr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1848713"/>
      </p:ext>
    </p:extLst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proof?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Very few philosophical arguments from any side of a debate can actually prove something beyond all doubt.</a:t>
            </a:r>
          </a:p>
          <a:p>
            <a:r>
              <a:rPr lang="en-GB" dirty="0" smtClean="0"/>
              <a:t>This is not a great surprise because if it were proven beyond all doubt why would anybody be debating it? </a:t>
            </a:r>
          </a:p>
          <a:p>
            <a:r>
              <a:rPr lang="en-GB" dirty="0" smtClean="0"/>
              <a:t>Most good philosophical arguments </a:t>
            </a:r>
            <a:r>
              <a:rPr lang="en-GB" i="1" dirty="0" smtClean="0"/>
              <a:t>strongly suggest </a:t>
            </a:r>
            <a:r>
              <a:rPr lang="en-GB" dirty="0" smtClean="0"/>
              <a:t>something is true or </a:t>
            </a:r>
            <a:r>
              <a:rPr lang="en-GB" i="1" dirty="0" smtClean="0"/>
              <a:t>make it likely </a:t>
            </a:r>
            <a:r>
              <a:rPr lang="en-GB" dirty="0" smtClean="0"/>
              <a:t>that it’s true but don’t quite </a:t>
            </a:r>
            <a:r>
              <a:rPr lang="en-GB" i="1" dirty="0" smtClean="0"/>
              <a:t>prove</a:t>
            </a:r>
            <a:r>
              <a:rPr lang="en-GB" dirty="0" smtClean="0"/>
              <a:t> it.</a:t>
            </a:r>
          </a:p>
          <a:p>
            <a:r>
              <a:rPr lang="en-GB" dirty="0" smtClean="0"/>
              <a:t>Some philosophical arguments are poor.</a:t>
            </a:r>
          </a:p>
          <a:p>
            <a:r>
              <a:rPr lang="en-GB" dirty="0" smtClean="0"/>
              <a:t>Be therefore very careful of the words ‘</a:t>
            </a:r>
            <a:r>
              <a:rPr lang="en-GB" dirty="0" smtClean="0">
                <a:solidFill>
                  <a:srgbClr val="7030A0"/>
                </a:solidFill>
              </a:rPr>
              <a:t>proof</a:t>
            </a:r>
            <a:r>
              <a:rPr lang="en-GB" dirty="0" smtClean="0"/>
              <a:t>’ and ‘</a:t>
            </a:r>
            <a:r>
              <a:rPr lang="en-GB" dirty="0" smtClean="0">
                <a:solidFill>
                  <a:srgbClr val="7030A0"/>
                </a:solidFill>
              </a:rPr>
              <a:t>proven</a:t>
            </a:r>
            <a:r>
              <a:rPr lang="en-GB" dirty="0" smtClean="0"/>
              <a:t>’.  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836712"/>
            <a:ext cx="2156403" cy="506800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Warning</a:t>
            </a:r>
            <a:r>
              <a:rPr lang="en-GB" dirty="0" smtClean="0"/>
              <a:t>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9552" y="1360837"/>
            <a:ext cx="5400600" cy="4572000"/>
          </a:xfrm>
        </p:spPr>
        <p:txBody>
          <a:bodyPr>
            <a:normAutofit/>
          </a:bodyPr>
          <a:lstStyle/>
          <a:p>
            <a:r>
              <a:rPr lang="en-GB" dirty="0" smtClean="0"/>
              <a:t>The following slides contain some categories of real-life idiocy.</a:t>
            </a:r>
          </a:p>
          <a:p>
            <a:r>
              <a:rPr lang="en-GB" dirty="0" smtClean="0"/>
              <a:t>Intelligent, sarcastic viewers may find some slides utterly contemptible.</a:t>
            </a:r>
          </a:p>
          <a:p>
            <a:r>
              <a:rPr lang="en-GB" dirty="0" smtClean="0"/>
              <a:t>This presentation aims to be even-handed by bashing theists and atheists in equal measure.</a:t>
            </a:r>
          </a:p>
          <a:p>
            <a:r>
              <a:rPr lang="en-GB" dirty="0" smtClean="0"/>
              <a:t>This may be unsuitable for people who take themselves too seriously.  </a:t>
            </a:r>
          </a:p>
        </p:txBody>
      </p:sp>
      <p:pic>
        <p:nvPicPr>
          <p:cNvPr id="2052" name="Picture 4" descr="Image result for warn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88640"/>
            <a:ext cx="2238375" cy="204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0370106"/>
      </p:ext>
    </p:extLst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65024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Subjective statements presented as fact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646736" y="836712"/>
            <a:ext cx="4690864" cy="1189112"/>
          </a:xfrm>
          <a:prstGeom prst="wedgeRoundRectCallout">
            <a:avLst>
              <a:gd name="adj1" fmla="val -88009"/>
              <a:gd name="adj2" fmla="val 14374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7500" lnSpcReduction="20000"/>
          </a:bodyPr>
          <a:lstStyle/>
          <a:p>
            <a:pPr algn="ctr"/>
            <a:r>
              <a:rPr lang="en-GB" sz="4800" dirty="0" smtClean="0"/>
              <a:t>LOOK AT HIS HAIR!</a:t>
            </a:r>
            <a:endParaRPr lang="en-GB" sz="4800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5364088" y="3284984"/>
            <a:ext cx="2448272" cy="288032"/>
          </a:xfrm>
          <a:prstGeom prst="wedgeRoundRectCallout">
            <a:avLst>
              <a:gd name="adj1" fmla="val -75989"/>
              <a:gd name="adj2" fmla="val -8915"/>
              <a:gd name="adj3" fmla="val 16667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His hair proves it.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4318331"/>
      </p:ext>
    </p:extLst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Subjective statements presented as fact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en-GB" dirty="0" smtClean="0"/>
              <a:t>‘Subjective’ means something that is a matter of feelings or opinion.</a:t>
            </a:r>
          </a:p>
          <a:p>
            <a:pPr algn="just"/>
            <a:r>
              <a:rPr lang="en-GB" dirty="0" smtClean="0"/>
              <a:t>Textbooks and the media sometimes present opinions as facts.</a:t>
            </a:r>
          </a:p>
          <a:p>
            <a:pPr algn="just"/>
            <a:r>
              <a:rPr lang="en-GB" dirty="0" smtClean="0"/>
              <a:t>This is misleading because you are being forced into accepting something that might not be true.</a:t>
            </a:r>
          </a:p>
          <a:p>
            <a:pPr algn="just"/>
            <a:r>
              <a:rPr lang="en-GB" dirty="0" smtClean="0"/>
              <a:t>You should avoid doing this in your exam answers.</a:t>
            </a:r>
            <a:endParaRPr lang="en-GB" dirty="0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43" y="3537012"/>
            <a:ext cx="4246149" cy="3184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Evidence presented in a slanted way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356360"/>
            <a:ext cx="7772400" cy="4572000"/>
          </a:xfrm>
        </p:spPr>
        <p:txBody>
          <a:bodyPr/>
          <a:lstStyle/>
          <a:p>
            <a:r>
              <a:rPr lang="en-GB" dirty="0" smtClean="0"/>
              <a:t>Information my be biased and inaccurate.</a:t>
            </a:r>
          </a:p>
          <a:p>
            <a:r>
              <a:rPr lang="en-GB" dirty="0" smtClean="0"/>
              <a:t>Emotive language designed to make you think a certain way.</a:t>
            </a:r>
          </a:p>
          <a:p>
            <a:r>
              <a:rPr lang="en-GB" dirty="0" smtClean="0"/>
              <a:t>Certain important facts left out in order to keep you in the dark.</a:t>
            </a:r>
            <a:endParaRPr lang="en-GB" dirty="0"/>
          </a:p>
        </p:txBody>
      </p:sp>
      <p:sp>
        <p:nvSpPr>
          <p:cNvPr id="4" name="Rounded Rectangular Callout 3"/>
          <p:cNvSpPr/>
          <p:nvPr/>
        </p:nvSpPr>
        <p:spPr>
          <a:xfrm>
            <a:off x="4860032" y="3543280"/>
            <a:ext cx="3456384" cy="1224136"/>
          </a:xfrm>
          <a:prstGeom prst="wedgeRoundRectCallout">
            <a:avLst>
              <a:gd name="adj1" fmla="val -120963"/>
              <a:gd name="adj2" fmla="val 47109"/>
              <a:gd name="adj3" fmla="val 1666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Can anyone see this son of Satan here in the court?</a:t>
            </a:r>
            <a:endParaRPr lang="en-GB" dirty="0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879</TotalTime>
  <Words>1085</Words>
  <Application>Microsoft Office PowerPoint</Application>
  <PresentationFormat>On-screen Show (4:3)</PresentationFormat>
  <Paragraphs>118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Franklin Gothic Book</vt:lpstr>
      <vt:lpstr>Perpetua</vt:lpstr>
      <vt:lpstr>Rockwell Extra Bold</vt:lpstr>
      <vt:lpstr>Wingdings 2</vt:lpstr>
      <vt:lpstr>Equity</vt:lpstr>
      <vt:lpstr>Fools of Logic</vt:lpstr>
      <vt:lpstr>Fools of Logic</vt:lpstr>
      <vt:lpstr>Vocabulary of Non-muppetry</vt:lpstr>
      <vt:lpstr>What is proof?</vt:lpstr>
      <vt:lpstr>What is proof?</vt:lpstr>
      <vt:lpstr>Warning:</vt:lpstr>
      <vt:lpstr>Subjective statements presented as fact</vt:lpstr>
      <vt:lpstr>Subjective statements presented as fact</vt:lpstr>
      <vt:lpstr>Evidence presented in a slanted way</vt:lpstr>
      <vt:lpstr>The circular argument</vt:lpstr>
      <vt:lpstr>The circular argument – David Hume</vt:lpstr>
      <vt:lpstr>The logical leap</vt:lpstr>
      <vt:lpstr>The logical leap</vt:lpstr>
      <vt:lpstr>The logical leap</vt:lpstr>
      <vt:lpstr>The oxymoron </vt:lpstr>
      <vt:lpstr>Dismissing the evidence unfairly</vt:lpstr>
      <vt:lpstr>Dismissing the evidence unfairly</vt:lpstr>
      <vt:lpstr>Ideas with no evidence</vt:lpstr>
      <vt:lpstr>The argument from silence</vt:lpstr>
      <vt:lpstr>The argument from silence</vt:lpstr>
      <vt:lpstr>Exam candidate’s folly</vt:lpstr>
      <vt:lpstr>How to be non-fools of logic</vt:lpstr>
    </vt:vector>
  </TitlesOfParts>
  <Company>Hull Collegiate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Fools of Logic</dc:title>
  <dc:creator>Michael Haughton</dc:creator>
  <cp:lastModifiedBy>M Haughton</cp:lastModifiedBy>
  <cp:revision>49</cp:revision>
  <dcterms:created xsi:type="dcterms:W3CDTF">2010-11-25T20:43:54Z</dcterms:created>
  <dcterms:modified xsi:type="dcterms:W3CDTF">2018-06-26T06:41:50Z</dcterms:modified>
</cp:coreProperties>
</file>