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7" r:id="rId3"/>
    <p:sldId id="305" r:id="rId4"/>
    <p:sldId id="258" r:id="rId5"/>
    <p:sldId id="280" r:id="rId6"/>
    <p:sldId id="304" r:id="rId7"/>
    <p:sldId id="265" r:id="rId8"/>
    <p:sldId id="273" r:id="rId9"/>
    <p:sldId id="274" r:id="rId10"/>
    <p:sldId id="275" r:id="rId11"/>
    <p:sldId id="279" r:id="rId12"/>
    <p:sldId id="278" r:id="rId13"/>
    <p:sldId id="276" r:id="rId14"/>
    <p:sldId id="293" r:id="rId15"/>
    <p:sldId id="277" r:id="rId16"/>
    <p:sldId id="294" r:id="rId17"/>
    <p:sldId id="268" r:id="rId18"/>
    <p:sldId id="295" r:id="rId19"/>
    <p:sldId id="297" r:id="rId20"/>
    <p:sldId id="296" r:id="rId21"/>
    <p:sldId id="298" r:id="rId22"/>
    <p:sldId id="290" r:id="rId23"/>
    <p:sldId id="291" r:id="rId24"/>
    <p:sldId id="292" r:id="rId25"/>
    <p:sldId id="289" r:id="rId26"/>
    <p:sldId id="282" r:id="rId27"/>
    <p:sldId id="285" r:id="rId28"/>
    <p:sldId id="286" r:id="rId29"/>
    <p:sldId id="287" r:id="rId30"/>
    <p:sldId id="284" r:id="rId31"/>
    <p:sldId id="299" r:id="rId32"/>
    <p:sldId id="300" r:id="rId33"/>
    <p:sldId id="301" r:id="rId34"/>
    <p:sldId id="283" r:id="rId35"/>
    <p:sldId id="269" r:id="rId36"/>
    <p:sldId id="302" r:id="rId37"/>
    <p:sldId id="303" r:id="rId38"/>
    <p:sldId id="26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064" autoAdjust="0"/>
  </p:normalViewPr>
  <p:slideViewPr>
    <p:cSldViewPr snapToGrid="0">
      <p:cViewPr varScale="1">
        <p:scale>
          <a:sx n="96" d="100"/>
          <a:sy n="96" d="100"/>
        </p:scale>
        <p:origin x="1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EB492-B4AA-47C4-80B5-A1BA6427417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7EA437-A40C-4B07-A773-CA962036995E}">
      <dgm:prSet phldrT="[Text]"/>
      <dgm:spPr/>
      <dgm:t>
        <a:bodyPr/>
        <a:lstStyle/>
        <a:p>
          <a:r>
            <a:rPr lang="en-GB" dirty="0"/>
            <a:t>Head teacher</a:t>
          </a:r>
        </a:p>
      </dgm:t>
    </dgm:pt>
    <dgm:pt modelId="{7A6217C3-2553-4B48-926D-01580F267228}" type="parTrans" cxnId="{C67CEC55-003F-4854-AF78-715713056873}">
      <dgm:prSet/>
      <dgm:spPr/>
      <dgm:t>
        <a:bodyPr/>
        <a:lstStyle/>
        <a:p>
          <a:endParaRPr lang="en-GB"/>
        </a:p>
      </dgm:t>
    </dgm:pt>
    <dgm:pt modelId="{4F20306F-A16E-410D-9E0C-E26605D69DE8}" type="sibTrans" cxnId="{C67CEC55-003F-4854-AF78-715713056873}">
      <dgm:prSet/>
      <dgm:spPr/>
      <dgm:t>
        <a:bodyPr/>
        <a:lstStyle/>
        <a:p>
          <a:endParaRPr lang="en-GB"/>
        </a:p>
      </dgm:t>
    </dgm:pt>
    <dgm:pt modelId="{F62FDE0A-3720-4E69-BD78-2BE897311E48}" type="asst">
      <dgm:prSet phldrT="[Text]"/>
      <dgm:spPr/>
      <dgm:t>
        <a:bodyPr/>
        <a:lstStyle/>
        <a:p>
          <a:r>
            <a:rPr lang="en-GB" dirty="0"/>
            <a:t>Head’s Secretary</a:t>
          </a:r>
        </a:p>
      </dgm:t>
    </dgm:pt>
    <dgm:pt modelId="{24B19FC8-B018-4F9A-82AC-654E916967CA}" type="parTrans" cxnId="{FD11A173-91D7-4E56-BFD3-B29ABA294330}">
      <dgm:prSet/>
      <dgm:spPr/>
      <dgm:t>
        <a:bodyPr/>
        <a:lstStyle/>
        <a:p>
          <a:endParaRPr lang="en-GB"/>
        </a:p>
      </dgm:t>
    </dgm:pt>
    <dgm:pt modelId="{E9AB14B0-3BB7-401A-B288-0812351727AE}" type="sibTrans" cxnId="{FD11A173-91D7-4E56-BFD3-B29ABA294330}">
      <dgm:prSet/>
      <dgm:spPr/>
      <dgm:t>
        <a:bodyPr/>
        <a:lstStyle/>
        <a:p>
          <a:endParaRPr lang="en-GB"/>
        </a:p>
      </dgm:t>
    </dgm:pt>
    <dgm:pt modelId="{7A86B2FB-319A-42B9-8B39-853A99FF39AD}">
      <dgm:prSet phldrT="[Text]"/>
      <dgm:spPr/>
      <dgm:t>
        <a:bodyPr/>
        <a:lstStyle/>
        <a:p>
          <a:r>
            <a:rPr lang="en-GB" dirty="0"/>
            <a:t>Head of English</a:t>
          </a:r>
        </a:p>
      </dgm:t>
    </dgm:pt>
    <dgm:pt modelId="{8BB926F8-1D4D-40E5-93BD-8DDCC86773CD}" type="parTrans" cxnId="{93D75E0E-91B1-4485-8726-9CEC39B2BDBC}">
      <dgm:prSet/>
      <dgm:spPr/>
      <dgm:t>
        <a:bodyPr/>
        <a:lstStyle/>
        <a:p>
          <a:endParaRPr lang="en-GB"/>
        </a:p>
      </dgm:t>
    </dgm:pt>
    <dgm:pt modelId="{57DC6F17-EE4A-4325-AC38-CBFC5AB833F4}" type="sibTrans" cxnId="{93D75E0E-91B1-4485-8726-9CEC39B2BDBC}">
      <dgm:prSet/>
      <dgm:spPr/>
      <dgm:t>
        <a:bodyPr/>
        <a:lstStyle/>
        <a:p>
          <a:endParaRPr lang="en-GB"/>
        </a:p>
      </dgm:t>
    </dgm:pt>
    <dgm:pt modelId="{DA413804-720B-4504-9F63-81801672E2B2}">
      <dgm:prSet phldrT="[Text]"/>
      <dgm:spPr/>
      <dgm:t>
        <a:bodyPr/>
        <a:lstStyle/>
        <a:p>
          <a:r>
            <a:rPr lang="en-GB" dirty="0"/>
            <a:t>Head of Business</a:t>
          </a:r>
        </a:p>
      </dgm:t>
    </dgm:pt>
    <dgm:pt modelId="{5F693EF9-9595-4823-8B0F-F79378B9B7FB}" type="parTrans" cxnId="{C7446F9A-3506-487F-B767-B38A9DF57D71}">
      <dgm:prSet/>
      <dgm:spPr/>
      <dgm:t>
        <a:bodyPr/>
        <a:lstStyle/>
        <a:p>
          <a:endParaRPr lang="en-GB"/>
        </a:p>
      </dgm:t>
    </dgm:pt>
    <dgm:pt modelId="{0C687E0B-F5F9-49D9-98D8-B0B79060E4ED}" type="sibTrans" cxnId="{C7446F9A-3506-487F-B767-B38A9DF57D71}">
      <dgm:prSet/>
      <dgm:spPr/>
      <dgm:t>
        <a:bodyPr/>
        <a:lstStyle/>
        <a:p>
          <a:endParaRPr lang="en-GB"/>
        </a:p>
      </dgm:t>
    </dgm:pt>
    <dgm:pt modelId="{D9E757C5-2E01-4D76-BB7C-DF0A98DEB3D9}">
      <dgm:prSet phldrT="[Text]"/>
      <dgm:spPr/>
      <dgm:t>
        <a:bodyPr/>
        <a:lstStyle/>
        <a:p>
          <a:r>
            <a:rPr lang="en-GB" dirty="0"/>
            <a:t>Head of Maths</a:t>
          </a:r>
        </a:p>
      </dgm:t>
    </dgm:pt>
    <dgm:pt modelId="{730271F1-1DF8-4351-B46C-DBD09BABAD47}" type="parTrans" cxnId="{3B99F756-FFF8-4669-BB28-1549A77C847E}">
      <dgm:prSet/>
      <dgm:spPr/>
      <dgm:t>
        <a:bodyPr/>
        <a:lstStyle/>
        <a:p>
          <a:endParaRPr lang="en-GB"/>
        </a:p>
      </dgm:t>
    </dgm:pt>
    <dgm:pt modelId="{3BFDEA0A-72CE-48B0-875A-2551A60957DB}" type="sibTrans" cxnId="{3B99F756-FFF8-4669-BB28-1549A77C847E}">
      <dgm:prSet/>
      <dgm:spPr/>
      <dgm:t>
        <a:bodyPr/>
        <a:lstStyle/>
        <a:p>
          <a:endParaRPr lang="en-GB"/>
        </a:p>
      </dgm:t>
    </dgm:pt>
    <dgm:pt modelId="{C06BD699-E461-4B55-8D74-4B20FBB5445C}" type="pres">
      <dgm:prSet presAssocID="{36DEB492-B4AA-47C4-80B5-A1BA642741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1E1796-CEF6-4755-8B15-06408BC0D428}" type="pres">
      <dgm:prSet presAssocID="{147EA437-A40C-4B07-A773-CA962036995E}" presName="hierRoot1" presStyleCnt="0">
        <dgm:presLayoutVars>
          <dgm:hierBranch val="init"/>
        </dgm:presLayoutVars>
      </dgm:prSet>
      <dgm:spPr/>
    </dgm:pt>
    <dgm:pt modelId="{C289495D-7C18-4C97-83CA-A1E906A871AC}" type="pres">
      <dgm:prSet presAssocID="{147EA437-A40C-4B07-A773-CA962036995E}" presName="rootComposite1" presStyleCnt="0"/>
      <dgm:spPr/>
    </dgm:pt>
    <dgm:pt modelId="{4880B8EF-9F8B-4F18-A79F-726626BA3540}" type="pres">
      <dgm:prSet presAssocID="{147EA437-A40C-4B07-A773-CA962036995E}" presName="rootText1" presStyleLbl="node0" presStyleIdx="0" presStyleCnt="1">
        <dgm:presLayoutVars>
          <dgm:chPref val="3"/>
        </dgm:presLayoutVars>
      </dgm:prSet>
      <dgm:spPr/>
    </dgm:pt>
    <dgm:pt modelId="{00435D15-7DA3-4515-9E14-5B9D81E7DA72}" type="pres">
      <dgm:prSet presAssocID="{147EA437-A40C-4B07-A773-CA962036995E}" presName="rootConnector1" presStyleLbl="node1" presStyleIdx="0" presStyleCnt="0"/>
      <dgm:spPr/>
    </dgm:pt>
    <dgm:pt modelId="{E9112D69-C48B-4D5D-9328-771A81B2ED2C}" type="pres">
      <dgm:prSet presAssocID="{147EA437-A40C-4B07-A773-CA962036995E}" presName="hierChild2" presStyleCnt="0"/>
      <dgm:spPr/>
    </dgm:pt>
    <dgm:pt modelId="{3A03130A-1B9F-405A-86CD-EF0D3270A672}" type="pres">
      <dgm:prSet presAssocID="{8BB926F8-1D4D-40E5-93BD-8DDCC86773CD}" presName="Name37" presStyleLbl="parChTrans1D2" presStyleIdx="0" presStyleCnt="4"/>
      <dgm:spPr/>
    </dgm:pt>
    <dgm:pt modelId="{D202F26B-DF2E-44C9-9E61-577C10345783}" type="pres">
      <dgm:prSet presAssocID="{7A86B2FB-319A-42B9-8B39-853A99FF39AD}" presName="hierRoot2" presStyleCnt="0">
        <dgm:presLayoutVars>
          <dgm:hierBranch val="init"/>
        </dgm:presLayoutVars>
      </dgm:prSet>
      <dgm:spPr/>
    </dgm:pt>
    <dgm:pt modelId="{2B04EC2A-FDFE-4548-8867-40EFBB124A4C}" type="pres">
      <dgm:prSet presAssocID="{7A86B2FB-319A-42B9-8B39-853A99FF39AD}" presName="rootComposite" presStyleCnt="0"/>
      <dgm:spPr/>
    </dgm:pt>
    <dgm:pt modelId="{1B07F47E-591B-41FD-B98B-AF45E28E4574}" type="pres">
      <dgm:prSet presAssocID="{7A86B2FB-319A-42B9-8B39-853A99FF39AD}" presName="rootText" presStyleLbl="node2" presStyleIdx="0" presStyleCnt="3">
        <dgm:presLayoutVars>
          <dgm:chPref val="3"/>
        </dgm:presLayoutVars>
      </dgm:prSet>
      <dgm:spPr/>
    </dgm:pt>
    <dgm:pt modelId="{9F633BE2-796C-40C1-B338-3FEF5E3B8BEF}" type="pres">
      <dgm:prSet presAssocID="{7A86B2FB-319A-42B9-8B39-853A99FF39AD}" presName="rootConnector" presStyleLbl="node2" presStyleIdx="0" presStyleCnt="3"/>
      <dgm:spPr/>
    </dgm:pt>
    <dgm:pt modelId="{786BEC7D-F05B-48CC-B6E1-AD6DCEED17CF}" type="pres">
      <dgm:prSet presAssocID="{7A86B2FB-319A-42B9-8B39-853A99FF39AD}" presName="hierChild4" presStyleCnt="0"/>
      <dgm:spPr/>
    </dgm:pt>
    <dgm:pt modelId="{CC3727FA-A87F-4317-819B-3CBDFEC1C12C}" type="pres">
      <dgm:prSet presAssocID="{7A86B2FB-319A-42B9-8B39-853A99FF39AD}" presName="hierChild5" presStyleCnt="0"/>
      <dgm:spPr/>
    </dgm:pt>
    <dgm:pt modelId="{67508E73-F1D6-4762-A2DB-BB2540315252}" type="pres">
      <dgm:prSet presAssocID="{5F693EF9-9595-4823-8B0F-F79378B9B7FB}" presName="Name37" presStyleLbl="parChTrans1D2" presStyleIdx="1" presStyleCnt="4"/>
      <dgm:spPr/>
    </dgm:pt>
    <dgm:pt modelId="{C01A80EB-9DC7-4C03-A741-5CA1AABFDB75}" type="pres">
      <dgm:prSet presAssocID="{DA413804-720B-4504-9F63-81801672E2B2}" presName="hierRoot2" presStyleCnt="0">
        <dgm:presLayoutVars>
          <dgm:hierBranch val="init"/>
        </dgm:presLayoutVars>
      </dgm:prSet>
      <dgm:spPr/>
    </dgm:pt>
    <dgm:pt modelId="{B877CB30-1D81-43CD-90E6-D3FD172D3158}" type="pres">
      <dgm:prSet presAssocID="{DA413804-720B-4504-9F63-81801672E2B2}" presName="rootComposite" presStyleCnt="0"/>
      <dgm:spPr/>
    </dgm:pt>
    <dgm:pt modelId="{B2FF5C00-B14F-4138-B67A-692F929F559E}" type="pres">
      <dgm:prSet presAssocID="{DA413804-720B-4504-9F63-81801672E2B2}" presName="rootText" presStyleLbl="node2" presStyleIdx="1" presStyleCnt="3">
        <dgm:presLayoutVars>
          <dgm:chPref val="3"/>
        </dgm:presLayoutVars>
      </dgm:prSet>
      <dgm:spPr/>
    </dgm:pt>
    <dgm:pt modelId="{80B9E3AE-13A0-46D0-9C9F-5065D9FE963F}" type="pres">
      <dgm:prSet presAssocID="{DA413804-720B-4504-9F63-81801672E2B2}" presName="rootConnector" presStyleLbl="node2" presStyleIdx="1" presStyleCnt="3"/>
      <dgm:spPr/>
    </dgm:pt>
    <dgm:pt modelId="{38C8D6B5-BA00-4A00-9FCE-4CC844CB69D2}" type="pres">
      <dgm:prSet presAssocID="{DA413804-720B-4504-9F63-81801672E2B2}" presName="hierChild4" presStyleCnt="0"/>
      <dgm:spPr/>
    </dgm:pt>
    <dgm:pt modelId="{A4A4B5C1-5A50-4EAA-A719-343819CA983C}" type="pres">
      <dgm:prSet presAssocID="{DA413804-720B-4504-9F63-81801672E2B2}" presName="hierChild5" presStyleCnt="0"/>
      <dgm:spPr/>
    </dgm:pt>
    <dgm:pt modelId="{DAE4D6D9-BEC0-4381-B81A-38D83C9573EB}" type="pres">
      <dgm:prSet presAssocID="{730271F1-1DF8-4351-B46C-DBD09BABAD47}" presName="Name37" presStyleLbl="parChTrans1D2" presStyleIdx="2" presStyleCnt="4"/>
      <dgm:spPr/>
    </dgm:pt>
    <dgm:pt modelId="{664FAA5E-394C-4262-AAE5-55724B6A3808}" type="pres">
      <dgm:prSet presAssocID="{D9E757C5-2E01-4D76-BB7C-DF0A98DEB3D9}" presName="hierRoot2" presStyleCnt="0">
        <dgm:presLayoutVars>
          <dgm:hierBranch val="init"/>
        </dgm:presLayoutVars>
      </dgm:prSet>
      <dgm:spPr/>
    </dgm:pt>
    <dgm:pt modelId="{7F13A667-329B-4F17-A756-C84A751D60E5}" type="pres">
      <dgm:prSet presAssocID="{D9E757C5-2E01-4D76-BB7C-DF0A98DEB3D9}" presName="rootComposite" presStyleCnt="0"/>
      <dgm:spPr/>
    </dgm:pt>
    <dgm:pt modelId="{44A4BD5A-D166-4223-BFCB-64789A259F7A}" type="pres">
      <dgm:prSet presAssocID="{D9E757C5-2E01-4D76-BB7C-DF0A98DEB3D9}" presName="rootText" presStyleLbl="node2" presStyleIdx="2" presStyleCnt="3">
        <dgm:presLayoutVars>
          <dgm:chPref val="3"/>
        </dgm:presLayoutVars>
      </dgm:prSet>
      <dgm:spPr/>
    </dgm:pt>
    <dgm:pt modelId="{57A98D95-7FAD-4221-B255-84CCB758C4DE}" type="pres">
      <dgm:prSet presAssocID="{D9E757C5-2E01-4D76-BB7C-DF0A98DEB3D9}" presName="rootConnector" presStyleLbl="node2" presStyleIdx="2" presStyleCnt="3"/>
      <dgm:spPr/>
    </dgm:pt>
    <dgm:pt modelId="{9692CD50-7323-493F-A6BA-E2F8A191E2D4}" type="pres">
      <dgm:prSet presAssocID="{D9E757C5-2E01-4D76-BB7C-DF0A98DEB3D9}" presName="hierChild4" presStyleCnt="0"/>
      <dgm:spPr/>
    </dgm:pt>
    <dgm:pt modelId="{E579251C-6FC6-4F8E-A10A-8B60E6B881ED}" type="pres">
      <dgm:prSet presAssocID="{D9E757C5-2E01-4D76-BB7C-DF0A98DEB3D9}" presName="hierChild5" presStyleCnt="0"/>
      <dgm:spPr/>
    </dgm:pt>
    <dgm:pt modelId="{80F1ABA6-A02E-4044-8521-10FA7F86080D}" type="pres">
      <dgm:prSet presAssocID="{147EA437-A40C-4B07-A773-CA962036995E}" presName="hierChild3" presStyleCnt="0"/>
      <dgm:spPr/>
    </dgm:pt>
    <dgm:pt modelId="{7676FB8E-A1E8-41E1-A99D-2D4AF352EF87}" type="pres">
      <dgm:prSet presAssocID="{24B19FC8-B018-4F9A-82AC-654E916967CA}" presName="Name111" presStyleLbl="parChTrans1D2" presStyleIdx="3" presStyleCnt="4"/>
      <dgm:spPr/>
    </dgm:pt>
    <dgm:pt modelId="{7C4112A4-EF8B-4CCB-A992-35F43D179074}" type="pres">
      <dgm:prSet presAssocID="{F62FDE0A-3720-4E69-BD78-2BE897311E48}" presName="hierRoot3" presStyleCnt="0">
        <dgm:presLayoutVars>
          <dgm:hierBranch val="init"/>
        </dgm:presLayoutVars>
      </dgm:prSet>
      <dgm:spPr/>
    </dgm:pt>
    <dgm:pt modelId="{CF161F26-8678-441E-9F49-ED1E42E97554}" type="pres">
      <dgm:prSet presAssocID="{F62FDE0A-3720-4E69-BD78-2BE897311E48}" presName="rootComposite3" presStyleCnt="0"/>
      <dgm:spPr/>
    </dgm:pt>
    <dgm:pt modelId="{2C38E820-0110-4AA7-A4B6-DAFE42855087}" type="pres">
      <dgm:prSet presAssocID="{F62FDE0A-3720-4E69-BD78-2BE897311E48}" presName="rootText3" presStyleLbl="asst1" presStyleIdx="0" presStyleCnt="1">
        <dgm:presLayoutVars>
          <dgm:chPref val="3"/>
        </dgm:presLayoutVars>
      </dgm:prSet>
      <dgm:spPr/>
    </dgm:pt>
    <dgm:pt modelId="{DDE1C4D3-B3D6-4AF7-8894-4C226A1B2D6E}" type="pres">
      <dgm:prSet presAssocID="{F62FDE0A-3720-4E69-BD78-2BE897311E48}" presName="rootConnector3" presStyleLbl="asst1" presStyleIdx="0" presStyleCnt="1"/>
      <dgm:spPr/>
    </dgm:pt>
    <dgm:pt modelId="{CA33AAEE-926F-411E-81F7-3848CD96717B}" type="pres">
      <dgm:prSet presAssocID="{F62FDE0A-3720-4E69-BD78-2BE897311E48}" presName="hierChild6" presStyleCnt="0"/>
      <dgm:spPr/>
    </dgm:pt>
    <dgm:pt modelId="{B0DEDBA6-77D7-4D41-9782-C208EB11459F}" type="pres">
      <dgm:prSet presAssocID="{F62FDE0A-3720-4E69-BD78-2BE897311E48}" presName="hierChild7" presStyleCnt="0"/>
      <dgm:spPr/>
    </dgm:pt>
  </dgm:ptLst>
  <dgm:cxnLst>
    <dgm:cxn modelId="{93D75E0E-91B1-4485-8726-9CEC39B2BDBC}" srcId="{147EA437-A40C-4B07-A773-CA962036995E}" destId="{7A86B2FB-319A-42B9-8B39-853A99FF39AD}" srcOrd="1" destOrd="0" parTransId="{8BB926F8-1D4D-40E5-93BD-8DDCC86773CD}" sibTransId="{57DC6F17-EE4A-4325-AC38-CBFC5AB833F4}"/>
    <dgm:cxn modelId="{42758F1D-C1CF-4731-8EF3-29390516A18E}" type="presOf" srcId="{8BB926F8-1D4D-40E5-93BD-8DDCC86773CD}" destId="{3A03130A-1B9F-405A-86CD-EF0D3270A672}" srcOrd="0" destOrd="0" presId="urn:microsoft.com/office/officeart/2005/8/layout/orgChart1"/>
    <dgm:cxn modelId="{D356BC2E-49F0-4CCA-B360-DC1C48D23305}" type="presOf" srcId="{36DEB492-B4AA-47C4-80B5-A1BA64274174}" destId="{C06BD699-E461-4B55-8D74-4B20FBB5445C}" srcOrd="0" destOrd="0" presId="urn:microsoft.com/office/officeart/2005/8/layout/orgChart1"/>
    <dgm:cxn modelId="{3CD61335-9CB1-4F64-B904-291C0D4B472A}" type="presOf" srcId="{F62FDE0A-3720-4E69-BD78-2BE897311E48}" destId="{2C38E820-0110-4AA7-A4B6-DAFE42855087}" srcOrd="0" destOrd="0" presId="urn:microsoft.com/office/officeart/2005/8/layout/orgChart1"/>
    <dgm:cxn modelId="{808D285F-A92D-4FAC-9D4F-F00C6484374E}" type="presOf" srcId="{5F693EF9-9595-4823-8B0F-F79378B9B7FB}" destId="{67508E73-F1D6-4762-A2DB-BB2540315252}" srcOrd="0" destOrd="0" presId="urn:microsoft.com/office/officeart/2005/8/layout/orgChart1"/>
    <dgm:cxn modelId="{34EC0B67-BD5F-437D-AEC1-DD2EA500F10D}" type="presOf" srcId="{730271F1-1DF8-4351-B46C-DBD09BABAD47}" destId="{DAE4D6D9-BEC0-4381-B81A-38D83C9573EB}" srcOrd="0" destOrd="0" presId="urn:microsoft.com/office/officeart/2005/8/layout/orgChart1"/>
    <dgm:cxn modelId="{30A52C6C-F641-4DC5-9A5B-9099B0488093}" type="presOf" srcId="{147EA437-A40C-4B07-A773-CA962036995E}" destId="{4880B8EF-9F8B-4F18-A79F-726626BA3540}" srcOrd="0" destOrd="0" presId="urn:microsoft.com/office/officeart/2005/8/layout/orgChart1"/>
    <dgm:cxn modelId="{A573904C-2281-48BB-9406-45AD60666692}" type="presOf" srcId="{D9E757C5-2E01-4D76-BB7C-DF0A98DEB3D9}" destId="{57A98D95-7FAD-4221-B255-84CCB758C4DE}" srcOrd="1" destOrd="0" presId="urn:microsoft.com/office/officeart/2005/8/layout/orgChart1"/>
    <dgm:cxn modelId="{FD11A173-91D7-4E56-BFD3-B29ABA294330}" srcId="{147EA437-A40C-4B07-A773-CA962036995E}" destId="{F62FDE0A-3720-4E69-BD78-2BE897311E48}" srcOrd="0" destOrd="0" parTransId="{24B19FC8-B018-4F9A-82AC-654E916967CA}" sibTransId="{E9AB14B0-3BB7-401A-B288-0812351727AE}"/>
    <dgm:cxn modelId="{C67CEC55-003F-4854-AF78-715713056873}" srcId="{36DEB492-B4AA-47C4-80B5-A1BA64274174}" destId="{147EA437-A40C-4B07-A773-CA962036995E}" srcOrd="0" destOrd="0" parTransId="{7A6217C3-2553-4B48-926D-01580F267228}" sibTransId="{4F20306F-A16E-410D-9E0C-E26605D69DE8}"/>
    <dgm:cxn modelId="{0DF89F76-2338-4F2B-B89B-393A7A2F2D13}" type="presOf" srcId="{7A86B2FB-319A-42B9-8B39-853A99FF39AD}" destId="{9F633BE2-796C-40C1-B338-3FEF5E3B8BEF}" srcOrd="1" destOrd="0" presId="urn:microsoft.com/office/officeart/2005/8/layout/orgChart1"/>
    <dgm:cxn modelId="{3B99F756-FFF8-4669-BB28-1549A77C847E}" srcId="{147EA437-A40C-4B07-A773-CA962036995E}" destId="{D9E757C5-2E01-4D76-BB7C-DF0A98DEB3D9}" srcOrd="3" destOrd="0" parTransId="{730271F1-1DF8-4351-B46C-DBD09BABAD47}" sibTransId="{3BFDEA0A-72CE-48B0-875A-2551A60957DB}"/>
    <dgm:cxn modelId="{42C96494-643E-45F9-866E-AB15E4145F18}" type="presOf" srcId="{DA413804-720B-4504-9F63-81801672E2B2}" destId="{80B9E3AE-13A0-46D0-9C9F-5065D9FE963F}" srcOrd="1" destOrd="0" presId="urn:microsoft.com/office/officeart/2005/8/layout/orgChart1"/>
    <dgm:cxn modelId="{C7446F9A-3506-487F-B767-B38A9DF57D71}" srcId="{147EA437-A40C-4B07-A773-CA962036995E}" destId="{DA413804-720B-4504-9F63-81801672E2B2}" srcOrd="2" destOrd="0" parTransId="{5F693EF9-9595-4823-8B0F-F79378B9B7FB}" sibTransId="{0C687E0B-F5F9-49D9-98D8-B0B79060E4ED}"/>
    <dgm:cxn modelId="{37FF2F9F-94C2-4ED8-ACCF-31BD2F1E5A9D}" type="presOf" srcId="{7A86B2FB-319A-42B9-8B39-853A99FF39AD}" destId="{1B07F47E-591B-41FD-B98B-AF45E28E4574}" srcOrd="0" destOrd="0" presId="urn:microsoft.com/office/officeart/2005/8/layout/orgChart1"/>
    <dgm:cxn modelId="{6F5E60A0-E17B-472F-A405-C7FC1A487367}" type="presOf" srcId="{F62FDE0A-3720-4E69-BD78-2BE897311E48}" destId="{DDE1C4D3-B3D6-4AF7-8894-4C226A1B2D6E}" srcOrd="1" destOrd="0" presId="urn:microsoft.com/office/officeart/2005/8/layout/orgChart1"/>
    <dgm:cxn modelId="{F64E4AAE-69B4-426B-BF3A-AA53418E3620}" type="presOf" srcId="{24B19FC8-B018-4F9A-82AC-654E916967CA}" destId="{7676FB8E-A1E8-41E1-A99D-2D4AF352EF87}" srcOrd="0" destOrd="0" presId="urn:microsoft.com/office/officeart/2005/8/layout/orgChart1"/>
    <dgm:cxn modelId="{CADB51AF-F188-403D-AFFC-64BAC554AF47}" type="presOf" srcId="{147EA437-A40C-4B07-A773-CA962036995E}" destId="{00435D15-7DA3-4515-9E14-5B9D81E7DA72}" srcOrd="1" destOrd="0" presId="urn:microsoft.com/office/officeart/2005/8/layout/orgChart1"/>
    <dgm:cxn modelId="{D6D07EB3-6299-4A40-B21C-74F8C4BE3894}" type="presOf" srcId="{D9E757C5-2E01-4D76-BB7C-DF0A98DEB3D9}" destId="{44A4BD5A-D166-4223-BFCB-64789A259F7A}" srcOrd="0" destOrd="0" presId="urn:microsoft.com/office/officeart/2005/8/layout/orgChart1"/>
    <dgm:cxn modelId="{D37768DF-BE3B-4D0B-845B-CF1C18DC8E46}" type="presOf" srcId="{DA413804-720B-4504-9F63-81801672E2B2}" destId="{B2FF5C00-B14F-4138-B67A-692F929F559E}" srcOrd="0" destOrd="0" presId="urn:microsoft.com/office/officeart/2005/8/layout/orgChart1"/>
    <dgm:cxn modelId="{41AD5568-CDBB-4805-8818-E190F0FC4BAD}" type="presParOf" srcId="{C06BD699-E461-4B55-8D74-4B20FBB5445C}" destId="{7B1E1796-CEF6-4755-8B15-06408BC0D428}" srcOrd="0" destOrd="0" presId="urn:microsoft.com/office/officeart/2005/8/layout/orgChart1"/>
    <dgm:cxn modelId="{804484E1-A61C-444D-88AF-C8C0490F07DF}" type="presParOf" srcId="{7B1E1796-CEF6-4755-8B15-06408BC0D428}" destId="{C289495D-7C18-4C97-83CA-A1E906A871AC}" srcOrd="0" destOrd="0" presId="urn:microsoft.com/office/officeart/2005/8/layout/orgChart1"/>
    <dgm:cxn modelId="{6082995F-D5B6-4A1C-B738-7843C733C325}" type="presParOf" srcId="{C289495D-7C18-4C97-83CA-A1E906A871AC}" destId="{4880B8EF-9F8B-4F18-A79F-726626BA3540}" srcOrd="0" destOrd="0" presId="urn:microsoft.com/office/officeart/2005/8/layout/orgChart1"/>
    <dgm:cxn modelId="{565E0545-2C58-4562-845E-EF7F23B82A1B}" type="presParOf" srcId="{C289495D-7C18-4C97-83CA-A1E906A871AC}" destId="{00435D15-7DA3-4515-9E14-5B9D81E7DA72}" srcOrd="1" destOrd="0" presId="urn:microsoft.com/office/officeart/2005/8/layout/orgChart1"/>
    <dgm:cxn modelId="{AEF31487-2A31-4EF7-9B08-6DD688017428}" type="presParOf" srcId="{7B1E1796-CEF6-4755-8B15-06408BC0D428}" destId="{E9112D69-C48B-4D5D-9328-771A81B2ED2C}" srcOrd="1" destOrd="0" presId="urn:microsoft.com/office/officeart/2005/8/layout/orgChart1"/>
    <dgm:cxn modelId="{387C0A78-6F5B-489F-82D0-2B03D935917F}" type="presParOf" srcId="{E9112D69-C48B-4D5D-9328-771A81B2ED2C}" destId="{3A03130A-1B9F-405A-86CD-EF0D3270A672}" srcOrd="0" destOrd="0" presId="urn:microsoft.com/office/officeart/2005/8/layout/orgChart1"/>
    <dgm:cxn modelId="{C7CF4CE5-272E-4753-B628-F5DDA59D0B0A}" type="presParOf" srcId="{E9112D69-C48B-4D5D-9328-771A81B2ED2C}" destId="{D202F26B-DF2E-44C9-9E61-577C10345783}" srcOrd="1" destOrd="0" presId="urn:microsoft.com/office/officeart/2005/8/layout/orgChart1"/>
    <dgm:cxn modelId="{65FA6684-4A0B-41B9-9E3E-8EFF2863DC88}" type="presParOf" srcId="{D202F26B-DF2E-44C9-9E61-577C10345783}" destId="{2B04EC2A-FDFE-4548-8867-40EFBB124A4C}" srcOrd="0" destOrd="0" presId="urn:microsoft.com/office/officeart/2005/8/layout/orgChart1"/>
    <dgm:cxn modelId="{7CD97538-E089-406E-8E0D-BA901A870C06}" type="presParOf" srcId="{2B04EC2A-FDFE-4548-8867-40EFBB124A4C}" destId="{1B07F47E-591B-41FD-B98B-AF45E28E4574}" srcOrd="0" destOrd="0" presId="urn:microsoft.com/office/officeart/2005/8/layout/orgChart1"/>
    <dgm:cxn modelId="{2DECE428-938B-4696-A1EE-EC519DB3F7AB}" type="presParOf" srcId="{2B04EC2A-FDFE-4548-8867-40EFBB124A4C}" destId="{9F633BE2-796C-40C1-B338-3FEF5E3B8BEF}" srcOrd="1" destOrd="0" presId="urn:microsoft.com/office/officeart/2005/8/layout/orgChart1"/>
    <dgm:cxn modelId="{CC24C285-6E9F-49F5-AD49-71DE01D047BC}" type="presParOf" srcId="{D202F26B-DF2E-44C9-9E61-577C10345783}" destId="{786BEC7D-F05B-48CC-B6E1-AD6DCEED17CF}" srcOrd="1" destOrd="0" presId="urn:microsoft.com/office/officeart/2005/8/layout/orgChart1"/>
    <dgm:cxn modelId="{1A9B4922-FF9F-4E59-88D3-ED4F134991E5}" type="presParOf" srcId="{D202F26B-DF2E-44C9-9E61-577C10345783}" destId="{CC3727FA-A87F-4317-819B-3CBDFEC1C12C}" srcOrd="2" destOrd="0" presId="urn:microsoft.com/office/officeart/2005/8/layout/orgChart1"/>
    <dgm:cxn modelId="{877BC06E-9865-44B0-A4D1-F6643148F99F}" type="presParOf" srcId="{E9112D69-C48B-4D5D-9328-771A81B2ED2C}" destId="{67508E73-F1D6-4762-A2DB-BB2540315252}" srcOrd="2" destOrd="0" presId="urn:microsoft.com/office/officeart/2005/8/layout/orgChart1"/>
    <dgm:cxn modelId="{9417792A-00D5-494E-BEA0-DAAD67D2153E}" type="presParOf" srcId="{E9112D69-C48B-4D5D-9328-771A81B2ED2C}" destId="{C01A80EB-9DC7-4C03-A741-5CA1AABFDB75}" srcOrd="3" destOrd="0" presId="urn:microsoft.com/office/officeart/2005/8/layout/orgChart1"/>
    <dgm:cxn modelId="{301F04E3-92D4-4DAD-87DA-E05CEF07EA91}" type="presParOf" srcId="{C01A80EB-9DC7-4C03-A741-5CA1AABFDB75}" destId="{B877CB30-1D81-43CD-90E6-D3FD172D3158}" srcOrd="0" destOrd="0" presId="urn:microsoft.com/office/officeart/2005/8/layout/orgChart1"/>
    <dgm:cxn modelId="{318BDB97-5203-46AE-9D19-C6D2DCE80195}" type="presParOf" srcId="{B877CB30-1D81-43CD-90E6-D3FD172D3158}" destId="{B2FF5C00-B14F-4138-B67A-692F929F559E}" srcOrd="0" destOrd="0" presId="urn:microsoft.com/office/officeart/2005/8/layout/orgChart1"/>
    <dgm:cxn modelId="{5136FF60-7F87-45B6-A16F-128C21B4A672}" type="presParOf" srcId="{B877CB30-1D81-43CD-90E6-D3FD172D3158}" destId="{80B9E3AE-13A0-46D0-9C9F-5065D9FE963F}" srcOrd="1" destOrd="0" presId="urn:microsoft.com/office/officeart/2005/8/layout/orgChart1"/>
    <dgm:cxn modelId="{45D7C88D-5D28-45B7-B00B-8AD5E209FD10}" type="presParOf" srcId="{C01A80EB-9DC7-4C03-A741-5CA1AABFDB75}" destId="{38C8D6B5-BA00-4A00-9FCE-4CC844CB69D2}" srcOrd="1" destOrd="0" presId="urn:microsoft.com/office/officeart/2005/8/layout/orgChart1"/>
    <dgm:cxn modelId="{D301A5CF-6AA0-45FB-9A25-CE4EB3823F4A}" type="presParOf" srcId="{C01A80EB-9DC7-4C03-A741-5CA1AABFDB75}" destId="{A4A4B5C1-5A50-4EAA-A719-343819CA983C}" srcOrd="2" destOrd="0" presId="urn:microsoft.com/office/officeart/2005/8/layout/orgChart1"/>
    <dgm:cxn modelId="{DC3B619F-3887-48B0-B888-98968880F76F}" type="presParOf" srcId="{E9112D69-C48B-4D5D-9328-771A81B2ED2C}" destId="{DAE4D6D9-BEC0-4381-B81A-38D83C9573EB}" srcOrd="4" destOrd="0" presId="urn:microsoft.com/office/officeart/2005/8/layout/orgChart1"/>
    <dgm:cxn modelId="{F4659B64-0ABA-4A19-970E-9FA54E3BE1F9}" type="presParOf" srcId="{E9112D69-C48B-4D5D-9328-771A81B2ED2C}" destId="{664FAA5E-394C-4262-AAE5-55724B6A3808}" srcOrd="5" destOrd="0" presId="urn:microsoft.com/office/officeart/2005/8/layout/orgChart1"/>
    <dgm:cxn modelId="{AED5850A-F2BE-4AE9-97F3-F9C973B64696}" type="presParOf" srcId="{664FAA5E-394C-4262-AAE5-55724B6A3808}" destId="{7F13A667-329B-4F17-A756-C84A751D60E5}" srcOrd="0" destOrd="0" presId="urn:microsoft.com/office/officeart/2005/8/layout/orgChart1"/>
    <dgm:cxn modelId="{913CE1A1-F645-4349-9D4D-85468014AE96}" type="presParOf" srcId="{7F13A667-329B-4F17-A756-C84A751D60E5}" destId="{44A4BD5A-D166-4223-BFCB-64789A259F7A}" srcOrd="0" destOrd="0" presId="urn:microsoft.com/office/officeart/2005/8/layout/orgChart1"/>
    <dgm:cxn modelId="{1516CB43-F00F-40FF-8F62-12705BE604C0}" type="presParOf" srcId="{7F13A667-329B-4F17-A756-C84A751D60E5}" destId="{57A98D95-7FAD-4221-B255-84CCB758C4DE}" srcOrd="1" destOrd="0" presId="urn:microsoft.com/office/officeart/2005/8/layout/orgChart1"/>
    <dgm:cxn modelId="{6030C169-7F59-4F2D-B043-0D695679E870}" type="presParOf" srcId="{664FAA5E-394C-4262-AAE5-55724B6A3808}" destId="{9692CD50-7323-493F-A6BA-E2F8A191E2D4}" srcOrd="1" destOrd="0" presId="urn:microsoft.com/office/officeart/2005/8/layout/orgChart1"/>
    <dgm:cxn modelId="{BAC1A148-E367-489B-937D-BF927D2A0A5C}" type="presParOf" srcId="{664FAA5E-394C-4262-AAE5-55724B6A3808}" destId="{E579251C-6FC6-4F8E-A10A-8B60E6B881ED}" srcOrd="2" destOrd="0" presId="urn:microsoft.com/office/officeart/2005/8/layout/orgChart1"/>
    <dgm:cxn modelId="{8317D754-BA56-4E09-9D87-33D26C92A9A7}" type="presParOf" srcId="{7B1E1796-CEF6-4755-8B15-06408BC0D428}" destId="{80F1ABA6-A02E-4044-8521-10FA7F86080D}" srcOrd="2" destOrd="0" presId="urn:microsoft.com/office/officeart/2005/8/layout/orgChart1"/>
    <dgm:cxn modelId="{C87EA2E9-18EF-4D1A-8E11-A00EB556101B}" type="presParOf" srcId="{80F1ABA6-A02E-4044-8521-10FA7F86080D}" destId="{7676FB8E-A1E8-41E1-A99D-2D4AF352EF87}" srcOrd="0" destOrd="0" presId="urn:microsoft.com/office/officeart/2005/8/layout/orgChart1"/>
    <dgm:cxn modelId="{F5D1F75B-7DFA-42F6-BEDD-FD2810F58380}" type="presParOf" srcId="{80F1ABA6-A02E-4044-8521-10FA7F86080D}" destId="{7C4112A4-EF8B-4CCB-A992-35F43D179074}" srcOrd="1" destOrd="0" presId="urn:microsoft.com/office/officeart/2005/8/layout/orgChart1"/>
    <dgm:cxn modelId="{6FA5B905-5198-477B-808C-2654A7CA2B18}" type="presParOf" srcId="{7C4112A4-EF8B-4CCB-A992-35F43D179074}" destId="{CF161F26-8678-441E-9F49-ED1E42E97554}" srcOrd="0" destOrd="0" presId="urn:microsoft.com/office/officeart/2005/8/layout/orgChart1"/>
    <dgm:cxn modelId="{B130A472-943F-418B-B846-BE33BA77C0E6}" type="presParOf" srcId="{CF161F26-8678-441E-9F49-ED1E42E97554}" destId="{2C38E820-0110-4AA7-A4B6-DAFE42855087}" srcOrd="0" destOrd="0" presId="urn:microsoft.com/office/officeart/2005/8/layout/orgChart1"/>
    <dgm:cxn modelId="{B4912BB8-7C63-48EA-9BC8-E11B8CE6FC48}" type="presParOf" srcId="{CF161F26-8678-441E-9F49-ED1E42E97554}" destId="{DDE1C4D3-B3D6-4AF7-8894-4C226A1B2D6E}" srcOrd="1" destOrd="0" presId="urn:microsoft.com/office/officeart/2005/8/layout/orgChart1"/>
    <dgm:cxn modelId="{696D3640-6F28-4687-BB81-7FD8FF2919D9}" type="presParOf" srcId="{7C4112A4-EF8B-4CCB-A992-35F43D179074}" destId="{CA33AAEE-926F-411E-81F7-3848CD96717B}" srcOrd="1" destOrd="0" presId="urn:microsoft.com/office/officeart/2005/8/layout/orgChart1"/>
    <dgm:cxn modelId="{9CCA32CB-ED5D-454E-A983-D0C70046272A}" type="presParOf" srcId="{7C4112A4-EF8B-4CCB-A992-35F43D179074}" destId="{B0DEDBA6-77D7-4D41-9782-C208EB1145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1F3701-519E-4949-8516-8D8E9DDCBD0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004BEE5-2CA5-42D6-BDEC-F8CB1761738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600" dirty="0"/>
            <a:t>Midlands branch</a:t>
          </a:r>
        </a:p>
      </dgm:t>
    </dgm:pt>
    <dgm:pt modelId="{F7DF0BFE-93CF-4393-9CC5-97624E2ED878}" type="parTrans" cxnId="{0EDF396F-AFD5-4BFC-9BAD-4333020935C8}">
      <dgm:prSet/>
      <dgm:spPr/>
      <dgm:t>
        <a:bodyPr/>
        <a:lstStyle/>
        <a:p>
          <a:endParaRPr lang="en-GB"/>
        </a:p>
      </dgm:t>
    </dgm:pt>
    <dgm:pt modelId="{C0E13B41-6499-4C41-9B02-B1002A87225B}" type="sibTrans" cxnId="{0EDF396F-AFD5-4BFC-9BAD-4333020935C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Scotland branch</a:t>
          </a:r>
        </a:p>
      </dgm:t>
    </dgm:pt>
    <dgm:pt modelId="{9F47FAA7-24E2-464E-AA9C-1530CEDA374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400" dirty="0"/>
            <a:t>Head Office</a:t>
          </a:r>
        </a:p>
      </dgm:t>
    </dgm:pt>
    <dgm:pt modelId="{884238AD-C3A7-4D39-B6CC-9D9AC2D2C489}" type="parTrans" cxnId="{096F12AC-78DD-4B83-97FE-9E60BE386FE7}">
      <dgm:prSet/>
      <dgm:spPr/>
      <dgm:t>
        <a:bodyPr/>
        <a:lstStyle/>
        <a:p>
          <a:endParaRPr lang="en-GB"/>
        </a:p>
      </dgm:t>
    </dgm:pt>
    <dgm:pt modelId="{F5AF473A-1B86-4FC8-8261-EC70D775483A}" type="sibTrans" cxnId="{096F12AC-78DD-4B83-97FE-9E60BE386FE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London branch</a:t>
          </a:r>
        </a:p>
      </dgm:t>
    </dgm:pt>
    <dgm:pt modelId="{96300EB8-A421-4C2C-84BB-B9AEE231B568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South Coast branch</a:t>
          </a:r>
        </a:p>
      </dgm:t>
    </dgm:pt>
    <dgm:pt modelId="{9CDE989D-6B42-4BE6-B60F-FE32D4B98491}" type="parTrans" cxnId="{A2711D96-CB6F-43AF-84B5-99AE05B299AD}">
      <dgm:prSet/>
      <dgm:spPr/>
      <dgm:t>
        <a:bodyPr/>
        <a:lstStyle/>
        <a:p>
          <a:endParaRPr lang="en-GB"/>
        </a:p>
      </dgm:t>
    </dgm:pt>
    <dgm:pt modelId="{7196D9F0-CD9F-47BE-B0D2-A94537ECC758}" type="sibTrans" cxnId="{A2711D96-CB6F-43AF-84B5-99AE05B299AD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Wales</a:t>
          </a:r>
        </a:p>
        <a:p>
          <a:r>
            <a:rPr lang="en-GB" dirty="0"/>
            <a:t>branch</a:t>
          </a:r>
        </a:p>
      </dgm:t>
    </dgm:pt>
    <dgm:pt modelId="{859103FA-207F-437C-A46C-C6F77C1B1013}" type="pres">
      <dgm:prSet presAssocID="{631F3701-519E-4949-8516-8D8E9DDCBD0D}" presName="Name0" presStyleCnt="0">
        <dgm:presLayoutVars>
          <dgm:chMax/>
          <dgm:chPref/>
          <dgm:dir/>
          <dgm:animLvl val="lvl"/>
        </dgm:presLayoutVars>
      </dgm:prSet>
      <dgm:spPr/>
    </dgm:pt>
    <dgm:pt modelId="{1FEBC802-997D-4EEF-9613-40F4E9AF5105}" type="pres">
      <dgm:prSet presAssocID="{A004BEE5-2CA5-42D6-BDEC-F8CB17617385}" presName="composite" presStyleCnt="0"/>
      <dgm:spPr/>
    </dgm:pt>
    <dgm:pt modelId="{16CA8A36-360D-4A28-9D3E-EA5B68BE3BC8}" type="pres">
      <dgm:prSet presAssocID="{A004BEE5-2CA5-42D6-BDEC-F8CB1761738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E55C643-F9DD-4E9E-99D9-6A7F46D40D53}" type="pres">
      <dgm:prSet presAssocID="{A004BEE5-2CA5-42D6-BDEC-F8CB1761738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B529AE5-D8CD-44C9-92F2-19ECC58A576F}" type="pres">
      <dgm:prSet presAssocID="{A004BEE5-2CA5-42D6-BDEC-F8CB17617385}" presName="BalanceSpacing" presStyleCnt="0"/>
      <dgm:spPr/>
    </dgm:pt>
    <dgm:pt modelId="{6A25240A-387B-4708-8EFE-C14CDD48B966}" type="pres">
      <dgm:prSet presAssocID="{A004BEE5-2CA5-42D6-BDEC-F8CB17617385}" presName="BalanceSpacing1" presStyleCnt="0"/>
      <dgm:spPr/>
    </dgm:pt>
    <dgm:pt modelId="{FBB8229B-6D92-456E-AAE9-D1338E2E7FD6}" type="pres">
      <dgm:prSet presAssocID="{C0E13B41-6499-4C41-9B02-B1002A87225B}" presName="Accent1Text" presStyleLbl="node1" presStyleIdx="1" presStyleCnt="6"/>
      <dgm:spPr/>
    </dgm:pt>
    <dgm:pt modelId="{99CEFA1D-B79A-4C4A-8D7F-16C361C46B7E}" type="pres">
      <dgm:prSet presAssocID="{C0E13B41-6499-4C41-9B02-B1002A87225B}" presName="spaceBetweenRectangles" presStyleCnt="0"/>
      <dgm:spPr/>
    </dgm:pt>
    <dgm:pt modelId="{AA2A9D84-1CD9-4C6C-AC05-2BF1D310E436}" type="pres">
      <dgm:prSet presAssocID="{9F47FAA7-24E2-464E-AA9C-1530CEDA3742}" presName="composite" presStyleCnt="0"/>
      <dgm:spPr/>
    </dgm:pt>
    <dgm:pt modelId="{9D9FB98B-CCD9-4ABA-9A41-ED7BB8852DC1}" type="pres">
      <dgm:prSet presAssocID="{9F47FAA7-24E2-464E-AA9C-1530CEDA374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79A86E95-B874-45C9-9324-AC560FA492AC}" type="pres">
      <dgm:prSet presAssocID="{9F47FAA7-24E2-464E-AA9C-1530CEDA3742}" presName="Childtext1" presStyleLbl="revTx" presStyleIdx="1" presStyleCnt="3" custScaleX="148446" custScaleY="172224" custLinFactNeighborX="-64499" custLinFactNeighborY="-1045">
        <dgm:presLayoutVars>
          <dgm:chMax val="0"/>
          <dgm:chPref val="0"/>
          <dgm:bulletEnabled val="1"/>
        </dgm:presLayoutVars>
      </dgm:prSet>
      <dgm:spPr/>
    </dgm:pt>
    <dgm:pt modelId="{DA2491FE-7D8C-42F8-8920-4132769AF785}" type="pres">
      <dgm:prSet presAssocID="{9F47FAA7-24E2-464E-AA9C-1530CEDA3742}" presName="BalanceSpacing" presStyleCnt="0"/>
      <dgm:spPr/>
    </dgm:pt>
    <dgm:pt modelId="{C0FB7C0D-94FC-481C-ABD6-84EAC078784E}" type="pres">
      <dgm:prSet presAssocID="{9F47FAA7-24E2-464E-AA9C-1530CEDA3742}" presName="BalanceSpacing1" presStyleCnt="0"/>
      <dgm:spPr/>
    </dgm:pt>
    <dgm:pt modelId="{08D0F673-14B1-479A-AE26-C219DCD2A687}" type="pres">
      <dgm:prSet presAssocID="{F5AF473A-1B86-4FC8-8261-EC70D775483A}" presName="Accent1Text" presStyleLbl="node1" presStyleIdx="3" presStyleCnt="6"/>
      <dgm:spPr/>
    </dgm:pt>
    <dgm:pt modelId="{F4435761-3C90-4A08-A25C-883B84B793BD}" type="pres">
      <dgm:prSet presAssocID="{F5AF473A-1B86-4FC8-8261-EC70D775483A}" presName="spaceBetweenRectangles" presStyleCnt="0"/>
      <dgm:spPr/>
    </dgm:pt>
    <dgm:pt modelId="{52CA8CAC-EAEF-41B1-BF90-1CE27DE9FFA7}" type="pres">
      <dgm:prSet presAssocID="{96300EB8-A421-4C2C-84BB-B9AEE231B568}" presName="composite" presStyleCnt="0"/>
      <dgm:spPr/>
    </dgm:pt>
    <dgm:pt modelId="{1BBB86AE-B467-40E8-BEEA-CF99DC624541}" type="pres">
      <dgm:prSet presAssocID="{96300EB8-A421-4C2C-84BB-B9AEE231B56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D2367CEE-BA94-4FEB-8347-612050190977}" type="pres">
      <dgm:prSet presAssocID="{96300EB8-A421-4C2C-84BB-B9AEE231B56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4879D9C-B444-4560-AAC2-86671CC389B8}" type="pres">
      <dgm:prSet presAssocID="{96300EB8-A421-4C2C-84BB-B9AEE231B568}" presName="BalanceSpacing" presStyleCnt="0"/>
      <dgm:spPr/>
    </dgm:pt>
    <dgm:pt modelId="{53A7A9D1-3B4F-418A-B9C7-CF6CBDA4DD0E}" type="pres">
      <dgm:prSet presAssocID="{96300EB8-A421-4C2C-84BB-B9AEE231B568}" presName="BalanceSpacing1" presStyleCnt="0"/>
      <dgm:spPr/>
    </dgm:pt>
    <dgm:pt modelId="{C5479960-15E1-47CA-8D1C-32F2A7CAE894}" type="pres">
      <dgm:prSet presAssocID="{7196D9F0-CD9F-47BE-B0D2-A94537ECC758}" presName="Accent1Text" presStyleLbl="node1" presStyleIdx="5" presStyleCnt="6" custLinFactNeighborX="-2764" custLinFactNeighborY="-657"/>
      <dgm:spPr/>
    </dgm:pt>
  </dgm:ptLst>
  <dgm:cxnLst>
    <dgm:cxn modelId="{AC8F8E12-651A-4E63-A1D4-50C152016A0A}" type="presOf" srcId="{7196D9F0-CD9F-47BE-B0D2-A94537ECC758}" destId="{C5479960-15E1-47CA-8D1C-32F2A7CAE894}" srcOrd="0" destOrd="0" presId="urn:microsoft.com/office/officeart/2008/layout/AlternatingHexagons"/>
    <dgm:cxn modelId="{B1CA9A34-C931-4DA1-8E8D-D716837BEAE8}" type="presOf" srcId="{96300EB8-A421-4C2C-84BB-B9AEE231B568}" destId="{1BBB86AE-B467-40E8-BEEA-CF99DC624541}" srcOrd="0" destOrd="0" presId="urn:microsoft.com/office/officeart/2008/layout/AlternatingHexagons"/>
    <dgm:cxn modelId="{5DE7EF5B-E171-4CF7-99C1-75A014FFB433}" type="presOf" srcId="{9F47FAA7-24E2-464E-AA9C-1530CEDA3742}" destId="{9D9FB98B-CCD9-4ABA-9A41-ED7BB8852DC1}" srcOrd="0" destOrd="0" presId="urn:microsoft.com/office/officeart/2008/layout/AlternatingHexagons"/>
    <dgm:cxn modelId="{ED25AA5C-27E7-4F26-9D46-285010A78F8B}" type="presOf" srcId="{C0E13B41-6499-4C41-9B02-B1002A87225B}" destId="{FBB8229B-6D92-456E-AAE9-D1338E2E7FD6}" srcOrd="0" destOrd="0" presId="urn:microsoft.com/office/officeart/2008/layout/AlternatingHexagons"/>
    <dgm:cxn modelId="{0EDF396F-AFD5-4BFC-9BAD-4333020935C8}" srcId="{631F3701-519E-4949-8516-8D8E9DDCBD0D}" destId="{A004BEE5-2CA5-42D6-BDEC-F8CB17617385}" srcOrd="0" destOrd="0" parTransId="{F7DF0BFE-93CF-4393-9CC5-97624E2ED878}" sibTransId="{C0E13B41-6499-4C41-9B02-B1002A87225B}"/>
    <dgm:cxn modelId="{A2711D96-CB6F-43AF-84B5-99AE05B299AD}" srcId="{631F3701-519E-4949-8516-8D8E9DDCBD0D}" destId="{96300EB8-A421-4C2C-84BB-B9AEE231B568}" srcOrd="2" destOrd="0" parTransId="{9CDE989D-6B42-4BE6-B60F-FE32D4B98491}" sibTransId="{7196D9F0-CD9F-47BE-B0D2-A94537ECC758}"/>
    <dgm:cxn modelId="{CC9B6B9C-089B-4490-B0A6-DD6428737301}" type="presOf" srcId="{A004BEE5-2CA5-42D6-BDEC-F8CB17617385}" destId="{16CA8A36-360D-4A28-9D3E-EA5B68BE3BC8}" srcOrd="0" destOrd="0" presId="urn:microsoft.com/office/officeart/2008/layout/AlternatingHexagons"/>
    <dgm:cxn modelId="{096F12AC-78DD-4B83-97FE-9E60BE386FE7}" srcId="{631F3701-519E-4949-8516-8D8E9DDCBD0D}" destId="{9F47FAA7-24E2-464E-AA9C-1530CEDA3742}" srcOrd="1" destOrd="0" parTransId="{884238AD-C3A7-4D39-B6CC-9D9AC2D2C489}" sibTransId="{F5AF473A-1B86-4FC8-8261-EC70D775483A}"/>
    <dgm:cxn modelId="{589EC8C3-B6A6-4192-9827-554D105BB496}" type="presOf" srcId="{631F3701-519E-4949-8516-8D8E9DDCBD0D}" destId="{859103FA-207F-437C-A46C-C6F77C1B1013}" srcOrd="0" destOrd="0" presId="urn:microsoft.com/office/officeart/2008/layout/AlternatingHexagons"/>
    <dgm:cxn modelId="{BD4E38CF-91C3-4915-8ECA-DE3339E8755E}" type="presOf" srcId="{F5AF473A-1B86-4FC8-8261-EC70D775483A}" destId="{08D0F673-14B1-479A-AE26-C219DCD2A687}" srcOrd="0" destOrd="0" presId="urn:microsoft.com/office/officeart/2008/layout/AlternatingHexagons"/>
    <dgm:cxn modelId="{8FC6EEAD-8C17-4F63-B522-56CF9DF19DE5}" type="presParOf" srcId="{859103FA-207F-437C-A46C-C6F77C1B1013}" destId="{1FEBC802-997D-4EEF-9613-40F4E9AF5105}" srcOrd="0" destOrd="0" presId="urn:microsoft.com/office/officeart/2008/layout/AlternatingHexagons"/>
    <dgm:cxn modelId="{EB55FB1D-2696-4C44-A640-36C58664E70D}" type="presParOf" srcId="{1FEBC802-997D-4EEF-9613-40F4E9AF5105}" destId="{16CA8A36-360D-4A28-9D3E-EA5B68BE3BC8}" srcOrd="0" destOrd="0" presId="urn:microsoft.com/office/officeart/2008/layout/AlternatingHexagons"/>
    <dgm:cxn modelId="{81900F2E-FE8D-4827-844D-810547FFF564}" type="presParOf" srcId="{1FEBC802-997D-4EEF-9613-40F4E9AF5105}" destId="{DE55C643-F9DD-4E9E-99D9-6A7F46D40D53}" srcOrd="1" destOrd="0" presId="urn:microsoft.com/office/officeart/2008/layout/AlternatingHexagons"/>
    <dgm:cxn modelId="{FA131CEE-40DE-4162-8AD9-A7E60913C92B}" type="presParOf" srcId="{1FEBC802-997D-4EEF-9613-40F4E9AF5105}" destId="{8B529AE5-D8CD-44C9-92F2-19ECC58A576F}" srcOrd="2" destOrd="0" presId="urn:microsoft.com/office/officeart/2008/layout/AlternatingHexagons"/>
    <dgm:cxn modelId="{EE61F122-77B7-4640-9409-A0838A758F50}" type="presParOf" srcId="{1FEBC802-997D-4EEF-9613-40F4E9AF5105}" destId="{6A25240A-387B-4708-8EFE-C14CDD48B966}" srcOrd="3" destOrd="0" presId="urn:microsoft.com/office/officeart/2008/layout/AlternatingHexagons"/>
    <dgm:cxn modelId="{04B23FEB-715B-4E4B-A67B-40A53E757065}" type="presParOf" srcId="{1FEBC802-997D-4EEF-9613-40F4E9AF5105}" destId="{FBB8229B-6D92-456E-AAE9-D1338E2E7FD6}" srcOrd="4" destOrd="0" presId="urn:microsoft.com/office/officeart/2008/layout/AlternatingHexagons"/>
    <dgm:cxn modelId="{6FC541E5-3737-4F2B-87B8-0CDFA7826186}" type="presParOf" srcId="{859103FA-207F-437C-A46C-C6F77C1B1013}" destId="{99CEFA1D-B79A-4C4A-8D7F-16C361C46B7E}" srcOrd="1" destOrd="0" presId="urn:microsoft.com/office/officeart/2008/layout/AlternatingHexagons"/>
    <dgm:cxn modelId="{7626AEAD-3CA9-4054-8C9D-796AC85B1F64}" type="presParOf" srcId="{859103FA-207F-437C-A46C-C6F77C1B1013}" destId="{AA2A9D84-1CD9-4C6C-AC05-2BF1D310E436}" srcOrd="2" destOrd="0" presId="urn:microsoft.com/office/officeart/2008/layout/AlternatingHexagons"/>
    <dgm:cxn modelId="{1CA6BB71-72C8-4666-B38E-65DAB5CDA486}" type="presParOf" srcId="{AA2A9D84-1CD9-4C6C-AC05-2BF1D310E436}" destId="{9D9FB98B-CCD9-4ABA-9A41-ED7BB8852DC1}" srcOrd="0" destOrd="0" presId="urn:microsoft.com/office/officeart/2008/layout/AlternatingHexagons"/>
    <dgm:cxn modelId="{7F2FBAA2-9DE4-43F9-A46E-440B0D751461}" type="presParOf" srcId="{AA2A9D84-1CD9-4C6C-AC05-2BF1D310E436}" destId="{79A86E95-B874-45C9-9324-AC560FA492AC}" srcOrd="1" destOrd="0" presId="urn:microsoft.com/office/officeart/2008/layout/AlternatingHexagons"/>
    <dgm:cxn modelId="{CFDDC3C4-2092-48E2-8BE4-C63361E6E69F}" type="presParOf" srcId="{AA2A9D84-1CD9-4C6C-AC05-2BF1D310E436}" destId="{DA2491FE-7D8C-42F8-8920-4132769AF785}" srcOrd="2" destOrd="0" presId="urn:microsoft.com/office/officeart/2008/layout/AlternatingHexagons"/>
    <dgm:cxn modelId="{C00268F4-0DDF-4B19-A591-62F85E7E5C63}" type="presParOf" srcId="{AA2A9D84-1CD9-4C6C-AC05-2BF1D310E436}" destId="{C0FB7C0D-94FC-481C-ABD6-84EAC078784E}" srcOrd="3" destOrd="0" presId="urn:microsoft.com/office/officeart/2008/layout/AlternatingHexagons"/>
    <dgm:cxn modelId="{BE90ABD2-70D9-4979-ACB4-F369DDC832B1}" type="presParOf" srcId="{AA2A9D84-1CD9-4C6C-AC05-2BF1D310E436}" destId="{08D0F673-14B1-479A-AE26-C219DCD2A687}" srcOrd="4" destOrd="0" presId="urn:microsoft.com/office/officeart/2008/layout/AlternatingHexagons"/>
    <dgm:cxn modelId="{95C2BA53-90D1-448D-9A98-86BA2B92EDC8}" type="presParOf" srcId="{859103FA-207F-437C-A46C-C6F77C1B1013}" destId="{F4435761-3C90-4A08-A25C-883B84B793BD}" srcOrd="3" destOrd="0" presId="urn:microsoft.com/office/officeart/2008/layout/AlternatingHexagons"/>
    <dgm:cxn modelId="{139DAC67-6AD8-491B-9815-721FBB7100CB}" type="presParOf" srcId="{859103FA-207F-437C-A46C-C6F77C1B1013}" destId="{52CA8CAC-EAEF-41B1-BF90-1CE27DE9FFA7}" srcOrd="4" destOrd="0" presId="urn:microsoft.com/office/officeart/2008/layout/AlternatingHexagons"/>
    <dgm:cxn modelId="{045B7378-DFCD-4C68-B5BA-509036906D8A}" type="presParOf" srcId="{52CA8CAC-EAEF-41B1-BF90-1CE27DE9FFA7}" destId="{1BBB86AE-B467-40E8-BEEA-CF99DC624541}" srcOrd="0" destOrd="0" presId="urn:microsoft.com/office/officeart/2008/layout/AlternatingHexagons"/>
    <dgm:cxn modelId="{1A28A5B6-ABC1-4D20-9618-F31603D992AC}" type="presParOf" srcId="{52CA8CAC-EAEF-41B1-BF90-1CE27DE9FFA7}" destId="{D2367CEE-BA94-4FEB-8347-612050190977}" srcOrd="1" destOrd="0" presId="urn:microsoft.com/office/officeart/2008/layout/AlternatingHexagons"/>
    <dgm:cxn modelId="{5B5B6C16-E2D6-4F59-A47E-7E1AA81EB3FC}" type="presParOf" srcId="{52CA8CAC-EAEF-41B1-BF90-1CE27DE9FFA7}" destId="{14879D9C-B444-4560-AAC2-86671CC389B8}" srcOrd="2" destOrd="0" presId="urn:microsoft.com/office/officeart/2008/layout/AlternatingHexagons"/>
    <dgm:cxn modelId="{5E1906F6-CC08-420F-BB10-A2C5D9310AB1}" type="presParOf" srcId="{52CA8CAC-EAEF-41B1-BF90-1CE27DE9FFA7}" destId="{53A7A9D1-3B4F-418A-B9C7-CF6CBDA4DD0E}" srcOrd="3" destOrd="0" presId="urn:microsoft.com/office/officeart/2008/layout/AlternatingHexagons"/>
    <dgm:cxn modelId="{91134E83-8CF4-40DE-8CCF-0EEA97557EE3}" type="presParOf" srcId="{52CA8CAC-EAEF-41B1-BF90-1CE27DE9FFA7}" destId="{C5479960-15E1-47CA-8D1C-32F2A7CAE89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1F3701-519E-4949-8516-8D8E9DDCBD0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004BEE5-2CA5-42D6-BDEC-F8CB1761738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/>
            <a:t>Midlands branch</a:t>
          </a:r>
        </a:p>
      </dgm:t>
    </dgm:pt>
    <dgm:pt modelId="{F7DF0BFE-93CF-4393-9CC5-97624E2ED878}" type="parTrans" cxnId="{0EDF396F-AFD5-4BFC-9BAD-4333020935C8}">
      <dgm:prSet/>
      <dgm:spPr/>
      <dgm:t>
        <a:bodyPr/>
        <a:lstStyle/>
        <a:p>
          <a:endParaRPr lang="en-GB"/>
        </a:p>
      </dgm:t>
    </dgm:pt>
    <dgm:pt modelId="{C0E13B41-6499-4C41-9B02-B1002A87225B}" type="sibTrans" cxnId="{0EDF396F-AFD5-4BFC-9BAD-4333020935C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Scotland branch</a:t>
          </a:r>
        </a:p>
      </dgm:t>
    </dgm:pt>
    <dgm:pt modelId="{9F47FAA7-24E2-464E-AA9C-1530CEDA374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400" dirty="0"/>
            <a:t>Head Office</a:t>
          </a:r>
        </a:p>
      </dgm:t>
    </dgm:pt>
    <dgm:pt modelId="{884238AD-C3A7-4D39-B6CC-9D9AC2D2C489}" type="parTrans" cxnId="{096F12AC-78DD-4B83-97FE-9E60BE386FE7}">
      <dgm:prSet/>
      <dgm:spPr/>
      <dgm:t>
        <a:bodyPr/>
        <a:lstStyle/>
        <a:p>
          <a:endParaRPr lang="en-GB"/>
        </a:p>
      </dgm:t>
    </dgm:pt>
    <dgm:pt modelId="{F5AF473A-1B86-4FC8-8261-EC70D775483A}" type="sibTrans" cxnId="{096F12AC-78DD-4B83-97FE-9E60BE386FE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London branch</a:t>
          </a:r>
        </a:p>
      </dgm:t>
    </dgm:pt>
    <dgm:pt modelId="{96300EB8-A421-4C2C-84BB-B9AEE231B568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South Coast branch</a:t>
          </a:r>
        </a:p>
      </dgm:t>
    </dgm:pt>
    <dgm:pt modelId="{9CDE989D-6B42-4BE6-B60F-FE32D4B98491}" type="parTrans" cxnId="{A2711D96-CB6F-43AF-84B5-99AE05B299AD}">
      <dgm:prSet/>
      <dgm:spPr/>
      <dgm:t>
        <a:bodyPr/>
        <a:lstStyle/>
        <a:p>
          <a:endParaRPr lang="en-GB"/>
        </a:p>
      </dgm:t>
    </dgm:pt>
    <dgm:pt modelId="{7196D9F0-CD9F-47BE-B0D2-A94537ECC758}" type="sibTrans" cxnId="{A2711D96-CB6F-43AF-84B5-99AE05B299AD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Wales</a:t>
          </a:r>
        </a:p>
        <a:p>
          <a:r>
            <a:rPr lang="en-GB" dirty="0"/>
            <a:t>branch</a:t>
          </a:r>
        </a:p>
      </dgm:t>
    </dgm:pt>
    <dgm:pt modelId="{859103FA-207F-437C-A46C-C6F77C1B1013}" type="pres">
      <dgm:prSet presAssocID="{631F3701-519E-4949-8516-8D8E9DDCBD0D}" presName="Name0" presStyleCnt="0">
        <dgm:presLayoutVars>
          <dgm:chMax/>
          <dgm:chPref/>
          <dgm:dir/>
          <dgm:animLvl val="lvl"/>
        </dgm:presLayoutVars>
      </dgm:prSet>
      <dgm:spPr/>
    </dgm:pt>
    <dgm:pt modelId="{1FEBC802-997D-4EEF-9613-40F4E9AF5105}" type="pres">
      <dgm:prSet presAssocID="{A004BEE5-2CA5-42D6-BDEC-F8CB17617385}" presName="composite" presStyleCnt="0"/>
      <dgm:spPr/>
    </dgm:pt>
    <dgm:pt modelId="{16CA8A36-360D-4A28-9D3E-EA5B68BE3BC8}" type="pres">
      <dgm:prSet presAssocID="{A004BEE5-2CA5-42D6-BDEC-F8CB17617385}" presName="Parent1" presStyleLbl="node1" presStyleIdx="0" presStyleCnt="6" custScaleX="112591" custLinFactNeighborX="6473" custLinFactNeighborY="-1924">
        <dgm:presLayoutVars>
          <dgm:chMax val="1"/>
          <dgm:chPref val="1"/>
          <dgm:bulletEnabled val="1"/>
        </dgm:presLayoutVars>
      </dgm:prSet>
      <dgm:spPr/>
    </dgm:pt>
    <dgm:pt modelId="{DE55C643-F9DD-4E9E-99D9-6A7F46D40D53}" type="pres">
      <dgm:prSet presAssocID="{A004BEE5-2CA5-42D6-BDEC-F8CB1761738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B529AE5-D8CD-44C9-92F2-19ECC58A576F}" type="pres">
      <dgm:prSet presAssocID="{A004BEE5-2CA5-42D6-BDEC-F8CB17617385}" presName="BalanceSpacing" presStyleCnt="0"/>
      <dgm:spPr/>
    </dgm:pt>
    <dgm:pt modelId="{6A25240A-387B-4708-8EFE-C14CDD48B966}" type="pres">
      <dgm:prSet presAssocID="{A004BEE5-2CA5-42D6-BDEC-F8CB17617385}" presName="BalanceSpacing1" presStyleCnt="0"/>
      <dgm:spPr/>
    </dgm:pt>
    <dgm:pt modelId="{FBB8229B-6D92-456E-AAE9-D1338E2E7FD6}" type="pres">
      <dgm:prSet presAssocID="{C0E13B41-6499-4C41-9B02-B1002A87225B}" presName="Accent1Text" presStyleLbl="node1" presStyleIdx="1" presStyleCnt="6"/>
      <dgm:spPr/>
    </dgm:pt>
    <dgm:pt modelId="{99CEFA1D-B79A-4C4A-8D7F-16C361C46B7E}" type="pres">
      <dgm:prSet presAssocID="{C0E13B41-6499-4C41-9B02-B1002A87225B}" presName="spaceBetweenRectangles" presStyleCnt="0"/>
      <dgm:spPr/>
    </dgm:pt>
    <dgm:pt modelId="{AA2A9D84-1CD9-4C6C-AC05-2BF1D310E436}" type="pres">
      <dgm:prSet presAssocID="{9F47FAA7-24E2-464E-AA9C-1530CEDA3742}" presName="composite" presStyleCnt="0"/>
      <dgm:spPr/>
    </dgm:pt>
    <dgm:pt modelId="{9D9FB98B-CCD9-4ABA-9A41-ED7BB8852DC1}" type="pres">
      <dgm:prSet presAssocID="{9F47FAA7-24E2-464E-AA9C-1530CEDA374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79A86E95-B874-45C9-9324-AC560FA492AC}" type="pres">
      <dgm:prSet presAssocID="{9F47FAA7-24E2-464E-AA9C-1530CEDA3742}" presName="Childtext1" presStyleLbl="revTx" presStyleIdx="1" presStyleCnt="3" custScaleX="148446" custScaleY="172224" custLinFactNeighborX="-64499" custLinFactNeighborY="-1045">
        <dgm:presLayoutVars>
          <dgm:chMax val="0"/>
          <dgm:chPref val="0"/>
          <dgm:bulletEnabled val="1"/>
        </dgm:presLayoutVars>
      </dgm:prSet>
      <dgm:spPr/>
    </dgm:pt>
    <dgm:pt modelId="{DA2491FE-7D8C-42F8-8920-4132769AF785}" type="pres">
      <dgm:prSet presAssocID="{9F47FAA7-24E2-464E-AA9C-1530CEDA3742}" presName="BalanceSpacing" presStyleCnt="0"/>
      <dgm:spPr/>
    </dgm:pt>
    <dgm:pt modelId="{C0FB7C0D-94FC-481C-ABD6-84EAC078784E}" type="pres">
      <dgm:prSet presAssocID="{9F47FAA7-24E2-464E-AA9C-1530CEDA3742}" presName="BalanceSpacing1" presStyleCnt="0"/>
      <dgm:spPr/>
    </dgm:pt>
    <dgm:pt modelId="{08D0F673-14B1-479A-AE26-C219DCD2A687}" type="pres">
      <dgm:prSet presAssocID="{F5AF473A-1B86-4FC8-8261-EC70D775483A}" presName="Accent1Text" presStyleLbl="node1" presStyleIdx="3" presStyleCnt="6"/>
      <dgm:spPr/>
    </dgm:pt>
    <dgm:pt modelId="{F4435761-3C90-4A08-A25C-883B84B793BD}" type="pres">
      <dgm:prSet presAssocID="{F5AF473A-1B86-4FC8-8261-EC70D775483A}" presName="spaceBetweenRectangles" presStyleCnt="0"/>
      <dgm:spPr/>
    </dgm:pt>
    <dgm:pt modelId="{52CA8CAC-EAEF-41B1-BF90-1CE27DE9FFA7}" type="pres">
      <dgm:prSet presAssocID="{96300EB8-A421-4C2C-84BB-B9AEE231B568}" presName="composite" presStyleCnt="0"/>
      <dgm:spPr/>
    </dgm:pt>
    <dgm:pt modelId="{1BBB86AE-B467-40E8-BEEA-CF99DC624541}" type="pres">
      <dgm:prSet presAssocID="{96300EB8-A421-4C2C-84BB-B9AEE231B56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D2367CEE-BA94-4FEB-8347-612050190977}" type="pres">
      <dgm:prSet presAssocID="{96300EB8-A421-4C2C-84BB-B9AEE231B56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4879D9C-B444-4560-AAC2-86671CC389B8}" type="pres">
      <dgm:prSet presAssocID="{96300EB8-A421-4C2C-84BB-B9AEE231B568}" presName="BalanceSpacing" presStyleCnt="0"/>
      <dgm:spPr/>
    </dgm:pt>
    <dgm:pt modelId="{53A7A9D1-3B4F-418A-B9C7-CF6CBDA4DD0E}" type="pres">
      <dgm:prSet presAssocID="{96300EB8-A421-4C2C-84BB-B9AEE231B568}" presName="BalanceSpacing1" presStyleCnt="0"/>
      <dgm:spPr/>
    </dgm:pt>
    <dgm:pt modelId="{C5479960-15E1-47CA-8D1C-32F2A7CAE894}" type="pres">
      <dgm:prSet presAssocID="{7196D9F0-CD9F-47BE-B0D2-A94537ECC758}" presName="Accent1Text" presStyleLbl="node1" presStyleIdx="5" presStyleCnt="6"/>
      <dgm:spPr/>
    </dgm:pt>
  </dgm:ptLst>
  <dgm:cxnLst>
    <dgm:cxn modelId="{AC8F8E12-651A-4E63-A1D4-50C152016A0A}" type="presOf" srcId="{7196D9F0-CD9F-47BE-B0D2-A94537ECC758}" destId="{C5479960-15E1-47CA-8D1C-32F2A7CAE894}" srcOrd="0" destOrd="0" presId="urn:microsoft.com/office/officeart/2008/layout/AlternatingHexagons"/>
    <dgm:cxn modelId="{B1CA9A34-C931-4DA1-8E8D-D716837BEAE8}" type="presOf" srcId="{96300EB8-A421-4C2C-84BB-B9AEE231B568}" destId="{1BBB86AE-B467-40E8-BEEA-CF99DC624541}" srcOrd="0" destOrd="0" presId="urn:microsoft.com/office/officeart/2008/layout/AlternatingHexagons"/>
    <dgm:cxn modelId="{5DE7EF5B-E171-4CF7-99C1-75A014FFB433}" type="presOf" srcId="{9F47FAA7-24E2-464E-AA9C-1530CEDA3742}" destId="{9D9FB98B-CCD9-4ABA-9A41-ED7BB8852DC1}" srcOrd="0" destOrd="0" presId="urn:microsoft.com/office/officeart/2008/layout/AlternatingHexagons"/>
    <dgm:cxn modelId="{ED25AA5C-27E7-4F26-9D46-285010A78F8B}" type="presOf" srcId="{C0E13B41-6499-4C41-9B02-B1002A87225B}" destId="{FBB8229B-6D92-456E-AAE9-D1338E2E7FD6}" srcOrd="0" destOrd="0" presId="urn:microsoft.com/office/officeart/2008/layout/AlternatingHexagons"/>
    <dgm:cxn modelId="{0EDF396F-AFD5-4BFC-9BAD-4333020935C8}" srcId="{631F3701-519E-4949-8516-8D8E9DDCBD0D}" destId="{A004BEE5-2CA5-42D6-BDEC-F8CB17617385}" srcOrd="0" destOrd="0" parTransId="{F7DF0BFE-93CF-4393-9CC5-97624E2ED878}" sibTransId="{C0E13B41-6499-4C41-9B02-B1002A87225B}"/>
    <dgm:cxn modelId="{A2711D96-CB6F-43AF-84B5-99AE05B299AD}" srcId="{631F3701-519E-4949-8516-8D8E9DDCBD0D}" destId="{96300EB8-A421-4C2C-84BB-B9AEE231B568}" srcOrd="2" destOrd="0" parTransId="{9CDE989D-6B42-4BE6-B60F-FE32D4B98491}" sibTransId="{7196D9F0-CD9F-47BE-B0D2-A94537ECC758}"/>
    <dgm:cxn modelId="{CC9B6B9C-089B-4490-B0A6-DD6428737301}" type="presOf" srcId="{A004BEE5-2CA5-42D6-BDEC-F8CB17617385}" destId="{16CA8A36-360D-4A28-9D3E-EA5B68BE3BC8}" srcOrd="0" destOrd="0" presId="urn:microsoft.com/office/officeart/2008/layout/AlternatingHexagons"/>
    <dgm:cxn modelId="{096F12AC-78DD-4B83-97FE-9E60BE386FE7}" srcId="{631F3701-519E-4949-8516-8D8E9DDCBD0D}" destId="{9F47FAA7-24E2-464E-AA9C-1530CEDA3742}" srcOrd="1" destOrd="0" parTransId="{884238AD-C3A7-4D39-B6CC-9D9AC2D2C489}" sibTransId="{F5AF473A-1B86-4FC8-8261-EC70D775483A}"/>
    <dgm:cxn modelId="{589EC8C3-B6A6-4192-9827-554D105BB496}" type="presOf" srcId="{631F3701-519E-4949-8516-8D8E9DDCBD0D}" destId="{859103FA-207F-437C-A46C-C6F77C1B1013}" srcOrd="0" destOrd="0" presId="urn:microsoft.com/office/officeart/2008/layout/AlternatingHexagons"/>
    <dgm:cxn modelId="{BD4E38CF-91C3-4915-8ECA-DE3339E8755E}" type="presOf" srcId="{F5AF473A-1B86-4FC8-8261-EC70D775483A}" destId="{08D0F673-14B1-479A-AE26-C219DCD2A687}" srcOrd="0" destOrd="0" presId="urn:microsoft.com/office/officeart/2008/layout/AlternatingHexagons"/>
    <dgm:cxn modelId="{8FC6EEAD-8C17-4F63-B522-56CF9DF19DE5}" type="presParOf" srcId="{859103FA-207F-437C-A46C-C6F77C1B1013}" destId="{1FEBC802-997D-4EEF-9613-40F4E9AF5105}" srcOrd="0" destOrd="0" presId="urn:microsoft.com/office/officeart/2008/layout/AlternatingHexagons"/>
    <dgm:cxn modelId="{EB55FB1D-2696-4C44-A640-36C58664E70D}" type="presParOf" srcId="{1FEBC802-997D-4EEF-9613-40F4E9AF5105}" destId="{16CA8A36-360D-4A28-9D3E-EA5B68BE3BC8}" srcOrd="0" destOrd="0" presId="urn:microsoft.com/office/officeart/2008/layout/AlternatingHexagons"/>
    <dgm:cxn modelId="{81900F2E-FE8D-4827-844D-810547FFF564}" type="presParOf" srcId="{1FEBC802-997D-4EEF-9613-40F4E9AF5105}" destId="{DE55C643-F9DD-4E9E-99D9-6A7F46D40D53}" srcOrd="1" destOrd="0" presId="urn:microsoft.com/office/officeart/2008/layout/AlternatingHexagons"/>
    <dgm:cxn modelId="{FA131CEE-40DE-4162-8AD9-A7E60913C92B}" type="presParOf" srcId="{1FEBC802-997D-4EEF-9613-40F4E9AF5105}" destId="{8B529AE5-D8CD-44C9-92F2-19ECC58A576F}" srcOrd="2" destOrd="0" presId="urn:microsoft.com/office/officeart/2008/layout/AlternatingHexagons"/>
    <dgm:cxn modelId="{EE61F122-77B7-4640-9409-A0838A758F50}" type="presParOf" srcId="{1FEBC802-997D-4EEF-9613-40F4E9AF5105}" destId="{6A25240A-387B-4708-8EFE-C14CDD48B966}" srcOrd="3" destOrd="0" presId="urn:microsoft.com/office/officeart/2008/layout/AlternatingHexagons"/>
    <dgm:cxn modelId="{04B23FEB-715B-4E4B-A67B-40A53E757065}" type="presParOf" srcId="{1FEBC802-997D-4EEF-9613-40F4E9AF5105}" destId="{FBB8229B-6D92-456E-AAE9-D1338E2E7FD6}" srcOrd="4" destOrd="0" presId="urn:microsoft.com/office/officeart/2008/layout/AlternatingHexagons"/>
    <dgm:cxn modelId="{6FC541E5-3737-4F2B-87B8-0CDFA7826186}" type="presParOf" srcId="{859103FA-207F-437C-A46C-C6F77C1B1013}" destId="{99CEFA1D-B79A-4C4A-8D7F-16C361C46B7E}" srcOrd="1" destOrd="0" presId="urn:microsoft.com/office/officeart/2008/layout/AlternatingHexagons"/>
    <dgm:cxn modelId="{7626AEAD-3CA9-4054-8C9D-796AC85B1F64}" type="presParOf" srcId="{859103FA-207F-437C-A46C-C6F77C1B1013}" destId="{AA2A9D84-1CD9-4C6C-AC05-2BF1D310E436}" srcOrd="2" destOrd="0" presId="urn:microsoft.com/office/officeart/2008/layout/AlternatingHexagons"/>
    <dgm:cxn modelId="{1CA6BB71-72C8-4666-B38E-65DAB5CDA486}" type="presParOf" srcId="{AA2A9D84-1CD9-4C6C-AC05-2BF1D310E436}" destId="{9D9FB98B-CCD9-4ABA-9A41-ED7BB8852DC1}" srcOrd="0" destOrd="0" presId="urn:microsoft.com/office/officeart/2008/layout/AlternatingHexagons"/>
    <dgm:cxn modelId="{7F2FBAA2-9DE4-43F9-A46E-440B0D751461}" type="presParOf" srcId="{AA2A9D84-1CD9-4C6C-AC05-2BF1D310E436}" destId="{79A86E95-B874-45C9-9324-AC560FA492AC}" srcOrd="1" destOrd="0" presId="urn:microsoft.com/office/officeart/2008/layout/AlternatingHexagons"/>
    <dgm:cxn modelId="{CFDDC3C4-2092-48E2-8BE4-C63361E6E69F}" type="presParOf" srcId="{AA2A9D84-1CD9-4C6C-AC05-2BF1D310E436}" destId="{DA2491FE-7D8C-42F8-8920-4132769AF785}" srcOrd="2" destOrd="0" presId="urn:microsoft.com/office/officeart/2008/layout/AlternatingHexagons"/>
    <dgm:cxn modelId="{C00268F4-0DDF-4B19-A591-62F85E7E5C63}" type="presParOf" srcId="{AA2A9D84-1CD9-4C6C-AC05-2BF1D310E436}" destId="{C0FB7C0D-94FC-481C-ABD6-84EAC078784E}" srcOrd="3" destOrd="0" presId="urn:microsoft.com/office/officeart/2008/layout/AlternatingHexagons"/>
    <dgm:cxn modelId="{BE90ABD2-70D9-4979-ACB4-F369DDC832B1}" type="presParOf" srcId="{AA2A9D84-1CD9-4C6C-AC05-2BF1D310E436}" destId="{08D0F673-14B1-479A-AE26-C219DCD2A687}" srcOrd="4" destOrd="0" presId="urn:microsoft.com/office/officeart/2008/layout/AlternatingHexagons"/>
    <dgm:cxn modelId="{95C2BA53-90D1-448D-9A98-86BA2B92EDC8}" type="presParOf" srcId="{859103FA-207F-437C-A46C-C6F77C1B1013}" destId="{F4435761-3C90-4A08-A25C-883B84B793BD}" srcOrd="3" destOrd="0" presId="urn:microsoft.com/office/officeart/2008/layout/AlternatingHexagons"/>
    <dgm:cxn modelId="{139DAC67-6AD8-491B-9815-721FBB7100CB}" type="presParOf" srcId="{859103FA-207F-437C-A46C-C6F77C1B1013}" destId="{52CA8CAC-EAEF-41B1-BF90-1CE27DE9FFA7}" srcOrd="4" destOrd="0" presId="urn:microsoft.com/office/officeart/2008/layout/AlternatingHexagons"/>
    <dgm:cxn modelId="{045B7378-DFCD-4C68-B5BA-509036906D8A}" type="presParOf" srcId="{52CA8CAC-EAEF-41B1-BF90-1CE27DE9FFA7}" destId="{1BBB86AE-B467-40E8-BEEA-CF99DC624541}" srcOrd="0" destOrd="0" presId="urn:microsoft.com/office/officeart/2008/layout/AlternatingHexagons"/>
    <dgm:cxn modelId="{1A28A5B6-ABC1-4D20-9618-F31603D992AC}" type="presParOf" srcId="{52CA8CAC-EAEF-41B1-BF90-1CE27DE9FFA7}" destId="{D2367CEE-BA94-4FEB-8347-612050190977}" srcOrd="1" destOrd="0" presId="urn:microsoft.com/office/officeart/2008/layout/AlternatingHexagons"/>
    <dgm:cxn modelId="{5B5B6C16-E2D6-4F59-A47E-7E1AA81EB3FC}" type="presParOf" srcId="{52CA8CAC-EAEF-41B1-BF90-1CE27DE9FFA7}" destId="{14879D9C-B444-4560-AAC2-86671CC389B8}" srcOrd="2" destOrd="0" presId="urn:microsoft.com/office/officeart/2008/layout/AlternatingHexagons"/>
    <dgm:cxn modelId="{5E1906F6-CC08-420F-BB10-A2C5D9310AB1}" type="presParOf" srcId="{52CA8CAC-EAEF-41B1-BF90-1CE27DE9FFA7}" destId="{53A7A9D1-3B4F-418A-B9C7-CF6CBDA4DD0E}" srcOrd="3" destOrd="0" presId="urn:microsoft.com/office/officeart/2008/layout/AlternatingHexagons"/>
    <dgm:cxn modelId="{91134E83-8CF4-40DE-8CCF-0EEA97557EE3}" type="presParOf" srcId="{52CA8CAC-EAEF-41B1-BF90-1CE27DE9FFA7}" destId="{C5479960-15E1-47CA-8D1C-32F2A7CAE89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E098A5-77A1-424E-AFB8-6D8C0E93E470}" type="doc">
      <dgm:prSet loTypeId="urn:microsoft.com/office/officeart/2005/8/layout/radial6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62C5DA2-3772-41FC-AB8A-756DA8A65D02}">
      <dgm:prSet phldrT="[Text]" custT="1"/>
      <dgm:spPr>
        <a:solidFill>
          <a:srgbClr val="CCFFFF"/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  <a:latin typeface="Arial Black" panose="020B0A04020102020204" pitchFamily="34" charset="0"/>
            </a:rPr>
            <a:t>Divisions operate without a Head Office</a:t>
          </a:r>
        </a:p>
      </dgm:t>
    </dgm:pt>
    <dgm:pt modelId="{45A3BCEA-3D3E-4DF4-9688-FBF54BAAD38B}" type="parTrans" cxnId="{7E8145CB-AB61-42F5-8AD6-FB168F4B24E0}">
      <dgm:prSet/>
      <dgm:spPr/>
      <dgm:t>
        <a:bodyPr/>
        <a:lstStyle/>
        <a:p>
          <a:endParaRPr lang="en-GB"/>
        </a:p>
      </dgm:t>
    </dgm:pt>
    <dgm:pt modelId="{A2D768FC-DD27-4D22-B110-1A44E0387DAC}" type="sibTrans" cxnId="{7E8145CB-AB61-42F5-8AD6-FB168F4B24E0}">
      <dgm:prSet/>
      <dgm:spPr/>
      <dgm:t>
        <a:bodyPr/>
        <a:lstStyle/>
        <a:p>
          <a:endParaRPr lang="en-GB"/>
        </a:p>
      </dgm:t>
    </dgm:pt>
    <dgm:pt modelId="{9FD44DD1-9374-49B2-A8B3-BBFAB1FA437B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>
              <a:latin typeface="Arial Black" panose="020B0A04020102020204" pitchFamily="34" charset="0"/>
            </a:rPr>
            <a:t>Europe division</a:t>
          </a:r>
        </a:p>
      </dgm:t>
    </dgm:pt>
    <dgm:pt modelId="{0BF6FDAC-192F-45E4-AAD1-54EF83FDCAF3}" type="parTrans" cxnId="{7A1BC2D1-6A3E-45D7-936F-37E019C29B14}">
      <dgm:prSet/>
      <dgm:spPr/>
      <dgm:t>
        <a:bodyPr/>
        <a:lstStyle/>
        <a:p>
          <a:endParaRPr lang="en-GB"/>
        </a:p>
      </dgm:t>
    </dgm:pt>
    <dgm:pt modelId="{B6FC3EFA-3DA9-4FB9-9C85-2D1EFDC3E874}" type="sibTrans" cxnId="{7A1BC2D1-6A3E-45D7-936F-37E019C29B14}">
      <dgm:prSet/>
      <dgm:spPr/>
      <dgm:t>
        <a:bodyPr/>
        <a:lstStyle/>
        <a:p>
          <a:endParaRPr lang="en-GB"/>
        </a:p>
      </dgm:t>
    </dgm:pt>
    <dgm:pt modelId="{378F4156-82E6-409F-97A6-BF8C9CBD2D8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>
              <a:latin typeface="Arial Black" panose="020B0A04020102020204" pitchFamily="34" charset="0"/>
            </a:rPr>
            <a:t>African division </a:t>
          </a:r>
        </a:p>
      </dgm:t>
    </dgm:pt>
    <dgm:pt modelId="{581A3BC6-DC4E-4D03-A4EF-1A470118F388}" type="parTrans" cxnId="{38142772-C528-4D22-8EFC-21E2867A58DB}">
      <dgm:prSet/>
      <dgm:spPr/>
      <dgm:t>
        <a:bodyPr/>
        <a:lstStyle/>
        <a:p>
          <a:endParaRPr lang="en-GB"/>
        </a:p>
      </dgm:t>
    </dgm:pt>
    <dgm:pt modelId="{A9E63A0C-7C84-45F6-AB21-B90CB0E76A55}" type="sibTrans" cxnId="{38142772-C528-4D22-8EFC-21E2867A58DB}">
      <dgm:prSet/>
      <dgm:spPr/>
      <dgm:t>
        <a:bodyPr/>
        <a:lstStyle/>
        <a:p>
          <a:endParaRPr lang="en-GB"/>
        </a:p>
      </dgm:t>
    </dgm:pt>
    <dgm:pt modelId="{1A552C59-2689-4E3D-9EC6-BD4F57E7DF43}">
      <dgm:prSet phldrT="[Text]" phldr="1"/>
      <dgm:spPr/>
      <dgm:t>
        <a:bodyPr/>
        <a:lstStyle/>
        <a:p>
          <a:endParaRPr lang="en-GB"/>
        </a:p>
      </dgm:t>
    </dgm:pt>
    <dgm:pt modelId="{B91325E7-F793-41E6-B1B8-E8302783BFAF}" type="parTrans" cxnId="{74D3168F-F88B-440D-9DCF-40C0211592F2}">
      <dgm:prSet/>
      <dgm:spPr/>
      <dgm:t>
        <a:bodyPr/>
        <a:lstStyle/>
        <a:p>
          <a:endParaRPr lang="en-GB"/>
        </a:p>
      </dgm:t>
    </dgm:pt>
    <dgm:pt modelId="{AECC1419-49D2-4E06-AF37-7CA21EBC23F6}" type="sibTrans" cxnId="{74D3168F-F88B-440D-9DCF-40C0211592F2}">
      <dgm:prSet/>
      <dgm:spPr/>
      <dgm:t>
        <a:bodyPr/>
        <a:lstStyle/>
        <a:p>
          <a:endParaRPr lang="en-GB"/>
        </a:p>
      </dgm:t>
    </dgm:pt>
    <dgm:pt modelId="{6CB27B76-6EFD-4C58-9022-DD5C77A789E2}">
      <dgm:prSet phldrT="[Text]" phldr="1"/>
      <dgm:spPr/>
      <dgm:t>
        <a:bodyPr/>
        <a:lstStyle/>
        <a:p>
          <a:endParaRPr lang="en-GB"/>
        </a:p>
      </dgm:t>
    </dgm:pt>
    <dgm:pt modelId="{E17955CA-8FA7-4330-9E8E-4C75F4852EEB}" type="parTrans" cxnId="{F64FF281-E7EF-43E6-9D9D-B44E96594319}">
      <dgm:prSet/>
      <dgm:spPr/>
      <dgm:t>
        <a:bodyPr/>
        <a:lstStyle/>
        <a:p>
          <a:endParaRPr lang="en-GB"/>
        </a:p>
      </dgm:t>
    </dgm:pt>
    <dgm:pt modelId="{612B9D57-A7A5-4896-9100-26EF1C5D36DE}" type="sibTrans" cxnId="{F64FF281-E7EF-43E6-9D9D-B44E96594319}">
      <dgm:prSet/>
      <dgm:spPr/>
      <dgm:t>
        <a:bodyPr/>
        <a:lstStyle/>
        <a:p>
          <a:endParaRPr lang="en-GB"/>
        </a:p>
      </dgm:t>
    </dgm:pt>
    <dgm:pt modelId="{35249B7F-388A-430B-82E4-86E47AB9C8DD}">
      <dgm:prSet phldrT="[Text]" phldr="1"/>
      <dgm:spPr/>
      <dgm:t>
        <a:bodyPr/>
        <a:lstStyle/>
        <a:p>
          <a:endParaRPr lang="en-GB"/>
        </a:p>
      </dgm:t>
    </dgm:pt>
    <dgm:pt modelId="{F6D45052-E98E-4D70-BCB1-6096FCCC86C3}" type="parTrans" cxnId="{2B73291F-145A-4843-821D-9590C01A7EFC}">
      <dgm:prSet/>
      <dgm:spPr/>
      <dgm:t>
        <a:bodyPr/>
        <a:lstStyle/>
        <a:p>
          <a:endParaRPr lang="en-GB"/>
        </a:p>
      </dgm:t>
    </dgm:pt>
    <dgm:pt modelId="{1F7450E1-3FB9-41E0-A2A6-D45F67ACA3C3}" type="sibTrans" cxnId="{2B73291F-145A-4843-821D-9590C01A7EFC}">
      <dgm:prSet/>
      <dgm:spPr/>
      <dgm:t>
        <a:bodyPr/>
        <a:lstStyle/>
        <a:p>
          <a:endParaRPr lang="en-GB"/>
        </a:p>
      </dgm:t>
    </dgm:pt>
    <dgm:pt modelId="{D0A17566-939B-4118-898E-0E5E10B2B127}">
      <dgm:prSet phldrT="[Text]" phldr="1"/>
      <dgm:spPr/>
      <dgm:t>
        <a:bodyPr/>
        <a:lstStyle/>
        <a:p>
          <a:endParaRPr lang="en-GB"/>
        </a:p>
      </dgm:t>
    </dgm:pt>
    <dgm:pt modelId="{BC45CD74-DAE5-42AE-B2FD-B933640AD2B1}" type="parTrans" cxnId="{B86E50A7-EC04-4C15-A04C-98E0930A4482}">
      <dgm:prSet/>
      <dgm:spPr/>
      <dgm:t>
        <a:bodyPr/>
        <a:lstStyle/>
        <a:p>
          <a:endParaRPr lang="en-GB"/>
        </a:p>
      </dgm:t>
    </dgm:pt>
    <dgm:pt modelId="{CF4CFA9A-3EC4-4C8B-96E1-DD2335FC85E1}" type="sibTrans" cxnId="{B86E50A7-EC04-4C15-A04C-98E0930A4482}">
      <dgm:prSet/>
      <dgm:spPr/>
      <dgm:t>
        <a:bodyPr/>
        <a:lstStyle/>
        <a:p>
          <a:endParaRPr lang="en-GB"/>
        </a:p>
      </dgm:t>
    </dgm:pt>
    <dgm:pt modelId="{FE919169-CB62-462C-9BE9-3E7140871A13}">
      <dgm:prSet phldrT="[Text]" phldr="1"/>
      <dgm:spPr/>
      <dgm:t>
        <a:bodyPr/>
        <a:lstStyle/>
        <a:p>
          <a:endParaRPr lang="en-GB"/>
        </a:p>
      </dgm:t>
    </dgm:pt>
    <dgm:pt modelId="{8C7E2238-D1A5-4DD8-A821-F749779D34BE}" type="parTrans" cxnId="{E48BD745-1898-453C-87B0-5E0E77B0CF7D}">
      <dgm:prSet/>
      <dgm:spPr/>
      <dgm:t>
        <a:bodyPr/>
        <a:lstStyle/>
        <a:p>
          <a:endParaRPr lang="en-GB"/>
        </a:p>
      </dgm:t>
    </dgm:pt>
    <dgm:pt modelId="{B1A21452-3813-4C9C-BE4D-CEBCA3BC192E}" type="sibTrans" cxnId="{E48BD745-1898-453C-87B0-5E0E77B0CF7D}">
      <dgm:prSet/>
      <dgm:spPr/>
      <dgm:t>
        <a:bodyPr/>
        <a:lstStyle/>
        <a:p>
          <a:endParaRPr lang="en-GB"/>
        </a:p>
      </dgm:t>
    </dgm:pt>
    <dgm:pt modelId="{FB375CC1-622C-44A0-A5BF-99A895F52598}">
      <dgm:prSet phldrT="[Text]" phldr="1"/>
      <dgm:spPr/>
      <dgm:t>
        <a:bodyPr/>
        <a:lstStyle/>
        <a:p>
          <a:endParaRPr lang="en-GB"/>
        </a:p>
      </dgm:t>
    </dgm:pt>
    <dgm:pt modelId="{AC4765BE-4BF0-4F68-A498-468770FE5E0F}" type="parTrans" cxnId="{0F39A0F6-8D60-4BE1-B4E3-CAC5C4D48083}">
      <dgm:prSet/>
      <dgm:spPr/>
      <dgm:t>
        <a:bodyPr/>
        <a:lstStyle/>
        <a:p>
          <a:endParaRPr lang="en-GB"/>
        </a:p>
      </dgm:t>
    </dgm:pt>
    <dgm:pt modelId="{EFBAAD2E-4ED8-4284-93CD-5757325E9D91}" type="sibTrans" cxnId="{0F39A0F6-8D60-4BE1-B4E3-CAC5C4D48083}">
      <dgm:prSet/>
      <dgm:spPr/>
      <dgm:t>
        <a:bodyPr/>
        <a:lstStyle/>
        <a:p>
          <a:endParaRPr lang="en-GB"/>
        </a:p>
      </dgm:t>
    </dgm:pt>
    <dgm:pt modelId="{F3632319-4E92-45A9-8558-117A1188A2D6}" type="pres">
      <dgm:prSet presAssocID="{F6E098A5-77A1-424E-AFB8-6D8C0E93E47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C7FA09-ACC3-4D0F-AB43-FE3C3BC8C487}" type="pres">
      <dgm:prSet presAssocID="{562C5DA2-3772-41FC-AB8A-756DA8A65D02}" presName="centerShape" presStyleLbl="node0" presStyleIdx="0" presStyleCnt="1" custScaleX="144078" custLinFactNeighborX="1530" custLinFactNeighborY="-200"/>
      <dgm:spPr/>
    </dgm:pt>
    <dgm:pt modelId="{4A33F037-5AAF-4E59-ADD5-D08B1946B597}" type="pres">
      <dgm:prSet presAssocID="{9FD44DD1-9374-49B2-A8B3-BBFAB1FA437B}" presName="node" presStyleLbl="node1" presStyleIdx="0" presStyleCnt="2" custScaleX="126484" custScaleY="109218">
        <dgm:presLayoutVars>
          <dgm:bulletEnabled val="1"/>
        </dgm:presLayoutVars>
      </dgm:prSet>
      <dgm:spPr/>
    </dgm:pt>
    <dgm:pt modelId="{C7408B0C-D808-4172-8429-93EF2BB1A144}" type="pres">
      <dgm:prSet presAssocID="{9FD44DD1-9374-49B2-A8B3-BBFAB1FA437B}" presName="dummy" presStyleCnt="0"/>
      <dgm:spPr/>
    </dgm:pt>
    <dgm:pt modelId="{4A992BAA-0FE4-4D9D-BEAC-FD3CC9BB96C2}" type="pres">
      <dgm:prSet presAssocID="{B6FC3EFA-3DA9-4FB9-9C85-2D1EFDC3E874}" presName="sibTrans" presStyleLbl="sibTrans2D1" presStyleIdx="0" presStyleCnt="2"/>
      <dgm:spPr/>
    </dgm:pt>
    <dgm:pt modelId="{52AA4277-BC9F-41EA-B8A8-56BE6B106777}" type="pres">
      <dgm:prSet presAssocID="{378F4156-82E6-409F-97A6-BF8C9CBD2D8A}" presName="node" presStyleLbl="node1" presStyleIdx="1" presStyleCnt="2" custScaleX="138449" custScaleY="101724">
        <dgm:presLayoutVars>
          <dgm:bulletEnabled val="1"/>
        </dgm:presLayoutVars>
      </dgm:prSet>
      <dgm:spPr/>
    </dgm:pt>
    <dgm:pt modelId="{FC9F2C3D-2A10-4047-9A4F-DA1D0E2B64CE}" type="pres">
      <dgm:prSet presAssocID="{378F4156-82E6-409F-97A6-BF8C9CBD2D8A}" presName="dummy" presStyleCnt="0"/>
      <dgm:spPr/>
    </dgm:pt>
    <dgm:pt modelId="{92A86065-6C0F-4839-96C8-D3C9DED2E3B7}" type="pres">
      <dgm:prSet presAssocID="{A9E63A0C-7C84-45F6-AB21-B90CB0E76A55}" presName="sibTrans" presStyleLbl="sibTrans2D1" presStyleIdx="1" presStyleCnt="2"/>
      <dgm:spPr/>
    </dgm:pt>
  </dgm:ptLst>
  <dgm:cxnLst>
    <dgm:cxn modelId="{8A89820D-AAD3-4EC2-9936-266648AA441A}" type="presOf" srcId="{B6FC3EFA-3DA9-4FB9-9C85-2D1EFDC3E874}" destId="{4A992BAA-0FE4-4D9D-BEAC-FD3CC9BB96C2}" srcOrd="0" destOrd="0" presId="urn:microsoft.com/office/officeart/2005/8/layout/radial6"/>
    <dgm:cxn modelId="{2B73291F-145A-4843-821D-9590C01A7EFC}" srcId="{1A552C59-2689-4E3D-9EC6-BD4F57E7DF43}" destId="{35249B7F-388A-430B-82E4-86E47AB9C8DD}" srcOrd="1" destOrd="0" parTransId="{F6D45052-E98E-4D70-BCB1-6096FCCC86C3}" sibTransId="{1F7450E1-3FB9-41E0-A2A6-D45F67ACA3C3}"/>
    <dgm:cxn modelId="{E48BD745-1898-453C-87B0-5E0E77B0CF7D}" srcId="{D0A17566-939B-4118-898E-0E5E10B2B127}" destId="{FE919169-CB62-462C-9BE9-3E7140871A13}" srcOrd="0" destOrd="0" parTransId="{8C7E2238-D1A5-4DD8-A821-F749779D34BE}" sibTransId="{B1A21452-3813-4C9C-BE4D-CEBCA3BC192E}"/>
    <dgm:cxn modelId="{68A77E4C-0C62-4E10-93A1-06A6FE64BA55}" type="presOf" srcId="{F6E098A5-77A1-424E-AFB8-6D8C0E93E470}" destId="{F3632319-4E92-45A9-8558-117A1188A2D6}" srcOrd="0" destOrd="0" presId="urn:microsoft.com/office/officeart/2005/8/layout/radial6"/>
    <dgm:cxn modelId="{38142772-C528-4D22-8EFC-21E2867A58DB}" srcId="{562C5DA2-3772-41FC-AB8A-756DA8A65D02}" destId="{378F4156-82E6-409F-97A6-BF8C9CBD2D8A}" srcOrd="1" destOrd="0" parTransId="{581A3BC6-DC4E-4D03-A4EF-1A470118F388}" sibTransId="{A9E63A0C-7C84-45F6-AB21-B90CB0E76A55}"/>
    <dgm:cxn modelId="{F64FF281-E7EF-43E6-9D9D-B44E96594319}" srcId="{1A552C59-2689-4E3D-9EC6-BD4F57E7DF43}" destId="{6CB27B76-6EFD-4C58-9022-DD5C77A789E2}" srcOrd="0" destOrd="0" parTransId="{E17955CA-8FA7-4330-9E8E-4C75F4852EEB}" sibTransId="{612B9D57-A7A5-4896-9100-26EF1C5D36DE}"/>
    <dgm:cxn modelId="{9DAB2586-78D1-423D-B7C2-6E0FD0E920BF}" type="presOf" srcId="{562C5DA2-3772-41FC-AB8A-756DA8A65D02}" destId="{3AC7FA09-ACC3-4D0F-AB43-FE3C3BC8C487}" srcOrd="0" destOrd="0" presId="urn:microsoft.com/office/officeart/2005/8/layout/radial6"/>
    <dgm:cxn modelId="{74D3168F-F88B-440D-9DCF-40C0211592F2}" srcId="{F6E098A5-77A1-424E-AFB8-6D8C0E93E470}" destId="{1A552C59-2689-4E3D-9EC6-BD4F57E7DF43}" srcOrd="1" destOrd="0" parTransId="{B91325E7-F793-41E6-B1B8-E8302783BFAF}" sibTransId="{AECC1419-49D2-4E06-AF37-7CA21EBC23F6}"/>
    <dgm:cxn modelId="{B86E50A7-EC04-4C15-A04C-98E0930A4482}" srcId="{F6E098A5-77A1-424E-AFB8-6D8C0E93E470}" destId="{D0A17566-939B-4118-898E-0E5E10B2B127}" srcOrd="2" destOrd="0" parTransId="{BC45CD74-DAE5-42AE-B2FD-B933640AD2B1}" sibTransId="{CF4CFA9A-3EC4-4C8B-96E1-DD2335FC85E1}"/>
    <dgm:cxn modelId="{694E35B2-816D-4644-B132-2F0B19A69FE5}" type="presOf" srcId="{A9E63A0C-7C84-45F6-AB21-B90CB0E76A55}" destId="{92A86065-6C0F-4839-96C8-D3C9DED2E3B7}" srcOrd="0" destOrd="0" presId="urn:microsoft.com/office/officeart/2005/8/layout/radial6"/>
    <dgm:cxn modelId="{312052B2-D908-4D2D-8762-A025D05D1180}" type="presOf" srcId="{9FD44DD1-9374-49B2-A8B3-BBFAB1FA437B}" destId="{4A33F037-5AAF-4E59-ADD5-D08B1946B597}" srcOrd="0" destOrd="0" presId="urn:microsoft.com/office/officeart/2005/8/layout/radial6"/>
    <dgm:cxn modelId="{1193DAB8-3F47-4869-9468-2572EEAEC91C}" type="presOf" srcId="{378F4156-82E6-409F-97A6-BF8C9CBD2D8A}" destId="{52AA4277-BC9F-41EA-B8A8-56BE6B106777}" srcOrd="0" destOrd="0" presId="urn:microsoft.com/office/officeart/2005/8/layout/radial6"/>
    <dgm:cxn modelId="{7E8145CB-AB61-42F5-8AD6-FB168F4B24E0}" srcId="{F6E098A5-77A1-424E-AFB8-6D8C0E93E470}" destId="{562C5DA2-3772-41FC-AB8A-756DA8A65D02}" srcOrd="0" destOrd="0" parTransId="{45A3BCEA-3D3E-4DF4-9688-FBF54BAAD38B}" sibTransId="{A2D768FC-DD27-4D22-B110-1A44E0387DAC}"/>
    <dgm:cxn modelId="{7A1BC2D1-6A3E-45D7-936F-37E019C29B14}" srcId="{562C5DA2-3772-41FC-AB8A-756DA8A65D02}" destId="{9FD44DD1-9374-49B2-A8B3-BBFAB1FA437B}" srcOrd="0" destOrd="0" parTransId="{0BF6FDAC-192F-45E4-AAD1-54EF83FDCAF3}" sibTransId="{B6FC3EFA-3DA9-4FB9-9C85-2D1EFDC3E874}"/>
    <dgm:cxn modelId="{0F39A0F6-8D60-4BE1-B4E3-CAC5C4D48083}" srcId="{D0A17566-939B-4118-898E-0E5E10B2B127}" destId="{FB375CC1-622C-44A0-A5BF-99A895F52598}" srcOrd="1" destOrd="0" parTransId="{AC4765BE-4BF0-4F68-A498-468770FE5E0F}" sibTransId="{EFBAAD2E-4ED8-4284-93CD-5757325E9D91}"/>
    <dgm:cxn modelId="{441E9948-93FE-456A-B70D-8452107ADDD7}" type="presParOf" srcId="{F3632319-4E92-45A9-8558-117A1188A2D6}" destId="{3AC7FA09-ACC3-4D0F-AB43-FE3C3BC8C487}" srcOrd="0" destOrd="0" presId="urn:microsoft.com/office/officeart/2005/8/layout/radial6"/>
    <dgm:cxn modelId="{1145FE8D-4766-41B8-852B-7E06BD37F977}" type="presParOf" srcId="{F3632319-4E92-45A9-8558-117A1188A2D6}" destId="{4A33F037-5AAF-4E59-ADD5-D08B1946B597}" srcOrd="1" destOrd="0" presId="urn:microsoft.com/office/officeart/2005/8/layout/radial6"/>
    <dgm:cxn modelId="{EC8C08C6-61E2-4D0E-803E-8C734232CAC2}" type="presParOf" srcId="{F3632319-4E92-45A9-8558-117A1188A2D6}" destId="{C7408B0C-D808-4172-8429-93EF2BB1A144}" srcOrd="2" destOrd="0" presId="urn:microsoft.com/office/officeart/2005/8/layout/radial6"/>
    <dgm:cxn modelId="{F8440D70-8931-44EE-9BB3-874E5D17037E}" type="presParOf" srcId="{F3632319-4E92-45A9-8558-117A1188A2D6}" destId="{4A992BAA-0FE4-4D9D-BEAC-FD3CC9BB96C2}" srcOrd="3" destOrd="0" presId="urn:microsoft.com/office/officeart/2005/8/layout/radial6"/>
    <dgm:cxn modelId="{0B504D28-E0CC-4924-B631-06C6899B6F4C}" type="presParOf" srcId="{F3632319-4E92-45A9-8558-117A1188A2D6}" destId="{52AA4277-BC9F-41EA-B8A8-56BE6B106777}" srcOrd="4" destOrd="0" presId="urn:microsoft.com/office/officeart/2005/8/layout/radial6"/>
    <dgm:cxn modelId="{AB57AD0D-3776-43E0-9D48-C8421BBC52AA}" type="presParOf" srcId="{F3632319-4E92-45A9-8558-117A1188A2D6}" destId="{FC9F2C3D-2A10-4047-9A4F-DA1D0E2B64CE}" srcOrd="5" destOrd="0" presId="urn:microsoft.com/office/officeart/2005/8/layout/radial6"/>
    <dgm:cxn modelId="{6719D502-A524-4117-8D81-43166174D5D7}" type="presParOf" srcId="{F3632319-4E92-45A9-8558-117A1188A2D6}" destId="{92A86065-6C0F-4839-96C8-D3C9DED2E3B7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E098A5-77A1-424E-AFB8-6D8C0E93E470}" type="doc">
      <dgm:prSet loTypeId="urn:microsoft.com/office/officeart/2005/8/layout/radial6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62C5DA2-3772-41FC-AB8A-756DA8A65D02}">
      <dgm:prSet phldrT="[Text]" custT="1"/>
      <dgm:spPr>
        <a:solidFill>
          <a:srgbClr val="CCFFFF"/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  <a:latin typeface="Arial Black" panose="020B0A04020102020204" pitchFamily="34" charset="0"/>
            </a:rPr>
            <a:t>Decentralisation:</a:t>
          </a:r>
        </a:p>
        <a:p>
          <a:r>
            <a:rPr lang="en-GB" sz="1400" dirty="0">
              <a:solidFill>
                <a:schemeClr val="tx1"/>
              </a:solidFill>
              <a:latin typeface="Arial Black" panose="020B0A04020102020204" pitchFamily="34" charset="0"/>
            </a:rPr>
            <a:t>Divisions operate without a Head Office</a:t>
          </a:r>
        </a:p>
      </dgm:t>
    </dgm:pt>
    <dgm:pt modelId="{45A3BCEA-3D3E-4DF4-9688-FBF54BAAD38B}" type="parTrans" cxnId="{7E8145CB-AB61-42F5-8AD6-FB168F4B24E0}">
      <dgm:prSet/>
      <dgm:spPr/>
      <dgm:t>
        <a:bodyPr/>
        <a:lstStyle/>
        <a:p>
          <a:endParaRPr lang="en-GB"/>
        </a:p>
      </dgm:t>
    </dgm:pt>
    <dgm:pt modelId="{A2D768FC-DD27-4D22-B110-1A44E0387DAC}" type="sibTrans" cxnId="{7E8145CB-AB61-42F5-8AD6-FB168F4B24E0}">
      <dgm:prSet/>
      <dgm:spPr/>
      <dgm:t>
        <a:bodyPr/>
        <a:lstStyle/>
        <a:p>
          <a:endParaRPr lang="en-GB"/>
        </a:p>
      </dgm:t>
    </dgm:pt>
    <dgm:pt modelId="{9FD44DD1-9374-49B2-A8B3-BBFAB1FA437B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>
              <a:latin typeface="Arial Black" panose="020B0A04020102020204" pitchFamily="34" charset="0"/>
            </a:rPr>
            <a:t>Europe division</a:t>
          </a:r>
        </a:p>
      </dgm:t>
    </dgm:pt>
    <dgm:pt modelId="{0BF6FDAC-192F-45E4-AAD1-54EF83FDCAF3}" type="parTrans" cxnId="{7A1BC2D1-6A3E-45D7-936F-37E019C29B14}">
      <dgm:prSet/>
      <dgm:spPr/>
      <dgm:t>
        <a:bodyPr/>
        <a:lstStyle/>
        <a:p>
          <a:endParaRPr lang="en-GB"/>
        </a:p>
      </dgm:t>
    </dgm:pt>
    <dgm:pt modelId="{B6FC3EFA-3DA9-4FB9-9C85-2D1EFDC3E874}" type="sibTrans" cxnId="{7A1BC2D1-6A3E-45D7-936F-37E019C29B14}">
      <dgm:prSet/>
      <dgm:spPr/>
      <dgm:t>
        <a:bodyPr/>
        <a:lstStyle/>
        <a:p>
          <a:endParaRPr lang="en-GB"/>
        </a:p>
      </dgm:t>
    </dgm:pt>
    <dgm:pt modelId="{378F4156-82E6-409F-97A6-BF8C9CBD2D8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>
              <a:latin typeface="Arial Black" panose="020B0A04020102020204" pitchFamily="34" charset="0"/>
            </a:rPr>
            <a:t>African division </a:t>
          </a:r>
        </a:p>
      </dgm:t>
    </dgm:pt>
    <dgm:pt modelId="{581A3BC6-DC4E-4D03-A4EF-1A470118F388}" type="parTrans" cxnId="{38142772-C528-4D22-8EFC-21E2867A58DB}">
      <dgm:prSet/>
      <dgm:spPr/>
      <dgm:t>
        <a:bodyPr/>
        <a:lstStyle/>
        <a:p>
          <a:endParaRPr lang="en-GB"/>
        </a:p>
      </dgm:t>
    </dgm:pt>
    <dgm:pt modelId="{A9E63A0C-7C84-45F6-AB21-B90CB0E76A55}" type="sibTrans" cxnId="{38142772-C528-4D22-8EFC-21E2867A58DB}">
      <dgm:prSet/>
      <dgm:spPr/>
      <dgm:t>
        <a:bodyPr/>
        <a:lstStyle/>
        <a:p>
          <a:endParaRPr lang="en-GB"/>
        </a:p>
      </dgm:t>
    </dgm:pt>
    <dgm:pt modelId="{1A552C59-2689-4E3D-9EC6-BD4F57E7DF43}">
      <dgm:prSet phldrT="[Text]" phldr="1"/>
      <dgm:spPr/>
      <dgm:t>
        <a:bodyPr/>
        <a:lstStyle/>
        <a:p>
          <a:endParaRPr lang="en-GB"/>
        </a:p>
      </dgm:t>
    </dgm:pt>
    <dgm:pt modelId="{B91325E7-F793-41E6-B1B8-E8302783BFAF}" type="parTrans" cxnId="{74D3168F-F88B-440D-9DCF-40C0211592F2}">
      <dgm:prSet/>
      <dgm:spPr/>
      <dgm:t>
        <a:bodyPr/>
        <a:lstStyle/>
        <a:p>
          <a:endParaRPr lang="en-GB"/>
        </a:p>
      </dgm:t>
    </dgm:pt>
    <dgm:pt modelId="{AECC1419-49D2-4E06-AF37-7CA21EBC23F6}" type="sibTrans" cxnId="{74D3168F-F88B-440D-9DCF-40C0211592F2}">
      <dgm:prSet/>
      <dgm:spPr/>
      <dgm:t>
        <a:bodyPr/>
        <a:lstStyle/>
        <a:p>
          <a:endParaRPr lang="en-GB"/>
        </a:p>
      </dgm:t>
    </dgm:pt>
    <dgm:pt modelId="{6CB27B76-6EFD-4C58-9022-DD5C77A789E2}">
      <dgm:prSet phldrT="[Text]" phldr="1"/>
      <dgm:spPr/>
      <dgm:t>
        <a:bodyPr/>
        <a:lstStyle/>
        <a:p>
          <a:endParaRPr lang="en-GB"/>
        </a:p>
      </dgm:t>
    </dgm:pt>
    <dgm:pt modelId="{E17955CA-8FA7-4330-9E8E-4C75F4852EEB}" type="parTrans" cxnId="{F64FF281-E7EF-43E6-9D9D-B44E96594319}">
      <dgm:prSet/>
      <dgm:spPr/>
      <dgm:t>
        <a:bodyPr/>
        <a:lstStyle/>
        <a:p>
          <a:endParaRPr lang="en-GB"/>
        </a:p>
      </dgm:t>
    </dgm:pt>
    <dgm:pt modelId="{612B9D57-A7A5-4896-9100-26EF1C5D36DE}" type="sibTrans" cxnId="{F64FF281-E7EF-43E6-9D9D-B44E96594319}">
      <dgm:prSet/>
      <dgm:spPr/>
      <dgm:t>
        <a:bodyPr/>
        <a:lstStyle/>
        <a:p>
          <a:endParaRPr lang="en-GB"/>
        </a:p>
      </dgm:t>
    </dgm:pt>
    <dgm:pt modelId="{35249B7F-388A-430B-82E4-86E47AB9C8DD}">
      <dgm:prSet phldrT="[Text]" phldr="1"/>
      <dgm:spPr/>
      <dgm:t>
        <a:bodyPr/>
        <a:lstStyle/>
        <a:p>
          <a:endParaRPr lang="en-GB"/>
        </a:p>
      </dgm:t>
    </dgm:pt>
    <dgm:pt modelId="{F6D45052-E98E-4D70-BCB1-6096FCCC86C3}" type="parTrans" cxnId="{2B73291F-145A-4843-821D-9590C01A7EFC}">
      <dgm:prSet/>
      <dgm:spPr/>
      <dgm:t>
        <a:bodyPr/>
        <a:lstStyle/>
        <a:p>
          <a:endParaRPr lang="en-GB"/>
        </a:p>
      </dgm:t>
    </dgm:pt>
    <dgm:pt modelId="{1F7450E1-3FB9-41E0-A2A6-D45F67ACA3C3}" type="sibTrans" cxnId="{2B73291F-145A-4843-821D-9590C01A7EFC}">
      <dgm:prSet/>
      <dgm:spPr/>
      <dgm:t>
        <a:bodyPr/>
        <a:lstStyle/>
        <a:p>
          <a:endParaRPr lang="en-GB"/>
        </a:p>
      </dgm:t>
    </dgm:pt>
    <dgm:pt modelId="{D0A17566-939B-4118-898E-0E5E10B2B127}">
      <dgm:prSet phldrT="[Text]" phldr="1"/>
      <dgm:spPr/>
      <dgm:t>
        <a:bodyPr/>
        <a:lstStyle/>
        <a:p>
          <a:endParaRPr lang="en-GB"/>
        </a:p>
      </dgm:t>
    </dgm:pt>
    <dgm:pt modelId="{BC45CD74-DAE5-42AE-B2FD-B933640AD2B1}" type="parTrans" cxnId="{B86E50A7-EC04-4C15-A04C-98E0930A4482}">
      <dgm:prSet/>
      <dgm:spPr/>
      <dgm:t>
        <a:bodyPr/>
        <a:lstStyle/>
        <a:p>
          <a:endParaRPr lang="en-GB"/>
        </a:p>
      </dgm:t>
    </dgm:pt>
    <dgm:pt modelId="{CF4CFA9A-3EC4-4C8B-96E1-DD2335FC85E1}" type="sibTrans" cxnId="{B86E50A7-EC04-4C15-A04C-98E0930A4482}">
      <dgm:prSet/>
      <dgm:spPr/>
      <dgm:t>
        <a:bodyPr/>
        <a:lstStyle/>
        <a:p>
          <a:endParaRPr lang="en-GB"/>
        </a:p>
      </dgm:t>
    </dgm:pt>
    <dgm:pt modelId="{FE919169-CB62-462C-9BE9-3E7140871A13}">
      <dgm:prSet phldrT="[Text]" phldr="1"/>
      <dgm:spPr/>
      <dgm:t>
        <a:bodyPr/>
        <a:lstStyle/>
        <a:p>
          <a:endParaRPr lang="en-GB"/>
        </a:p>
      </dgm:t>
    </dgm:pt>
    <dgm:pt modelId="{8C7E2238-D1A5-4DD8-A821-F749779D34BE}" type="parTrans" cxnId="{E48BD745-1898-453C-87B0-5E0E77B0CF7D}">
      <dgm:prSet/>
      <dgm:spPr/>
      <dgm:t>
        <a:bodyPr/>
        <a:lstStyle/>
        <a:p>
          <a:endParaRPr lang="en-GB"/>
        </a:p>
      </dgm:t>
    </dgm:pt>
    <dgm:pt modelId="{B1A21452-3813-4C9C-BE4D-CEBCA3BC192E}" type="sibTrans" cxnId="{E48BD745-1898-453C-87B0-5E0E77B0CF7D}">
      <dgm:prSet/>
      <dgm:spPr/>
      <dgm:t>
        <a:bodyPr/>
        <a:lstStyle/>
        <a:p>
          <a:endParaRPr lang="en-GB"/>
        </a:p>
      </dgm:t>
    </dgm:pt>
    <dgm:pt modelId="{FB375CC1-622C-44A0-A5BF-99A895F52598}">
      <dgm:prSet phldrT="[Text]" phldr="1"/>
      <dgm:spPr/>
      <dgm:t>
        <a:bodyPr/>
        <a:lstStyle/>
        <a:p>
          <a:endParaRPr lang="en-GB"/>
        </a:p>
      </dgm:t>
    </dgm:pt>
    <dgm:pt modelId="{AC4765BE-4BF0-4F68-A498-468770FE5E0F}" type="parTrans" cxnId="{0F39A0F6-8D60-4BE1-B4E3-CAC5C4D48083}">
      <dgm:prSet/>
      <dgm:spPr/>
      <dgm:t>
        <a:bodyPr/>
        <a:lstStyle/>
        <a:p>
          <a:endParaRPr lang="en-GB"/>
        </a:p>
      </dgm:t>
    </dgm:pt>
    <dgm:pt modelId="{EFBAAD2E-4ED8-4284-93CD-5757325E9D91}" type="sibTrans" cxnId="{0F39A0F6-8D60-4BE1-B4E3-CAC5C4D48083}">
      <dgm:prSet/>
      <dgm:spPr/>
      <dgm:t>
        <a:bodyPr/>
        <a:lstStyle/>
        <a:p>
          <a:endParaRPr lang="en-GB"/>
        </a:p>
      </dgm:t>
    </dgm:pt>
    <dgm:pt modelId="{F3632319-4E92-45A9-8558-117A1188A2D6}" type="pres">
      <dgm:prSet presAssocID="{F6E098A5-77A1-424E-AFB8-6D8C0E93E47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C7FA09-ACC3-4D0F-AB43-FE3C3BC8C487}" type="pres">
      <dgm:prSet presAssocID="{562C5DA2-3772-41FC-AB8A-756DA8A65D02}" presName="centerShape" presStyleLbl="node0" presStyleIdx="0" presStyleCnt="1" custScaleX="144078" custLinFactNeighborX="1530" custLinFactNeighborY="-200"/>
      <dgm:spPr/>
    </dgm:pt>
    <dgm:pt modelId="{4A33F037-5AAF-4E59-ADD5-D08B1946B597}" type="pres">
      <dgm:prSet presAssocID="{9FD44DD1-9374-49B2-A8B3-BBFAB1FA437B}" presName="node" presStyleLbl="node1" presStyleIdx="0" presStyleCnt="2" custScaleX="126484" custScaleY="109218">
        <dgm:presLayoutVars>
          <dgm:bulletEnabled val="1"/>
        </dgm:presLayoutVars>
      </dgm:prSet>
      <dgm:spPr/>
    </dgm:pt>
    <dgm:pt modelId="{C7408B0C-D808-4172-8429-93EF2BB1A144}" type="pres">
      <dgm:prSet presAssocID="{9FD44DD1-9374-49B2-A8B3-BBFAB1FA437B}" presName="dummy" presStyleCnt="0"/>
      <dgm:spPr/>
    </dgm:pt>
    <dgm:pt modelId="{4A992BAA-0FE4-4D9D-BEAC-FD3CC9BB96C2}" type="pres">
      <dgm:prSet presAssocID="{B6FC3EFA-3DA9-4FB9-9C85-2D1EFDC3E874}" presName="sibTrans" presStyleLbl="sibTrans2D1" presStyleIdx="0" presStyleCnt="2"/>
      <dgm:spPr/>
    </dgm:pt>
    <dgm:pt modelId="{52AA4277-BC9F-41EA-B8A8-56BE6B106777}" type="pres">
      <dgm:prSet presAssocID="{378F4156-82E6-409F-97A6-BF8C9CBD2D8A}" presName="node" presStyleLbl="node1" presStyleIdx="1" presStyleCnt="2" custScaleX="138449" custScaleY="101724">
        <dgm:presLayoutVars>
          <dgm:bulletEnabled val="1"/>
        </dgm:presLayoutVars>
      </dgm:prSet>
      <dgm:spPr/>
    </dgm:pt>
    <dgm:pt modelId="{FC9F2C3D-2A10-4047-9A4F-DA1D0E2B64CE}" type="pres">
      <dgm:prSet presAssocID="{378F4156-82E6-409F-97A6-BF8C9CBD2D8A}" presName="dummy" presStyleCnt="0"/>
      <dgm:spPr/>
    </dgm:pt>
    <dgm:pt modelId="{92A86065-6C0F-4839-96C8-D3C9DED2E3B7}" type="pres">
      <dgm:prSet presAssocID="{A9E63A0C-7C84-45F6-AB21-B90CB0E76A55}" presName="sibTrans" presStyleLbl="sibTrans2D1" presStyleIdx="1" presStyleCnt="2"/>
      <dgm:spPr/>
    </dgm:pt>
  </dgm:ptLst>
  <dgm:cxnLst>
    <dgm:cxn modelId="{8A89820D-AAD3-4EC2-9936-266648AA441A}" type="presOf" srcId="{B6FC3EFA-3DA9-4FB9-9C85-2D1EFDC3E874}" destId="{4A992BAA-0FE4-4D9D-BEAC-FD3CC9BB96C2}" srcOrd="0" destOrd="0" presId="urn:microsoft.com/office/officeart/2005/8/layout/radial6"/>
    <dgm:cxn modelId="{2B73291F-145A-4843-821D-9590C01A7EFC}" srcId="{1A552C59-2689-4E3D-9EC6-BD4F57E7DF43}" destId="{35249B7F-388A-430B-82E4-86E47AB9C8DD}" srcOrd="1" destOrd="0" parTransId="{F6D45052-E98E-4D70-BCB1-6096FCCC86C3}" sibTransId="{1F7450E1-3FB9-41E0-A2A6-D45F67ACA3C3}"/>
    <dgm:cxn modelId="{E48BD745-1898-453C-87B0-5E0E77B0CF7D}" srcId="{D0A17566-939B-4118-898E-0E5E10B2B127}" destId="{FE919169-CB62-462C-9BE9-3E7140871A13}" srcOrd="0" destOrd="0" parTransId="{8C7E2238-D1A5-4DD8-A821-F749779D34BE}" sibTransId="{B1A21452-3813-4C9C-BE4D-CEBCA3BC192E}"/>
    <dgm:cxn modelId="{68A77E4C-0C62-4E10-93A1-06A6FE64BA55}" type="presOf" srcId="{F6E098A5-77A1-424E-AFB8-6D8C0E93E470}" destId="{F3632319-4E92-45A9-8558-117A1188A2D6}" srcOrd="0" destOrd="0" presId="urn:microsoft.com/office/officeart/2005/8/layout/radial6"/>
    <dgm:cxn modelId="{38142772-C528-4D22-8EFC-21E2867A58DB}" srcId="{562C5DA2-3772-41FC-AB8A-756DA8A65D02}" destId="{378F4156-82E6-409F-97A6-BF8C9CBD2D8A}" srcOrd="1" destOrd="0" parTransId="{581A3BC6-DC4E-4D03-A4EF-1A470118F388}" sibTransId="{A9E63A0C-7C84-45F6-AB21-B90CB0E76A55}"/>
    <dgm:cxn modelId="{F64FF281-E7EF-43E6-9D9D-B44E96594319}" srcId="{1A552C59-2689-4E3D-9EC6-BD4F57E7DF43}" destId="{6CB27B76-6EFD-4C58-9022-DD5C77A789E2}" srcOrd="0" destOrd="0" parTransId="{E17955CA-8FA7-4330-9E8E-4C75F4852EEB}" sibTransId="{612B9D57-A7A5-4896-9100-26EF1C5D36DE}"/>
    <dgm:cxn modelId="{9DAB2586-78D1-423D-B7C2-6E0FD0E920BF}" type="presOf" srcId="{562C5DA2-3772-41FC-AB8A-756DA8A65D02}" destId="{3AC7FA09-ACC3-4D0F-AB43-FE3C3BC8C487}" srcOrd="0" destOrd="0" presId="urn:microsoft.com/office/officeart/2005/8/layout/radial6"/>
    <dgm:cxn modelId="{74D3168F-F88B-440D-9DCF-40C0211592F2}" srcId="{F6E098A5-77A1-424E-AFB8-6D8C0E93E470}" destId="{1A552C59-2689-4E3D-9EC6-BD4F57E7DF43}" srcOrd="1" destOrd="0" parTransId="{B91325E7-F793-41E6-B1B8-E8302783BFAF}" sibTransId="{AECC1419-49D2-4E06-AF37-7CA21EBC23F6}"/>
    <dgm:cxn modelId="{B86E50A7-EC04-4C15-A04C-98E0930A4482}" srcId="{F6E098A5-77A1-424E-AFB8-6D8C0E93E470}" destId="{D0A17566-939B-4118-898E-0E5E10B2B127}" srcOrd="2" destOrd="0" parTransId="{BC45CD74-DAE5-42AE-B2FD-B933640AD2B1}" sibTransId="{CF4CFA9A-3EC4-4C8B-96E1-DD2335FC85E1}"/>
    <dgm:cxn modelId="{694E35B2-816D-4644-B132-2F0B19A69FE5}" type="presOf" srcId="{A9E63A0C-7C84-45F6-AB21-B90CB0E76A55}" destId="{92A86065-6C0F-4839-96C8-D3C9DED2E3B7}" srcOrd="0" destOrd="0" presId="urn:microsoft.com/office/officeart/2005/8/layout/radial6"/>
    <dgm:cxn modelId="{312052B2-D908-4D2D-8762-A025D05D1180}" type="presOf" srcId="{9FD44DD1-9374-49B2-A8B3-BBFAB1FA437B}" destId="{4A33F037-5AAF-4E59-ADD5-D08B1946B597}" srcOrd="0" destOrd="0" presId="urn:microsoft.com/office/officeart/2005/8/layout/radial6"/>
    <dgm:cxn modelId="{1193DAB8-3F47-4869-9468-2572EEAEC91C}" type="presOf" srcId="{378F4156-82E6-409F-97A6-BF8C9CBD2D8A}" destId="{52AA4277-BC9F-41EA-B8A8-56BE6B106777}" srcOrd="0" destOrd="0" presId="urn:microsoft.com/office/officeart/2005/8/layout/radial6"/>
    <dgm:cxn modelId="{7E8145CB-AB61-42F5-8AD6-FB168F4B24E0}" srcId="{F6E098A5-77A1-424E-AFB8-6D8C0E93E470}" destId="{562C5DA2-3772-41FC-AB8A-756DA8A65D02}" srcOrd="0" destOrd="0" parTransId="{45A3BCEA-3D3E-4DF4-9688-FBF54BAAD38B}" sibTransId="{A2D768FC-DD27-4D22-B110-1A44E0387DAC}"/>
    <dgm:cxn modelId="{7A1BC2D1-6A3E-45D7-936F-37E019C29B14}" srcId="{562C5DA2-3772-41FC-AB8A-756DA8A65D02}" destId="{9FD44DD1-9374-49B2-A8B3-BBFAB1FA437B}" srcOrd="0" destOrd="0" parTransId="{0BF6FDAC-192F-45E4-AAD1-54EF83FDCAF3}" sibTransId="{B6FC3EFA-3DA9-4FB9-9C85-2D1EFDC3E874}"/>
    <dgm:cxn modelId="{0F39A0F6-8D60-4BE1-B4E3-CAC5C4D48083}" srcId="{D0A17566-939B-4118-898E-0E5E10B2B127}" destId="{FB375CC1-622C-44A0-A5BF-99A895F52598}" srcOrd="1" destOrd="0" parTransId="{AC4765BE-4BF0-4F68-A498-468770FE5E0F}" sibTransId="{EFBAAD2E-4ED8-4284-93CD-5757325E9D91}"/>
    <dgm:cxn modelId="{441E9948-93FE-456A-B70D-8452107ADDD7}" type="presParOf" srcId="{F3632319-4E92-45A9-8558-117A1188A2D6}" destId="{3AC7FA09-ACC3-4D0F-AB43-FE3C3BC8C487}" srcOrd="0" destOrd="0" presId="urn:microsoft.com/office/officeart/2005/8/layout/radial6"/>
    <dgm:cxn modelId="{1145FE8D-4766-41B8-852B-7E06BD37F977}" type="presParOf" srcId="{F3632319-4E92-45A9-8558-117A1188A2D6}" destId="{4A33F037-5AAF-4E59-ADD5-D08B1946B597}" srcOrd="1" destOrd="0" presId="urn:microsoft.com/office/officeart/2005/8/layout/radial6"/>
    <dgm:cxn modelId="{EC8C08C6-61E2-4D0E-803E-8C734232CAC2}" type="presParOf" srcId="{F3632319-4E92-45A9-8558-117A1188A2D6}" destId="{C7408B0C-D808-4172-8429-93EF2BB1A144}" srcOrd="2" destOrd="0" presId="urn:microsoft.com/office/officeart/2005/8/layout/radial6"/>
    <dgm:cxn modelId="{F8440D70-8931-44EE-9BB3-874E5D17037E}" type="presParOf" srcId="{F3632319-4E92-45A9-8558-117A1188A2D6}" destId="{4A992BAA-0FE4-4D9D-BEAC-FD3CC9BB96C2}" srcOrd="3" destOrd="0" presId="urn:microsoft.com/office/officeart/2005/8/layout/radial6"/>
    <dgm:cxn modelId="{0B504D28-E0CC-4924-B631-06C6899B6F4C}" type="presParOf" srcId="{F3632319-4E92-45A9-8558-117A1188A2D6}" destId="{52AA4277-BC9F-41EA-B8A8-56BE6B106777}" srcOrd="4" destOrd="0" presId="urn:microsoft.com/office/officeart/2005/8/layout/radial6"/>
    <dgm:cxn modelId="{AB57AD0D-3776-43E0-9D48-C8421BBC52AA}" type="presParOf" srcId="{F3632319-4E92-45A9-8558-117A1188A2D6}" destId="{FC9F2C3D-2A10-4047-9A4F-DA1D0E2B64CE}" srcOrd="5" destOrd="0" presId="urn:microsoft.com/office/officeart/2005/8/layout/radial6"/>
    <dgm:cxn modelId="{6719D502-A524-4117-8D81-43166174D5D7}" type="presParOf" srcId="{F3632319-4E92-45A9-8558-117A1188A2D6}" destId="{92A86065-6C0F-4839-96C8-D3C9DED2E3B7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CA8222-94C4-4985-B405-486EC90C3553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D29008-15D0-4FFA-AE59-00421585CE6D}">
      <dgm:prSet phldrT="[Text]"/>
      <dgm:spPr/>
      <dgm:t>
        <a:bodyPr/>
        <a:lstStyle/>
        <a:p>
          <a:r>
            <a:rPr lang="en-US" dirty="0"/>
            <a:t>Grandad</a:t>
          </a:r>
        </a:p>
      </dgm:t>
    </dgm:pt>
    <dgm:pt modelId="{6FEC2BCF-8FED-4244-9DBE-073DBBFF9747}" type="parTrans" cxnId="{23E5884E-D7CE-43F5-A0C9-A24B13872969}">
      <dgm:prSet/>
      <dgm:spPr/>
      <dgm:t>
        <a:bodyPr/>
        <a:lstStyle/>
        <a:p>
          <a:endParaRPr lang="en-US"/>
        </a:p>
      </dgm:t>
    </dgm:pt>
    <dgm:pt modelId="{1E415FE8-473A-4437-A62D-66C48A2EF68D}" type="sibTrans" cxnId="{23E5884E-D7CE-43F5-A0C9-A24B13872969}">
      <dgm:prSet/>
      <dgm:spPr/>
      <dgm:t>
        <a:bodyPr/>
        <a:lstStyle/>
        <a:p>
          <a:endParaRPr lang="en-US"/>
        </a:p>
      </dgm:t>
    </dgm:pt>
    <dgm:pt modelId="{D7D21F67-15D0-41A9-84AA-E4C317FC8F17}">
      <dgm:prSet phldrT="[Text]"/>
      <dgm:spPr/>
      <dgm:t>
        <a:bodyPr/>
        <a:lstStyle/>
        <a:p>
          <a:r>
            <a:rPr lang="en-US" dirty="0"/>
            <a:t>Mum</a:t>
          </a:r>
        </a:p>
      </dgm:t>
    </dgm:pt>
    <dgm:pt modelId="{8BFEE73C-C7A1-4351-96F1-CFAAA4D6EA3D}" type="parTrans" cxnId="{2F50F77C-1F0A-4D99-A3BD-2B1395AFEAE2}">
      <dgm:prSet/>
      <dgm:spPr/>
      <dgm:t>
        <a:bodyPr/>
        <a:lstStyle/>
        <a:p>
          <a:endParaRPr lang="en-US"/>
        </a:p>
      </dgm:t>
    </dgm:pt>
    <dgm:pt modelId="{D50E5569-243A-48E3-883F-6C3181900B46}" type="sibTrans" cxnId="{2F50F77C-1F0A-4D99-A3BD-2B1395AFEAE2}">
      <dgm:prSet/>
      <dgm:spPr/>
      <dgm:t>
        <a:bodyPr/>
        <a:lstStyle/>
        <a:p>
          <a:endParaRPr lang="en-US"/>
        </a:p>
      </dgm:t>
    </dgm:pt>
    <dgm:pt modelId="{19CAF7FB-C8EE-41E4-A753-773A2D24F045}">
      <dgm:prSet phldrT="[Text]"/>
      <dgm:spPr/>
      <dgm:t>
        <a:bodyPr/>
        <a:lstStyle/>
        <a:p>
          <a:r>
            <a:rPr lang="en-US" dirty="0"/>
            <a:t>Dad</a:t>
          </a:r>
        </a:p>
      </dgm:t>
    </dgm:pt>
    <dgm:pt modelId="{6E781CD3-8421-4DDD-AC8B-F957A5FB986B}" type="parTrans" cxnId="{2A8984DF-CBD0-4573-8ABA-999CD49E50DF}">
      <dgm:prSet/>
      <dgm:spPr/>
      <dgm:t>
        <a:bodyPr/>
        <a:lstStyle/>
        <a:p>
          <a:endParaRPr lang="en-US"/>
        </a:p>
      </dgm:t>
    </dgm:pt>
    <dgm:pt modelId="{E0F8B55E-5E15-4A63-A412-D0DAD3803710}" type="sibTrans" cxnId="{2A8984DF-CBD0-4573-8ABA-999CD49E50DF}">
      <dgm:prSet/>
      <dgm:spPr/>
      <dgm:t>
        <a:bodyPr/>
        <a:lstStyle/>
        <a:p>
          <a:endParaRPr lang="en-US"/>
        </a:p>
      </dgm:t>
    </dgm:pt>
    <dgm:pt modelId="{FAE63BA2-89C6-45F3-B04D-53EC8F700EA9}">
      <dgm:prSet/>
      <dgm:spPr/>
      <dgm:t>
        <a:bodyPr/>
        <a:lstStyle/>
        <a:p>
          <a:endParaRPr lang="en-US"/>
        </a:p>
      </dgm:t>
    </dgm:pt>
    <dgm:pt modelId="{51A80470-BA26-45C5-BC72-6B7D386DE56E}" type="parTrans" cxnId="{8A39E648-6593-482F-A0BD-C993F7B6FF24}">
      <dgm:prSet/>
      <dgm:spPr/>
      <dgm:t>
        <a:bodyPr/>
        <a:lstStyle/>
        <a:p>
          <a:endParaRPr lang="en-US"/>
        </a:p>
      </dgm:t>
    </dgm:pt>
    <dgm:pt modelId="{7D82B100-406D-4F60-AD42-742B27605A0F}" type="sibTrans" cxnId="{8A39E648-6593-482F-A0BD-C993F7B6FF24}">
      <dgm:prSet/>
      <dgm:spPr/>
      <dgm:t>
        <a:bodyPr/>
        <a:lstStyle/>
        <a:p>
          <a:endParaRPr lang="en-US"/>
        </a:p>
      </dgm:t>
    </dgm:pt>
    <dgm:pt modelId="{30F14580-ED46-4535-B644-265C00F4A29B}">
      <dgm:prSet/>
      <dgm:spPr/>
      <dgm:t>
        <a:bodyPr/>
        <a:lstStyle/>
        <a:p>
          <a:endParaRPr lang="en-US"/>
        </a:p>
      </dgm:t>
    </dgm:pt>
    <dgm:pt modelId="{6A63C0C9-77B4-43A8-BC22-9043B76E47BA}" type="parTrans" cxnId="{0167A684-83BB-4784-89C2-5A673F70CC39}">
      <dgm:prSet/>
      <dgm:spPr/>
      <dgm:t>
        <a:bodyPr/>
        <a:lstStyle/>
        <a:p>
          <a:endParaRPr lang="en-US"/>
        </a:p>
      </dgm:t>
    </dgm:pt>
    <dgm:pt modelId="{869CC0F2-6437-4A33-A252-9FF9AD17F9BC}" type="sibTrans" cxnId="{0167A684-83BB-4784-89C2-5A673F70CC39}">
      <dgm:prSet/>
      <dgm:spPr/>
      <dgm:t>
        <a:bodyPr/>
        <a:lstStyle/>
        <a:p>
          <a:endParaRPr lang="en-US"/>
        </a:p>
      </dgm:t>
    </dgm:pt>
    <dgm:pt modelId="{5D1800D5-0920-424C-A673-477E8FB3FC20}" type="pres">
      <dgm:prSet presAssocID="{87CA8222-94C4-4985-B405-486EC90C355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475CA63-EE85-46EE-8CF2-C9A4D86DA2FB}" type="pres">
      <dgm:prSet presAssocID="{07D29008-15D0-4FFA-AE59-00421585CE6D}" presName="hierRoot1" presStyleCnt="0">
        <dgm:presLayoutVars>
          <dgm:hierBranch val="init"/>
        </dgm:presLayoutVars>
      </dgm:prSet>
      <dgm:spPr/>
    </dgm:pt>
    <dgm:pt modelId="{42620DFB-94B8-4FDC-BFCF-F835E1AEE936}" type="pres">
      <dgm:prSet presAssocID="{07D29008-15D0-4FFA-AE59-00421585CE6D}" presName="rootComposite1" presStyleCnt="0"/>
      <dgm:spPr/>
    </dgm:pt>
    <dgm:pt modelId="{E6E9A78F-EA97-4A54-B462-0007BC1F7B87}" type="pres">
      <dgm:prSet presAssocID="{07D29008-15D0-4FFA-AE59-00421585CE6D}" presName="rootText1" presStyleLbl="alignAcc1" presStyleIdx="0" presStyleCnt="0">
        <dgm:presLayoutVars>
          <dgm:chPref val="3"/>
        </dgm:presLayoutVars>
      </dgm:prSet>
      <dgm:spPr/>
    </dgm:pt>
    <dgm:pt modelId="{27CA701A-5690-4D1C-B801-D2BC5F5E74D9}" type="pres">
      <dgm:prSet presAssocID="{07D29008-15D0-4FFA-AE59-00421585CE6D}" presName="topArc1" presStyleLbl="parChTrans1D1" presStyleIdx="0" presStyleCnt="10"/>
      <dgm:spPr/>
    </dgm:pt>
    <dgm:pt modelId="{8E35989D-F4AB-4464-84BD-EB083815AB56}" type="pres">
      <dgm:prSet presAssocID="{07D29008-15D0-4FFA-AE59-00421585CE6D}" presName="bottomArc1" presStyleLbl="parChTrans1D1" presStyleIdx="1" presStyleCnt="10"/>
      <dgm:spPr/>
    </dgm:pt>
    <dgm:pt modelId="{520F3CEE-DC5F-4F75-A53C-0B3DB4457590}" type="pres">
      <dgm:prSet presAssocID="{07D29008-15D0-4FFA-AE59-00421585CE6D}" presName="topConnNode1" presStyleLbl="node1" presStyleIdx="0" presStyleCnt="0"/>
      <dgm:spPr/>
    </dgm:pt>
    <dgm:pt modelId="{1A7419A5-B54B-43D2-9103-0DCA934AA78F}" type="pres">
      <dgm:prSet presAssocID="{07D29008-15D0-4FFA-AE59-00421585CE6D}" presName="hierChild2" presStyleCnt="0"/>
      <dgm:spPr/>
    </dgm:pt>
    <dgm:pt modelId="{DDBA0D77-E8E0-4B75-9BB7-32B3648327CB}" type="pres">
      <dgm:prSet presAssocID="{8BFEE73C-C7A1-4351-96F1-CFAAA4D6EA3D}" presName="Name28" presStyleLbl="parChTrans1D2" presStyleIdx="0" presStyleCnt="2"/>
      <dgm:spPr/>
    </dgm:pt>
    <dgm:pt modelId="{5D5B40D4-DC04-4D6B-9BE2-AA1EDEE1EFBB}" type="pres">
      <dgm:prSet presAssocID="{D7D21F67-15D0-41A9-84AA-E4C317FC8F17}" presName="hierRoot2" presStyleCnt="0">
        <dgm:presLayoutVars>
          <dgm:hierBranch val="init"/>
        </dgm:presLayoutVars>
      </dgm:prSet>
      <dgm:spPr/>
    </dgm:pt>
    <dgm:pt modelId="{A40FE585-8226-4C3C-9D17-AB5E2B182E36}" type="pres">
      <dgm:prSet presAssocID="{D7D21F67-15D0-41A9-84AA-E4C317FC8F17}" presName="rootComposite2" presStyleCnt="0"/>
      <dgm:spPr/>
    </dgm:pt>
    <dgm:pt modelId="{09969105-8626-4EE5-81AC-CE89DAF213C9}" type="pres">
      <dgm:prSet presAssocID="{D7D21F67-15D0-41A9-84AA-E4C317FC8F17}" presName="rootText2" presStyleLbl="alignAcc1" presStyleIdx="0" presStyleCnt="0">
        <dgm:presLayoutVars>
          <dgm:chPref val="3"/>
        </dgm:presLayoutVars>
      </dgm:prSet>
      <dgm:spPr/>
    </dgm:pt>
    <dgm:pt modelId="{2CC6CF4C-0C1A-43B6-B221-2E43BE91404C}" type="pres">
      <dgm:prSet presAssocID="{D7D21F67-15D0-41A9-84AA-E4C317FC8F17}" presName="topArc2" presStyleLbl="parChTrans1D1" presStyleIdx="2" presStyleCnt="10"/>
      <dgm:spPr/>
    </dgm:pt>
    <dgm:pt modelId="{FBF59141-5460-4413-AE13-0E73C6C30DB5}" type="pres">
      <dgm:prSet presAssocID="{D7D21F67-15D0-41A9-84AA-E4C317FC8F17}" presName="bottomArc2" presStyleLbl="parChTrans1D1" presStyleIdx="3" presStyleCnt="10"/>
      <dgm:spPr/>
    </dgm:pt>
    <dgm:pt modelId="{2452C442-2BFC-4C6F-91F8-E6348235ADE5}" type="pres">
      <dgm:prSet presAssocID="{D7D21F67-15D0-41A9-84AA-E4C317FC8F17}" presName="topConnNode2" presStyleLbl="node2" presStyleIdx="0" presStyleCnt="0"/>
      <dgm:spPr/>
    </dgm:pt>
    <dgm:pt modelId="{3E712AED-A109-4FEE-AAC9-08C8F4118B73}" type="pres">
      <dgm:prSet presAssocID="{D7D21F67-15D0-41A9-84AA-E4C317FC8F17}" presName="hierChild4" presStyleCnt="0"/>
      <dgm:spPr/>
    </dgm:pt>
    <dgm:pt modelId="{69C622D1-9E90-4982-98CA-F4CF911A737F}" type="pres">
      <dgm:prSet presAssocID="{D7D21F67-15D0-41A9-84AA-E4C317FC8F17}" presName="hierChild5" presStyleCnt="0"/>
      <dgm:spPr/>
    </dgm:pt>
    <dgm:pt modelId="{217A47A8-73D1-462D-8689-05BD1C8AA25F}" type="pres">
      <dgm:prSet presAssocID="{6E781CD3-8421-4DDD-AC8B-F957A5FB986B}" presName="Name28" presStyleLbl="parChTrans1D2" presStyleIdx="1" presStyleCnt="2"/>
      <dgm:spPr/>
    </dgm:pt>
    <dgm:pt modelId="{B85CE72C-F422-4F37-9917-8793052B5849}" type="pres">
      <dgm:prSet presAssocID="{19CAF7FB-C8EE-41E4-A753-773A2D24F045}" presName="hierRoot2" presStyleCnt="0">
        <dgm:presLayoutVars>
          <dgm:hierBranch val="init"/>
        </dgm:presLayoutVars>
      </dgm:prSet>
      <dgm:spPr/>
    </dgm:pt>
    <dgm:pt modelId="{9D3720C3-CC82-418D-A62B-7BC57A6587D6}" type="pres">
      <dgm:prSet presAssocID="{19CAF7FB-C8EE-41E4-A753-773A2D24F045}" presName="rootComposite2" presStyleCnt="0"/>
      <dgm:spPr/>
    </dgm:pt>
    <dgm:pt modelId="{1420F165-DE88-4D66-8E02-58E6CD621F3F}" type="pres">
      <dgm:prSet presAssocID="{19CAF7FB-C8EE-41E4-A753-773A2D24F045}" presName="rootText2" presStyleLbl="alignAcc1" presStyleIdx="0" presStyleCnt="0">
        <dgm:presLayoutVars>
          <dgm:chPref val="3"/>
        </dgm:presLayoutVars>
      </dgm:prSet>
      <dgm:spPr/>
    </dgm:pt>
    <dgm:pt modelId="{AB15F774-8738-4448-95C1-B24F350BB6C5}" type="pres">
      <dgm:prSet presAssocID="{19CAF7FB-C8EE-41E4-A753-773A2D24F045}" presName="topArc2" presStyleLbl="parChTrans1D1" presStyleIdx="4" presStyleCnt="10"/>
      <dgm:spPr/>
    </dgm:pt>
    <dgm:pt modelId="{23B6DAC6-B307-452E-9A58-9FF825A6B459}" type="pres">
      <dgm:prSet presAssocID="{19CAF7FB-C8EE-41E4-A753-773A2D24F045}" presName="bottomArc2" presStyleLbl="parChTrans1D1" presStyleIdx="5" presStyleCnt="10"/>
      <dgm:spPr/>
    </dgm:pt>
    <dgm:pt modelId="{7401BB3F-84DC-4384-9DBC-673D0A5498B2}" type="pres">
      <dgm:prSet presAssocID="{19CAF7FB-C8EE-41E4-A753-773A2D24F045}" presName="topConnNode2" presStyleLbl="node2" presStyleIdx="0" presStyleCnt="0"/>
      <dgm:spPr/>
    </dgm:pt>
    <dgm:pt modelId="{CBAC9B63-114D-4129-BCAD-D6C28648E53B}" type="pres">
      <dgm:prSet presAssocID="{19CAF7FB-C8EE-41E4-A753-773A2D24F045}" presName="hierChild4" presStyleCnt="0"/>
      <dgm:spPr/>
    </dgm:pt>
    <dgm:pt modelId="{FF7817B8-9FDF-4909-9F01-210D00FFA35B}" type="pres">
      <dgm:prSet presAssocID="{51A80470-BA26-45C5-BC72-6B7D386DE56E}" presName="Name28" presStyleLbl="parChTrans1D3" presStyleIdx="0" presStyleCnt="2"/>
      <dgm:spPr/>
    </dgm:pt>
    <dgm:pt modelId="{337B19EB-8CD2-4905-AD36-A45A9961B59C}" type="pres">
      <dgm:prSet presAssocID="{FAE63BA2-89C6-45F3-B04D-53EC8F700EA9}" presName="hierRoot2" presStyleCnt="0">
        <dgm:presLayoutVars>
          <dgm:hierBranch val="init"/>
        </dgm:presLayoutVars>
      </dgm:prSet>
      <dgm:spPr/>
    </dgm:pt>
    <dgm:pt modelId="{AD25F696-A661-4645-8FC5-C6714A180939}" type="pres">
      <dgm:prSet presAssocID="{FAE63BA2-89C6-45F3-B04D-53EC8F700EA9}" presName="rootComposite2" presStyleCnt="0"/>
      <dgm:spPr/>
    </dgm:pt>
    <dgm:pt modelId="{1CBA87E9-111A-43BD-83AB-D8F2F711E6F7}" type="pres">
      <dgm:prSet presAssocID="{FAE63BA2-89C6-45F3-B04D-53EC8F700EA9}" presName="rootText2" presStyleLbl="alignAcc1" presStyleIdx="0" presStyleCnt="0">
        <dgm:presLayoutVars>
          <dgm:chPref val="3"/>
        </dgm:presLayoutVars>
      </dgm:prSet>
      <dgm:spPr/>
    </dgm:pt>
    <dgm:pt modelId="{E28D6C00-33A5-41DD-B6F9-598D3BA1C650}" type="pres">
      <dgm:prSet presAssocID="{FAE63BA2-89C6-45F3-B04D-53EC8F700EA9}" presName="topArc2" presStyleLbl="parChTrans1D1" presStyleIdx="6" presStyleCnt="10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  <dgm:pt modelId="{E2EDF03C-2B30-4F7A-94F5-8FEB391D9591}" type="pres">
      <dgm:prSet presAssocID="{FAE63BA2-89C6-45F3-B04D-53EC8F700EA9}" presName="bottomArc2" presStyleLbl="parChTrans1D1" presStyleIdx="7" presStyleCnt="10"/>
      <dgm:spPr/>
    </dgm:pt>
    <dgm:pt modelId="{405691E9-1726-4F17-815A-3F03281F883D}" type="pres">
      <dgm:prSet presAssocID="{FAE63BA2-89C6-45F3-B04D-53EC8F700EA9}" presName="topConnNode2" presStyleLbl="node3" presStyleIdx="0" presStyleCnt="0"/>
      <dgm:spPr/>
    </dgm:pt>
    <dgm:pt modelId="{C40D18E0-69F1-4404-AD5B-3E2D7FFD8AD0}" type="pres">
      <dgm:prSet presAssocID="{FAE63BA2-89C6-45F3-B04D-53EC8F700EA9}" presName="hierChild4" presStyleCnt="0"/>
      <dgm:spPr/>
    </dgm:pt>
    <dgm:pt modelId="{26CB34A1-2527-4647-94E0-D01B459EF40B}" type="pres">
      <dgm:prSet presAssocID="{FAE63BA2-89C6-45F3-B04D-53EC8F700EA9}" presName="hierChild5" presStyleCnt="0"/>
      <dgm:spPr/>
    </dgm:pt>
    <dgm:pt modelId="{CD04100C-DEA4-442E-B560-DBBD50B38350}" type="pres">
      <dgm:prSet presAssocID="{6A63C0C9-77B4-43A8-BC22-9043B76E47BA}" presName="Name28" presStyleLbl="parChTrans1D3" presStyleIdx="1" presStyleCnt="2"/>
      <dgm:spPr/>
    </dgm:pt>
    <dgm:pt modelId="{F31FC6DC-50AC-453C-9C8E-969618510B70}" type="pres">
      <dgm:prSet presAssocID="{30F14580-ED46-4535-B644-265C00F4A29B}" presName="hierRoot2" presStyleCnt="0">
        <dgm:presLayoutVars>
          <dgm:hierBranch val="init"/>
        </dgm:presLayoutVars>
      </dgm:prSet>
      <dgm:spPr/>
    </dgm:pt>
    <dgm:pt modelId="{4363678D-3AA0-4BEE-B23C-F52B135BBE74}" type="pres">
      <dgm:prSet presAssocID="{30F14580-ED46-4535-B644-265C00F4A29B}" presName="rootComposite2" presStyleCnt="0"/>
      <dgm:spPr/>
    </dgm:pt>
    <dgm:pt modelId="{7E52B9CF-A892-4D8A-9E32-A83BBE9E1ECD}" type="pres">
      <dgm:prSet presAssocID="{30F14580-ED46-4535-B644-265C00F4A29B}" presName="rootText2" presStyleLbl="alignAcc1" presStyleIdx="0" presStyleCnt="0" custLinFactX="-11104" custLinFactNeighborX="-100000" custLinFactNeighborY="-39550">
        <dgm:presLayoutVars>
          <dgm:chPref val="3"/>
        </dgm:presLayoutVars>
      </dgm:prSet>
      <dgm:spPr/>
    </dgm:pt>
    <dgm:pt modelId="{4589F72D-3F74-42D1-A156-22C478DA208E}" type="pres">
      <dgm:prSet presAssocID="{30F14580-ED46-4535-B644-265C00F4A29B}" presName="topArc2" presStyleLbl="parChTrans1D1" presStyleIdx="8" presStyleCnt="10"/>
      <dgm:spPr/>
    </dgm:pt>
    <dgm:pt modelId="{7026A723-DADC-4A4B-853E-D49D06B2B3A7}" type="pres">
      <dgm:prSet presAssocID="{30F14580-ED46-4535-B644-265C00F4A29B}" presName="bottomArc2" presStyleLbl="parChTrans1D1" presStyleIdx="9" presStyleCnt="10"/>
      <dgm:spPr/>
    </dgm:pt>
    <dgm:pt modelId="{1F1C734B-8793-4CF3-AA2C-F6024EA6F3CB}" type="pres">
      <dgm:prSet presAssocID="{30F14580-ED46-4535-B644-265C00F4A29B}" presName="topConnNode2" presStyleLbl="node3" presStyleIdx="0" presStyleCnt="0"/>
      <dgm:spPr/>
    </dgm:pt>
    <dgm:pt modelId="{7FDA37A9-3EFB-4451-809E-C1D6AB1FFE2B}" type="pres">
      <dgm:prSet presAssocID="{30F14580-ED46-4535-B644-265C00F4A29B}" presName="hierChild4" presStyleCnt="0"/>
      <dgm:spPr/>
    </dgm:pt>
    <dgm:pt modelId="{BF8BB0C6-C228-4764-90BF-D80D9834B3CD}" type="pres">
      <dgm:prSet presAssocID="{30F14580-ED46-4535-B644-265C00F4A29B}" presName="hierChild5" presStyleCnt="0"/>
      <dgm:spPr/>
    </dgm:pt>
    <dgm:pt modelId="{57829888-7031-439F-BF34-1BF30018CD0C}" type="pres">
      <dgm:prSet presAssocID="{19CAF7FB-C8EE-41E4-A753-773A2D24F045}" presName="hierChild5" presStyleCnt="0"/>
      <dgm:spPr/>
    </dgm:pt>
    <dgm:pt modelId="{B3BCD73F-B14E-4AC7-B43D-2A9D109ACB78}" type="pres">
      <dgm:prSet presAssocID="{07D29008-15D0-4FFA-AE59-00421585CE6D}" presName="hierChild3" presStyleCnt="0"/>
      <dgm:spPr/>
    </dgm:pt>
  </dgm:ptLst>
  <dgm:cxnLst>
    <dgm:cxn modelId="{6AF13606-5BDB-4420-861A-666A34B71BD0}" type="presOf" srcId="{30F14580-ED46-4535-B644-265C00F4A29B}" destId="{1F1C734B-8793-4CF3-AA2C-F6024EA6F3CB}" srcOrd="1" destOrd="0" presId="urn:microsoft.com/office/officeart/2008/layout/HalfCircleOrganizationChart"/>
    <dgm:cxn modelId="{C5E92C0E-0882-4C04-8E44-746C689C85F7}" type="presOf" srcId="{FAE63BA2-89C6-45F3-B04D-53EC8F700EA9}" destId="{405691E9-1726-4F17-815A-3F03281F883D}" srcOrd="1" destOrd="0" presId="urn:microsoft.com/office/officeart/2008/layout/HalfCircleOrganizationChart"/>
    <dgm:cxn modelId="{4A91D00F-9FB0-49A7-95A5-8215AF0B06C3}" type="presOf" srcId="{19CAF7FB-C8EE-41E4-A753-773A2D24F045}" destId="{1420F165-DE88-4D66-8E02-58E6CD621F3F}" srcOrd="0" destOrd="0" presId="urn:microsoft.com/office/officeart/2008/layout/HalfCircleOrganizationChart"/>
    <dgm:cxn modelId="{F5DE8517-9159-4E69-B83F-ECF75C9928F7}" type="presOf" srcId="{6A63C0C9-77B4-43A8-BC22-9043B76E47BA}" destId="{CD04100C-DEA4-442E-B560-DBBD50B38350}" srcOrd="0" destOrd="0" presId="urn:microsoft.com/office/officeart/2008/layout/HalfCircleOrganizationChart"/>
    <dgm:cxn modelId="{9BAA445E-081F-410B-940A-55D1311461AC}" type="presOf" srcId="{19CAF7FB-C8EE-41E4-A753-773A2D24F045}" destId="{7401BB3F-84DC-4384-9DBC-673D0A5498B2}" srcOrd="1" destOrd="0" presId="urn:microsoft.com/office/officeart/2008/layout/HalfCircleOrganizationChart"/>
    <dgm:cxn modelId="{8A39E648-6593-482F-A0BD-C993F7B6FF24}" srcId="{19CAF7FB-C8EE-41E4-A753-773A2D24F045}" destId="{FAE63BA2-89C6-45F3-B04D-53EC8F700EA9}" srcOrd="0" destOrd="0" parTransId="{51A80470-BA26-45C5-BC72-6B7D386DE56E}" sibTransId="{7D82B100-406D-4F60-AD42-742B27605A0F}"/>
    <dgm:cxn modelId="{23E5884E-D7CE-43F5-A0C9-A24B13872969}" srcId="{87CA8222-94C4-4985-B405-486EC90C3553}" destId="{07D29008-15D0-4FFA-AE59-00421585CE6D}" srcOrd="0" destOrd="0" parTransId="{6FEC2BCF-8FED-4244-9DBE-073DBBFF9747}" sibTransId="{1E415FE8-473A-4437-A62D-66C48A2EF68D}"/>
    <dgm:cxn modelId="{633FD177-B948-408F-93AC-3EFA091CF3C5}" type="presOf" srcId="{07D29008-15D0-4FFA-AE59-00421585CE6D}" destId="{E6E9A78F-EA97-4A54-B462-0007BC1F7B87}" srcOrd="0" destOrd="0" presId="urn:microsoft.com/office/officeart/2008/layout/HalfCircleOrganizationChart"/>
    <dgm:cxn modelId="{2F50F77C-1F0A-4D99-A3BD-2B1395AFEAE2}" srcId="{07D29008-15D0-4FFA-AE59-00421585CE6D}" destId="{D7D21F67-15D0-41A9-84AA-E4C317FC8F17}" srcOrd="0" destOrd="0" parTransId="{8BFEE73C-C7A1-4351-96F1-CFAAA4D6EA3D}" sibTransId="{D50E5569-243A-48E3-883F-6C3181900B46}"/>
    <dgm:cxn modelId="{0167A684-83BB-4784-89C2-5A673F70CC39}" srcId="{19CAF7FB-C8EE-41E4-A753-773A2D24F045}" destId="{30F14580-ED46-4535-B644-265C00F4A29B}" srcOrd="1" destOrd="0" parTransId="{6A63C0C9-77B4-43A8-BC22-9043B76E47BA}" sibTransId="{869CC0F2-6437-4A33-A252-9FF9AD17F9BC}"/>
    <dgm:cxn modelId="{02A960A5-5BDD-4191-974C-FDF4C9401218}" type="presOf" srcId="{07D29008-15D0-4FFA-AE59-00421585CE6D}" destId="{520F3CEE-DC5F-4F75-A53C-0B3DB4457590}" srcOrd="1" destOrd="0" presId="urn:microsoft.com/office/officeart/2008/layout/HalfCircleOrganizationChart"/>
    <dgm:cxn modelId="{945ED7A5-6390-479B-BE10-472BF996408C}" type="presOf" srcId="{D7D21F67-15D0-41A9-84AA-E4C317FC8F17}" destId="{2452C442-2BFC-4C6F-91F8-E6348235ADE5}" srcOrd="1" destOrd="0" presId="urn:microsoft.com/office/officeart/2008/layout/HalfCircleOrganizationChart"/>
    <dgm:cxn modelId="{D10608A6-A4D7-4E44-AD5E-F65CD02A22FF}" type="presOf" srcId="{30F14580-ED46-4535-B644-265C00F4A29B}" destId="{7E52B9CF-A892-4D8A-9E32-A83BBE9E1ECD}" srcOrd="0" destOrd="0" presId="urn:microsoft.com/office/officeart/2008/layout/HalfCircleOrganizationChart"/>
    <dgm:cxn modelId="{14A687AD-6FEF-4FF4-B17E-099330F6E077}" type="presOf" srcId="{87CA8222-94C4-4985-B405-486EC90C3553}" destId="{5D1800D5-0920-424C-A673-477E8FB3FC20}" srcOrd="0" destOrd="0" presId="urn:microsoft.com/office/officeart/2008/layout/HalfCircleOrganizationChart"/>
    <dgm:cxn modelId="{2A8984DF-CBD0-4573-8ABA-999CD49E50DF}" srcId="{07D29008-15D0-4FFA-AE59-00421585CE6D}" destId="{19CAF7FB-C8EE-41E4-A753-773A2D24F045}" srcOrd="1" destOrd="0" parTransId="{6E781CD3-8421-4DDD-AC8B-F957A5FB986B}" sibTransId="{E0F8B55E-5E15-4A63-A412-D0DAD3803710}"/>
    <dgm:cxn modelId="{B18904EA-1020-4F8A-B550-CADA90679D75}" type="presOf" srcId="{51A80470-BA26-45C5-BC72-6B7D386DE56E}" destId="{FF7817B8-9FDF-4909-9F01-210D00FFA35B}" srcOrd="0" destOrd="0" presId="urn:microsoft.com/office/officeart/2008/layout/HalfCircleOrganizationChart"/>
    <dgm:cxn modelId="{F94D8AEB-D88C-46F0-903B-555AA1E102D4}" type="presOf" srcId="{FAE63BA2-89C6-45F3-B04D-53EC8F700EA9}" destId="{1CBA87E9-111A-43BD-83AB-D8F2F711E6F7}" srcOrd="0" destOrd="0" presId="urn:microsoft.com/office/officeart/2008/layout/HalfCircleOrganizationChart"/>
    <dgm:cxn modelId="{D259E4EF-8737-4A54-871C-5DD32FFB359C}" type="presOf" srcId="{D7D21F67-15D0-41A9-84AA-E4C317FC8F17}" destId="{09969105-8626-4EE5-81AC-CE89DAF213C9}" srcOrd="0" destOrd="0" presId="urn:microsoft.com/office/officeart/2008/layout/HalfCircleOrganizationChart"/>
    <dgm:cxn modelId="{1D8745F5-157C-40A1-B568-4EF7071EC89A}" type="presOf" srcId="{8BFEE73C-C7A1-4351-96F1-CFAAA4D6EA3D}" destId="{DDBA0D77-E8E0-4B75-9BB7-32B3648327CB}" srcOrd="0" destOrd="0" presId="urn:microsoft.com/office/officeart/2008/layout/HalfCircleOrganizationChart"/>
    <dgm:cxn modelId="{8CA31BFE-53FC-42D0-8629-6C95E40675E6}" type="presOf" srcId="{6E781CD3-8421-4DDD-AC8B-F957A5FB986B}" destId="{217A47A8-73D1-462D-8689-05BD1C8AA25F}" srcOrd="0" destOrd="0" presId="urn:microsoft.com/office/officeart/2008/layout/HalfCircleOrganizationChart"/>
    <dgm:cxn modelId="{F7FA3845-7CFC-4D4E-A7A8-62352DEB495C}" type="presParOf" srcId="{5D1800D5-0920-424C-A673-477E8FB3FC20}" destId="{5475CA63-EE85-46EE-8CF2-C9A4D86DA2FB}" srcOrd="0" destOrd="0" presId="urn:microsoft.com/office/officeart/2008/layout/HalfCircleOrganizationChart"/>
    <dgm:cxn modelId="{AC51E0B6-8E26-4A50-9127-71344D5A7961}" type="presParOf" srcId="{5475CA63-EE85-46EE-8CF2-C9A4D86DA2FB}" destId="{42620DFB-94B8-4FDC-BFCF-F835E1AEE936}" srcOrd="0" destOrd="0" presId="urn:microsoft.com/office/officeart/2008/layout/HalfCircleOrganizationChart"/>
    <dgm:cxn modelId="{97FD0EE4-5EC4-41C0-89AB-E406FDEDBAC5}" type="presParOf" srcId="{42620DFB-94B8-4FDC-BFCF-F835E1AEE936}" destId="{E6E9A78F-EA97-4A54-B462-0007BC1F7B87}" srcOrd="0" destOrd="0" presId="urn:microsoft.com/office/officeart/2008/layout/HalfCircleOrganizationChart"/>
    <dgm:cxn modelId="{CDED2DA4-D5C0-478A-82FC-C5F0C29378FB}" type="presParOf" srcId="{42620DFB-94B8-4FDC-BFCF-F835E1AEE936}" destId="{27CA701A-5690-4D1C-B801-D2BC5F5E74D9}" srcOrd="1" destOrd="0" presId="urn:microsoft.com/office/officeart/2008/layout/HalfCircleOrganizationChart"/>
    <dgm:cxn modelId="{BF54B41D-03DE-4A1F-8A56-CE8BEBCF9408}" type="presParOf" srcId="{42620DFB-94B8-4FDC-BFCF-F835E1AEE936}" destId="{8E35989D-F4AB-4464-84BD-EB083815AB56}" srcOrd="2" destOrd="0" presId="urn:microsoft.com/office/officeart/2008/layout/HalfCircleOrganizationChart"/>
    <dgm:cxn modelId="{7FF85106-3E0D-4500-9E7B-E64C34B93618}" type="presParOf" srcId="{42620DFB-94B8-4FDC-BFCF-F835E1AEE936}" destId="{520F3CEE-DC5F-4F75-A53C-0B3DB4457590}" srcOrd="3" destOrd="0" presId="urn:microsoft.com/office/officeart/2008/layout/HalfCircleOrganizationChart"/>
    <dgm:cxn modelId="{F5D3350F-725B-4D90-ACEF-E565069BA688}" type="presParOf" srcId="{5475CA63-EE85-46EE-8CF2-C9A4D86DA2FB}" destId="{1A7419A5-B54B-43D2-9103-0DCA934AA78F}" srcOrd="1" destOrd="0" presId="urn:microsoft.com/office/officeart/2008/layout/HalfCircleOrganizationChart"/>
    <dgm:cxn modelId="{E6E8E4A5-B8CF-4E7E-B13A-65EB1B73B07B}" type="presParOf" srcId="{1A7419A5-B54B-43D2-9103-0DCA934AA78F}" destId="{DDBA0D77-E8E0-4B75-9BB7-32B3648327CB}" srcOrd="0" destOrd="0" presId="urn:microsoft.com/office/officeart/2008/layout/HalfCircleOrganizationChart"/>
    <dgm:cxn modelId="{FDB248BA-187E-49B1-9555-5184329F3BCD}" type="presParOf" srcId="{1A7419A5-B54B-43D2-9103-0DCA934AA78F}" destId="{5D5B40D4-DC04-4D6B-9BE2-AA1EDEE1EFBB}" srcOrd="1" destOrd="0" presId="urn:microsoft.com/office/officeart/2008/layout/HalfCircleOrganizationChart"/>
    <dgm:cxn modelId="{8300D31F-A596-47A4-B5C5-1DA784785CAD}" type="presParOf" srcId="{5D5B40D4-DC04-4D6B-9BE2-AA1EDEE1EFBB}" destId="{A40FE585-8226-4C3C-9D17-AB5E2B182E36}" srcOrd="0" destOrd="0" presId="urn:microsoft.com/office/officeart/2008/layout/HalfCircleOrganizationChart"/>
    <dgm:cxn modelId="{9DD5FB70-1C18-48FA-8776-A17AE3109870}" type="presParOf" srcId="{A40FE585-8226-4C3C-9D17-AB5E2B182E36}" destId="{09969105-8626-4EE5-81AC-CE89DAF213C9}" srcOrd="0" destOrd="0" presId="urn:microsoft.com/office/officeart/2008/layout/HalfCircleOrganizationChart"/>
    <dgm:cxn modelId="{98115D31-BF5C-43CC-ABB8-528F1EF0E2F0}" type="presParOf" srcId="{A40FE585-8226-4C3C-9D17-AB5E2B182E36}" destId="{2CC6CF4C-0C1A-43B6-B221-2E43BE91404C}" srcOrd="1" destOrd="0" presId="urn:microsoft.com/office/officeart/2008/layout/HalfCircleOrganizationChart"/>
    <dgm:cxn modelId="{5125F74E-46CE-4938-9E3B-3DE280A2A42B}" type="presParOf" srcId="{A40FE585-8226-4C3C-9D17-AB5E2B182E36}" destId="{FBF59141-5460-4413-AE13-0E73C6C30DB5}" srcOrd="2" destOrd="0" presId="urn:microsoft.com/office/officeart/2008/layout/HalfCircleOrganizationChart"/>
    <dgm:cxn modelId="{840C0C90-CF95-4648-9792-0C701A73072A}" type="presParOf" srcId="{A40FE585-8226-4C3C-9D17-AB5E2B182E36}" destId="{2452C442-2BFC-4C6F-91F8-E6348235ADE5}" srcOrd="3" destOrd="0" presId="urn:microsoft.com/office/officeart/2008/layout/HalfCircleOrganizationChart"/>
    <dgm:cxn modelId="{667EEB26-ADE8-4AC3-81BC-CDCED4EB3DD1}" type="presParOf" srcId="{5D5B40D4-DC04-4D6B-9BE2-AA1EDEE1EFBB}" destId="{3E712AED-A109-4FEE-AAC9-08C8F4118B73}" srcOrd="1" destOrd="0" presId="urn:microsoft.com/office/officeart/2008/layout/HalfCircleOrganizationChart"/>
    <dgm:cxn modelId="{AE591C3C-ADDA-4740-9D95-7A83093E6995}" type="presParOf" srcId="{5D5B40D4-DC04-4D6B-9BE2-AA1EDEE1EFBB}" destId="{69C622D1-9E90-4982-98CA-F4CF911A737F}" srcOrd="2" destOrd="0" presId="urn:microsoft.com/office/officeart/2008/layout/HalfCircleOrganizationChart"/>
    <dgm:cxn modelId="{1D9D0657-D7FA-467D-8FCE-5CFF23F0EC5C}" type="presParOf" srcId="{1A7419A5-B54B-43D2-9103-0DCA934AA78F}" destId="{217A47A8-73D1-462D-8689-05BD1C8AA25F}" srcOrd="2" destOrd="0" presId="urn:microsoft.com/office/officeart/2008/layout/HalfCircleOrganizationChart"/>
    <dgm:cxn modelId="{875FE2A3-E7A6-42E8-9FA7-26017BADC777}" type="presParOf" srcId="{1A7419A5-B54B-43D2-9103-0DCA934AA78F}" destId="{B85CE72C-F422-4F37-9917-8793052B5849}" srcOrd="3" destOrd="0" presId="urn:microsoft.com/office/officeart/2008/layout/HalfCircleOrganizationChart"/>
    <dgm:cxn modelId="{FCDEE63E-21C2-4462-B7BA-7207F2D70C60}" type="presParOf" srcId="{B85CE72C-F422-4F37-9917-8793052B5849}" destId="{9D3720C3-CC82-418D-A62B-7BC57A6587D6}" srcOrd="0" destOrd="0" presId="urn:microsoft.com/office/officeart/2008/layout/HalfCircleOrganizationChart"/>
    <dgm:cxn modelId="{A8155A57-C25C-4ED6-A3B8-6863EF7085C1}" type="presParOf" srcId="{9D3720C3-CC82-418D-A62B-7BC57A6587D6}" destId="{1420F165-DE88-4D66-8E02-58E6CD621F3F}" srcOrd="0" destOrd="0" presId="urn:microsoft.com/office/officeart/2008/layout/HalfCircleOrganizationChart"/>
    <dgm:cxn modelId="{B81E3797-B218-4B65-84D8-DA8C806E2A92}" type="presParOf" srcId="{9D3720C3-CC82-418D-A62B-7BC57A6587D6}" destId="{AB15F774-8738-4448-95C1-B24F350BB6C5}" srcOrd="1" destOrd="0" presId="urn:microsoft.com/office/officeart/2008/layout/HalfCircleOrganizationChart"/>
    <dgm:cxn modelId="{532E32C4-DE58-4593-8F7A-51EFD239A2F0}" type="presParOf" srcId="{9D3720C3-CC82-418D-A62B-7BC57A6587D6}" destId="{23B6DAC6-B307-452E-9A58-9FF825A6B459}" srcOrd="2" destOrd="0" presId="urn:microsoft.com/office/officeart/2008/layout/HalfCircleOrganizationChart"/>
    <dgm:cxn modelId="{E64D0745-4F31-45BF-BEA5-A3AAA66D67F7}" type="presParOf" srcId="{9D3720C3-CC82-418D-A62B-7BC57A6587D6}" destId="{7401BB3F-84DC-4384-9DBC-673D0A5498B2}" srcOrd="3" destOrd="0" presId="urn:microsoft.com/office/officeart/2008/layout/HalfCircleOrganizationChart"/>
    <dgm:cxn modelId="{3EEC473B-9702-4EF6-BBFE-5CCB90494A24}" type="presParOf" srcId="{B85CE72C-F422-4F37-9917-8793052B5849}" destId="{CBAC9B63-114D-4129-BCAD-D6C28648E53B}" srcOrd="1" destOrd="0" presId="urn:microsoft.com/office/officeart/2008/layout/HalfCircleOrganizationChart"/>
    <dgm:cxn modelId="{486D3314-A0A0-49EA-AE4E-70E660EC5E04}" type="presParOf" srcId="{CBAC9B63-114D-4129-BCAD-D6C28648E53B}" destId="{FF7817B8-9FDF-4909-9F01-210D00FFA35B}" srcOrd="0" destOrd="0" presId="urn:microsoft.com/office/officeart/2008/layout/HalfCircleOrganizationChart"/>
    <dgm:cxn modelId="{2C3B264A-8DB6-429E-8012-6D3F22858ECF}" type="presParOf" srcId="{CBAC9B63-114D-4129-BCAD-D6C28648E53B}" destId="{337B19EB-8CD2-4905-AD36-A45A9961B59C}" srcOrd="1" destOrd="0" presId="urn:microsoft.com/office/officeart/2008/layout/HalfCircleOrganizationChart"/>
    <dgm:cxn modelId="{DD81179C-C19D-4DB4-8067-FE2D87EE3BB6}" type="presParOf" srcId="{337B19EB-8CD2-4905-AD36-A45A9961B59C}" destId="{AD25F696-A661-4645-8FC5-C6714A180939}" srcOrd="0" destOrd="0" presId="urn:microsoft.com/office/officeart/2008/layout/HalfCircleOrganizationChart"/>
    <dgm:cxn modelId="{EF4C281C-0444-4E7A-8298-4307BE35837C}" type="presParOf" srcId="{AD25F696-A661-4645-8FC5-C6714A180939}" destId="{1CBA87E9-111A-43BD-83AB-D8F2F711E6F7}" srcOrd="0" destOrd="0" presId="urn:microsoft.com/office/officeart/2008/layout/HalfCircleOrganizationChart"/>
    <dgm:cxn modelId="{630D3474-076B-45A9-BC8D-6D103457353F}" type="presParOf" srcId="{AD25F696-A661-4645-8FC5-C6714A180939}" destId="{E28D6C00-33A5-41DD-B6F9-598D3BA1C650}" srcOrd="1" destOrd="0" presId="urn:microsoft.com/office/officeart/2008/layout/HalfCircleOrganizationChart"/>
    <dgm:cxn modelId="{A1A3052A-8CC4-4B6D-BF5E-A480C35CC858}" type="presParOf" srcId="{AD25F696-A661-4645-8FC5-C6714A180939}" destId="{E2EDF03C-2B30-4F7A-94F5-8FEB391D9591}" srcOrd="2" destOrd="0" presId="urn:microsoft.com/office/officeart/2008/layout/HalfCircleOrganizationChart"/>
    <dgm:cxn modelId="{589C48D0-B6D6-4634-AE69-1A3C84AD3448}" type="presParOf" srcId="{AD25F696-A661-4645-8FC5-C6714A180939}" destId="{405691E9-1726-4F17-815A-3F03281F883D}" srcOrd="3" destOrd="0" presId="urn:microsoft.com/office/officeart/2008/layout/HalfCircleOrganizationChart"/>
    <dgm:cxn modelId="{0C47E8C5-4D10-4515-B6B8-D057F0D7ABAE}" type="presParOf" srcId="{337B19EB-8CD2-4905-AD36-A45A9961B59C}" destId="{C40D18E0-69F1-4404-AD5B-3E2D7FFD8AD0}" srcOrd="1" destOrd="0" presId="urn:microsoft.com/office/officeart/2008/layout/HalfCircleOrganizationChart"/>
    <dgm:cxn modelId="{D6A8D435-DF55-4651-B327-CBC044630471}" type="presParOf" srcId="{337B19EB-8CD2-4905-AD36-A45A9961B59C}" destId="{26CB34A1-2527-4647-94E0-D01B459EF40B}" srcOrd="2" destOrd="0" presId="urn:microsoft.com/office/officeart/2008/layout/HalfCircleOrganizationChart"/>
    <dgm:cxn modelId="{75697756-839C-4C9A-92FA-D5B54A3F3975}" type="presParOf" srcId="{CBAC9B63-114D-4129-BCAD-D6C28648E53B}" destId="{CD04100C-DEA4-442E-B560-DBBD50B38350}" srcOrd="2" destOrd="0" presId="urn:microsoft.com/office/officeart/2008/layout/HalfCircleOrganizationChart"/>
    <dgm:cxn modelId="{B3F28BF7-472D-4D8E-8200-A9E820D27B22}" type="presParOf" srcId="{CBAC9B63-114D-4129-BCAD-D6C28648E53B}" destId="{F31FC6DC-50AC-453C-9C8E-969618510B70}" srcOrd="3" destOrd="0" presId="urn:microsoft.com/office/officeart/2008/layout/HalfCircleOrganizationChart"/>
    <dgm:cxn modelId="{52F5297E-B80A-4FA7-BD01-97D0941699EB}" type="presParOf" srcId="{F31FC6DC-50AC-453C-9C8E-969618510B70}" destId="{4363678D-3AA0-4BEE-B23C-F52B135BBE74}" srcOrd="0" destOrd="0" presId="urn:microsoft.com/office/officeart/2008/layout/HalfCircleOrganizationChart"/>
    <dgm:cxn modelId="{84A4596A-B9DB-483D-82EF-393EF292901F}" type="presParOf" srcId="{4363678D-3AA0-4BEE-B23C-F52B135BBE74}" destId="{7E52B9CF-A892-4D8A-9E32-A83BBE9E1ECD}" srcOrd="0" destOrd="0" presId="urn:microsoft.com/office/officeart/2008/layout/HalfCircleOrganizationChart"/>
    <dgm:cxn modelId="{DA428991-A03C-4A30-88BE-5EA554B30B91}" type="presParOf" srcId="{4363678D-3AA0-4BEE-B23C-F52B135BBE74}" destId="{4589F72D-3F74-42D1-A156-22C478DA208E}" srcOrd="1" destOrd="0" presId="urn:microsoft.com/office/officeart/2008/layout/HalfCircleOrganizationChart"/>
    <dgm:cxn modelId="{8FC98837-60F8-4542-BF6C-667C866D75D6}" type="presParOf" srcId="{4363678D-3AA0-4BEE-B23C-F52B135BBE74}" destId="{7026A723-DADC-4A4B-853E-D49D06B2B3A7}" srcOrd="2" destOrd="0" presId="urn:microsoft.com/office/officeart/2008/layout/HalfCircleOrganizationChart"/>
    <dgm:cxn modelId="{86A664A3-FAE4-4AF4-90AA-F5F9CB8BD92D}" type="presParOf" srcId="{4363678D-3AA0-4BEE-B23C-F52B135BBE74}" destId="{1F1C734B-8793-4CF3-AA2C-F6024EA6F3CB}" srcOrd="3" destOrd="0" presId="urn:microsoft.com/office/officeart/2008/layout/HalfCircleOrganizationChart"/>
    <dgm:cxn modelId="{0EC98494-8BEA-495A-8C31-737690F02365}" type="presParOf" srcId="{F31FC6DC-50AC-453C-9C8E-969618510B70}" destId="{7FDA37A9-3EFB-4451-809E-C1D6AB1FFE2B}" srcOrd="1" destOrd="0" presId="urn:microsoft.com/office/officeart/2008/layout/HalfCircleOrganizationChart"/>
    <dgm:cxn modelId="{9576B912-7D7A-453B-B06D-BD69A25AA389}" type="presParOf" srcId="{F31FC6DC-50AC-453C-9C8E-969618510B70}" destId="{BF8BB0C6-C228-4764-90BF-D80D9834B3CD}" srcOrd="2" destOrd="0" presId="urn:microsoft.com/office/officeart/2008/layout/HalfCircleOrganizationChart"/>
    <dgm:cxn modelId="{8D55B541-6E3F-401E-B24B-D27FEFE7C6F8}" type="presParOf" srcId="{B85CE72C-F422-4F37-9917-8793052B5849}" destId="{57829888-7031-439F-BF34-1BF30018CD0C}" srcOrd="2" destOrd="0" presId="urn:microsoft.com/office/officeart/2008/layout/HalfCircleOrganizationChart"/>
    <dgm:cxn modelId="{3AAC3EF0-ACB5-482F-9090-645AF2B4D07D}" type="presParOf" srcId="{5475CA63-EE85-46EE-8CF2-C9A4D86DA2FB}" destId="{B3BCD73F-B14E-4AC7-B43D-2A9D109ACB7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38AFA2-839B-4211-85AB-3D241529F19E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AA7AA48-8A76-476E-B6DE-E7A2B64D0512}">
      <dgm:prSet phldrT="[Text]"/>
      <dgm:spPr/>
      <dgm:t>
        <a:bodyPr/>
        <a:lstStyle/>
        <a:p>
          <a:r>
            <a:rPr lang="en-GB" dirty="0"/>
            <a:t>Manager</a:t>
          </a:r>
        </a:p>
      </dgm:t>
    </dgm:pt>
    <dgm:pt modelId="{3D79CB81-AAD6-4388-B6BD-463DC9BEFA43}" type="parTrans" cxnId="{783F373E-6656-4CD0-9CF2-53B1BF059669}">
      <dgm:prSet/>
      <dgm:spPr/>
      <dgm:t>
        <a:bodyPr/>
        <a:lstStyle/>
        <a:p>
          <a:endParaRPr lang="en-GB"/>
        </a:p>
      </dgm:t>
    </dgm:pt>
    <dgm:pt modelId="{1F7370F5-2A0C-4C2B-807F-5A388296F5D8}" type="sibTrans" cxnId="{783F373E-6656-4CD0-9CF2-53B1BF059669}">
      <dgm:prSet/>
      <dgm:spPr/>
      <dgm:t>
        <a:bodyPr/>
        <a:lstStyle/>
        <a:p>
          <a:endParaRPr lang="en-GB"/>
        </a:p>
      </dgm:t>
    </dgm:pt>
    <dgm:pt modelId="{CAC66231-A0F4-4F09-89F7-F59E924F1947}" type="asst">
      <dgm:prSet phldrT="[Text]"/>
      <dgm:spPr/>
      <dgm:t>
        <a:bodyPr/>
        <a:lstStyle/>
        <a:p>
          <a:r>
            <a:rPr lang="en-GB" dirty="0"/>
            <a:t>Coach</a:t>
          </a:r>
        </a:p>
      </dgm:t>
    </dgm:pt>
    <dgm:pt modelId="{579EDA4F-CA61-4D0A-A553-6478C579605A}" type="parTrans" cxnId="{6D360EA8-CBB9-48C6-95DA-F7BD0F6CC85A}">
      <dgm:prSet/>
      <dgm:spPr/>
      <dgm:t>
        <a:bodyPr/>
        <a:lstStyle/>
        <a:p>
          <a:endParaRPr lang="en-GB"/>
        </a:p>
      </dgm:t>
    </dgm:pt>
    <dgm:pt modelId="{EB7267E7-4D21-4BD8-9E0A-DA6AEE10242C}" type="sibTrans" cxnId="{6D360EA8-CBB9-48C6-95DA-F7BD0F6CC85A}">
      <dgm:prSet/>
      <dgm:spPr/>
      <dgm:t>
        <a:bodyPr/>
        <a:lstStyle/>
        <a:p>
          <a:endParaRPr lang="en-GB"/>
        </a:p>
      </dgm:t>
    </dgm:pt>
    <dgm:pt modelId="{510A5EAC-C3B9-48B0-99B9-97A878214BA7}">
      <dgm:prSet phldrT="[Text]"/>
      <dgm:spPr/>
      <dgm:t>
        <a:bodyPr/>
        <a:lstStyle/>
        <a:p>
          <a:r>
            <a:rPr lang="en-GB" dirty="0"/>
            <a:t>Chef</a:t>
          </a:r>
        </a:p>
      </dgm:t>
    </dgm:pt>
    <dgm:pt modelId="{A40F4F25-4F2D-427B-AB50-CAAE26C25944}" type="parTrans" cxnId="{9176E978-71D8-45A4-AFA9-80ED116E6131}">
      <dgm:prSet/>
      <dgm:spPr/>
      <dgm:t>
        <a:bodyPr/>
        <a:lstStyle/>
        <a:p>
          <a:endParaRPr lang="en-GB"/>
        </a:p>
      </dgm:t>
    </dgm:pt>
    <dgm:pt modelId="{0C8BCEF4-4382-426F-8BCB-F9B042107A26}" type="sibTrans" cxnId="{9176E978-71D8-45A4-AFA9-80ED116E6131}">
      <dgm:prSet/>
      <dgm:spPr/>
      <dgm:t>
        <a:bodyPr/>
        <a:lstStyle/>
        <a:p>
          <a:endParaRPr lang="en-GB"/>
        </a:p>
      </dgm:t>
    </dgm:pt>
    <dgm:pt modelId="{74F410C6-33B3-43AD-BA73-F57C15E752D7}">
      <dgm:prSet phldrT="[Text]"/>
      <dgm:spPr/>
      <dgm:t>
        <a:bodyPr/>
        <a:lstStyle/>
        <a:p>
          <a:r>
            <a:rPr lang="en-GB" dirty="0"/>
            <a:t>Chef</a:t>
          </a:r>
        </a:p>
      </dgm:t>
    </dgm:pt>
    <dgm:pt modelId="{7F22C591-7CC0-45A2-9C7B-547BA03559E9}" type="parTrans" cxnId="{4BDD894F-69E9-46FC-A587-ED875DCC3792}">
      <dgm:prSet/>
      <dgm:spPr/>
      <dgm:t>
        <a:bodyPr/>
        <a:lstStyle/>
        <a:p>
          <a:endParaRPr lang="en-GB"/>
        </a:p>
      </dgm:t>
    </dgm:pt>
    <dgm:pt modelId="{AC33A034-36F4-489A-A966-E5440F14CCD5}" type="sibTrans" cxnId="{4BDD894F-69E9-46FC-A587-ED875DCC3792}">
      <dgm:prSet/>
      <dgm:spPr/>
      <dgm:t>
        <a:bodyPr/>
        <a:lstStyle/>
        <a:p>
          <a:endParaRPr lang="en-GB"/>
        </a:p>
      </dgm:t>
    </dgm:pt>
    <dgm:pt modelId="{DE6BCAB0-8F02-4882-8FC9-A8D3F2089E1D}">
      <dgm:prSet phldrT="[Text]"/>
      <dgm:spPr/>
      <dgm:t>
        <a:bodyPr/>
        <a:lstStyle/>
        <a:p>
          <a:r>
            <a:rPr lang="en-GB" dirty="0"/>
            <a:t>Bus Boy</a:t>
          </a:r>
        </a:p>
      </dgm:t>
    </dgm:pt>
    <dgm:pt modelId="{AA15747E-3A18-46D5-9CD9-96381C7BF933}" type="parTrans" cxnId="{0A105182-41A1-407A-9DA9-E43A016B7438}">
      <dgm:prSet/>
      <dgm:spPr/>
      <dgm:t>
        <a:bodyPr/>
        <a:lstStyle/>
        <a:p>
          <a:endParaRPr lang="en-GB"/>
        </a:p>
      </dgm:t>
    </dgm:pt>
    <dgm:pt modelId="{F57071E9-626F-4DE7-91F3-B1CE2B9E4F96}" type="sibTrans" cxnId="{0A105182-41A1-407A-9DA9-E43A016B7438}">
      <dgm:prSet/>
      <dgm:spPr/>
      <dgm:t>
        <a:bodyPr/>
        <a:lstStyle/>
        <a:p>
          <a:endParaRPr lang="en-GB"/>
        </a:p>
      </dgm:t>
    </dgm:pt>
    <dgm:pt modelId="{80A140BF-E45E-4E57-A7F3-CA19AEE08577}">
      <dgm:prSet/>
      <dgm:spPr/>
      <dgm:t>
        <a:bodyPr/>
        <a:lstStyle/>
        <a:p>
          <a:r>
            <a:rPr lang="en-GB" dirty="0"/>
            <a:t>Cleaner</a:t>
          </a:r>
        </a:p>
      </dgm:t>
    </dgm:pt>
    <dgm:pt modelId="{63973C57-BD86-4CAC-A5AB-FDBCD2BFFCE3}" type="parTrans" cxnId="{1B7D1054-F537-4D2F-818D-C7FBC7AC8ADC}">
      <dgm:prSet/>
      <dgm:spPr/>
      <dgm:t>
        <a:bodyPr/>
        <a:lstStyle/>
        <a:p>
          <a:endParaRPr lang="en-GB"/>
        </a:p>
      </dgm:t>
    </dgm:pt>
    <dgm:pt modelId="{6E4D5339-D182-488C-8D56-BAB1BE783CE1}" type="sibTrans" cxnId="{1B7D1054-F537-4D2F-818D-C7FBC7AC8ADC}">
      <dgm:prSet/>
      <dgm:spPr/>
      <dgm:t>
        <a:bodyPr/>
        <a:lstStyle/>
        <a:p>
          <a:endParaRPr lang="en-GB"/>
        </a:p>
      </dgm:t>
    </dgm:pt>
    <dgm:pt modelId="{A40F520B-0FC3-4A86-9F0A-B406D397E60B}">
      <dgm:prSet/>
      <dgm:spPr/>
      <dgm:t>
        <a:bodyPr/>
        <a:lstStyle/>
        <a:p>
          <a:r>
            <a:rPr lang="en-GB" dirty="0"/>
            <a:t>Cleaner</a:t>
          </a:r>
        </a:p>
      </dgm:t>
    </dgm:pt>
    <dgm:pt modelId="{66BF84C3-DDC1-424F-95AA-2EC5463E11E0}" type="parTrans" cxnId="{807D36E2-EF2A-4693-BD95-3B6AD4132D74}">
      <dgm:prSet/>
      <dgm:spPr/>
      <dgm:t>
        <a:bodyPr/>
        <a:lstStyle/>
        <a:p>
          <a:endParaRPr lang="en-GB"/>
        </a:p>
      </dgm:t>
    </dgm:pt>
    <dgm:pt modelId="{AEC58325-66B7-46AA-83EC-0F37225EB031}" type="sibTrans" cxnId="{807D36E2-EF2A-4693-BD95-3B6AD4132D74}">
      <dgm:prSet/>
      <dgm:spPr/>
      <dgm:t>
        <a:bodyPr/>
        <a:lstStyle/>
        <a:p>
          <a:endParaRPr lang="en-GB"/>
        </a:p>
      </dgm:t>
    </dgm:pt>
    <dgm:pt modelId="{7F56EA4C-F01B-4C2E-9D02-0A89BCAC4ABA}">
      <dgm:prSet/>
      <dgm:spPr/>
      <dgm:t>
        <a:bodyPr/>
        <a:lstStyle/>
        <a:p>
          <a:r>
            <a:rPr lang="en-GB" dirty="0"/>
            <a:t>Waitress</a:t>
          </a:r>
        </a:p>
      </dgm:t>
    </dgm:pt>
    <dgm:pt modelId="{0EAB010C-11A2-4BFA-9089-261539ECF714}" type="parTrans" cxnId="{E3CADEA1-09C9-4DA9-8857-FC720CEC4E27}">
      <dgm:prSet/>
      <dgm:spPr/>
      <dgm:t>
        <a:bodyPr/>
        <a:lstStyle/>
        <a:p>
          <a:endParaRPr lang="en-GB"/>
        </a:p>
      </dgm:t>
    </dgm:pt>
    <dgm:pt modelId="{665354CF-FC3B-4F4E-951A-52899640BA91}" type="sibTrans" cxnId="{E3CADEA1-09C9-4DA9-8857-FC720CEC4E27}">
      <dgm:prSet/>
      <dgm:spPr/>
      <dgm:t>
        <a:bodyPr/>
        <a:lstStyle/>
        <a:p>
          <a:endParaRPr lang="en-GB"/>
        </a:p>
      </dgm:t>
    </dgm:pt>
    <dgm:pt modelId="{9E595EB0-572B-4B60-A50B-7799C1908A98}">
      <dgm:prSet/>
      <dgm:spPr/>
      <dgm:t>
        <a:bodyPr/>
        <a:lstStyle/>
        <a:p>
          <a:r>
            <a:rPr lang="en-GB" dirty="0"/>
            <a:t>Waitress</a:t>
          </a:r>
        </a:p>
      </dgm:t>
    </dgm:pt>
    <dgm:pt modelId="{D9E629BA-353C-4645-BF89-78A14DB70A00}" type="parTrans" cxnId="{19D8AEBA-7AE8-4200-A911-2433E4921CEB}">
      <dgm:prSet/>
      <dgm:spPr/>
      <dgm:t>
        <a:bodyPr/>
        <a:lstStyle/>
        <a:p>
          <a:endParaRPr lang="en-GB"/>
        </a:p>
      </dgm:t>
    </dgm:pt>
    <dgm:pt modelId="{C2EF87E4-F6EC-4F23-B94B-AC229F49A635}" type="sibTrans" cxnId="{19D8AEBA-7AE8-4200-A911-2433E4921CEB}">
      <dgm:prSet/>
      <dgm:spPr/>
      <dgm:t>
        <a:bodyPr/>
        <a:lstStyle/>
        <a:p>
          <a:endParaRPr lang="en-GB"/>
        </a:p>
      </dgm:t>
    </dgm:pt>
    <dgm:pt modelId="{B282EB0E-F5F8-4639-823F-61ECB40E1ED0}">
      <dgm:prSet/>
      <dgm:spPr/>
      <dgm:t>
        <a:bodyPr/>
        <a:lstStyle/>
        <a:p>
          <a:r>
            <a:rPr lang="en-GB" dirty="0"/>
            <a:t>Bar</a:t>
          </a:r>
        </a:p>
      </dgm:t>
    </dgm:pt>
    <dgm:pt modelId="{9F347950-791C-4E03-9D0A-592E374836E2}" type="parTrans" cxnId="{B393B02D-B145-44C8-B7B6-6EDB2EADD0CA}">
      <dgm:prSet/>
      <dgm:spPr/>
      <dgm:t>
        <a:bodyPr/>
        <a:lstStyle/>
        <a:p>
          <a:endParaRPr lang="en-GB"/>
        </a:p>
      </dgm:t>
    </dgm:pt>
    <dgm:pt modelId="{B54D08BC-6DF4-4E5A-AC06-59A2054F0797}" type="sibTrans" cxnId="{B393B02D-B145-44C8-B7B6-6EDB2EADD0CA}">
      <dgm:prSet/>
      <dgm:spPr/>
      <dgm:t>
        <a:bodyPr/>
        <a:lstStyle/>
        <a:p>
          <a:endParaRPr lang="en-GB"/>
        </a:p>
      </dgm:t>
    </dgm:pt>
    <dgm:pt modelId="{C3A7CABF-0153-49A5-A872-9E48E31DDCBE}">
      <dgm:prSet/>
      <dgm:spPr/>
      <dgm:t>
        <a:bodyPr/>
        <a:lstStyle/>
        <a:p>
          <a:r>
            <a:rPr lang="en-GB" dirty="0"/>
            <a:t>Bar</a:t>
          </a:r>
        </a:p>
      </dgm:t>
    </dgm:pt>
    <dgm:pt modelId="{1A21A133-6213-4A5B-9C33-28939D4AF0C5}" type="parTrans" cxnId="{C629279D-4B0E-40EA-8B44-9112D1EAE138}">
      <dgm:prSet/>
      <dgm:spPr/>
      <dgm:t>
        <a:bodyPr/>
        <a:lstStyle/>
        <a:p>
          <a:endParaRPr lang="en-GB"/>
        </a:p>
      </dgm:t>
    </dgm:pt>
    <dgm:pt modelId="{7F26499A-2FFD-4466-B724-89820986D6EF}" type="sibTrans" cxnId="{C629279D-4B0E-40EA-8B44-9112D1EAE138}">
      <dgm:prSet/>
      <dgm:spPr/>
      <dgm:t>
        <a:bodyPr/>
        <a:lstStyle/>
        <a:p>
          <a:endParaRPr lang="en-GB"/>
        </a:p>
      </dgm:t>
    </dgm:pt>
    <dgm:pt modelId="{0BD98A92-A37A-4EBC-9292-58626537D4CE}" type="pres">
      <dgm:prSet presAssocID="{1838AFA2-839B-4211-85AB-3D241529F1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2BE8EC5-6E72-4006-A849-3E8B7DC79651}" type="pres">
      <dgm:prSet presAssocID="{0AA7AA48-8A76-476E-B6DE-E7A2B64D0512}" presName="hierRoot1" presStyleCnt="0">
        <dgm:presLayoutVars>
          <dgm:hierBranch val="init"/>
        </dgm:presLayoutVars>
      </dgm:prSet>
      <dgm:spPr/>
    </dgm:pt>
    <dgm:pt modelId="{519E9E39-6390-48AB-8DE5-D9CC91D44B00}" type="pres">
      <dgm:prSet presAssocID="{0AA7AA48-8A76-476E-B6DE-E7A2B64D0512}" presName="rootComposite1" presStyleCnt="0"/>
      <dgm:spPr/>
    </dgm:pt>
    <dgm:pt modelId="{B7EE8500-FE72-455B-807F-71D8358B51F5}" type="pres">
      <dgm:prSet presAssocID="{0AA7AA48-8A76-476E-B6DE-E7A2B64D0512}" presName="rootText1" presStyleLbl="node0" presStyleIdx="0" presStyleCnt="1">
        <dgm:presLayoutVars>
          <dgm:chPref val="3"/>
        </dgm:presLayoutVars>
      </dgm:prSet>
      <dgm:spPr/>
    </dgm:pt>
    <dgm:pt modelId="{81A1F1FB-7F0E-4CBB-817D-597E77FE0D6B}" type="pres">
      <dgm:prSet presAssocID="{0AA7AA48-8A76-476E-B6DE-E7A2B64D0512}" presName="rootConnector1" presStyleLbl="node1" presStyleIdx="0" presStyleCnt="0"/>
      <dgm:spPr/>
    </dgm:pt>
    <dgm:pt modelId="{58A25A78-BE31-4C21-89A0-BA2C5630C191}" type="pres">
      <dgm:prSet presAssocID="{0AA7AA48-8A76-476E-B6DE-E7A2B64D0512}" presName="hierChild2" presStyleCnt="0"/>
      <dgm:spPr/>
    </dgm:pt>
    <dgm:pt modelId="{FCAF0F54-346D-4686-A0C9-7634B44DD38B}" type="pres">
      <dgm:prSet presAssocID="{A40F4F25-4F2D-427B-AB50-CAAE26C25944}" presName="Name37" presStyleLbl="parChTrans1D2" presStyleIdx="0" presStyleCnt="10"/>
      <dgm:spPr/>
    </dgm:pt>
    <dgm:pt modelId="{05E486D4-9B8C-4029-940A-33A231B4A83F}" type="pres">
      <dgm:prSet presAssocID="{510A5EAC-C3B9-48B0-99B9-97A878214BA7}" presName="hierRoot2" presStyleCnt="0">
        <dgm:presLayoutVars>
          <dgm:hierBranch val="init"/>
        </dgm:presLayoutVars>
      </dgm:prSet>
      <dgm:spPr/>
    </dgm:pt>
    <dgm:pt modelId="{D3F5E5DA-234E-4EAF-9F94-B7C76EE692DD}" type="pres">
      <dgm:prSet presAssocID="{510A5EAC-C3B9-48B0-99B9-97A878214BA7}" presName="rootComposite" presStyleCnt="0"/>
      <dgm:spPr/>
    </dgm:pt>
    <dgm:pt modelId="{DDB85059-E2BB-4538-9F7E-6384B4DAE3DC}" type="pres">
      <dgm:prSet presAssocID="{510A5EAC-C3B9-48B0-99B9-97A878214BA7}" presName="rootText" presStyleLbl="node2" presStyleIdx="0" presStyleCnt="9">
        <dgm:presLayoutVars>
          <dgm:chPref val="3"/>
        </dgm:presLayoutVars>
      </dgm:prSet>
      <dgm:spPr/>
    </dgm:pt>
    <dgm:pt modelId="{B73AC5C5-964C-4C48-B2CA-59AE15801654}" type="pres">
      <dgm:prSet presAssocID="{510A5EAC-C3B9-48B0-99B9-97A878214BA7}" presName="rootConnector" presStyleLbl="node2" presStyleIdx="0" presStyleCnt="9"/>
      <dgm:spPr/>
    </dgm:pt>
    <dgm:pt modelId="{E9CCD646-1842-494F-B509-3EDB3236CBC2}" type="pres">
      <dgm:prSet presAssocID="{510A5EAC-C3B9-48B0-99B9-97A878214BA7}" presName="hierChild4" presStyleCnt="0"/>
      <dgm:spPr/>
    </dgm:pt>
    <dgm:pt modelId="{DC429218-306E-4F02-8012-FBAD0BBD01B1}" type="pres">
      <dgm:prSet presAssocID="{510A5EAC-C3B9-48B0-99B9-97A878214BA7}" presName="hierChild5" presStyleCnt="0"/>
      <dgm:spPr/>
    </dgm:pt>
    <dgm:pt modelId="{08CA656D-A22F-4F2D-BAC7-0A001B420DB7}" type="pres">
      <dgm:prSet presAssocID="{7F22C591-7CC0-45A2-9C7B-547BA03559E9}" presName="Name37" presStyleLbl="parChTrans1D2" presStyleIdx="1" presStyleCnt="10"/>
      <dgm:spPr/>
    </dgm:pt>
    <dgm:pt modelId="{4AD5DF9C-54AE-483D-8AC3-065DB0EECB86}" type="pres">
      <dgm:prSet presAssocID="{74F410C6-33B3-43AD-BA73-F57C15E752D7}" presName="hierRoot2" presStyleCnt="0">
        <dgm:presLayoutVars>
          <dgm:hierBranch val="init"/>
        </dgm:presLayoutVars>
      </dgm:prSet>
      <dgm:spPr/>
    </dgm:pt>
    <dgm:pt modelId="{7C2E1EC4-5D48-440C-B8AE-9A27A8B0E140}" type="pres">
      <dgm:prSet presAssocID="{74F410C6-33B3-43AD-BA73-F57C15E752D7}" presName="rootComposite" presStyleCnt="0"/>
      <dgm:spPr/>
    </dgm:pt>
    <dgm:pt modelId="{840B6814-C620-485E-A245-E2889A5C0590}" type="pres">
      <dgm:prSet presAssocID="{74F410C6-33B3-43AD-BA73-F57C15E752D7}" presName="rootText" presStyleLbl="node2" presStyleIdx="1" presStyleCnt="9">
        <dgm:presLayoutVars>
          <dgm:chPref val="3"/>
        </dgm:presLayoutVars>
      </dgm:prSet>
      <dgm:spPr/>
    </dgm:pt>
    <dgm:pt modelId="{BFDDB463-6E92-48A7-B712-1BCFFC6A0097}" type="pres">
      <dgm:prSet presAssocID="{74F410C6-33B3-43AD-BA73-F57C15E752D7}" presName="rootConnector" presStyleLbl="node2" presStyleIdx="1" presStyleCnt="9"/>
      <dgm:spPr/>
    </dgm:pt>
    <dgm:pt modelId="{685DEBC6-1196-4F2E-AE88-BC09EF028E57}" type="pres">
      <dgm:prSet presAssocID="{74F410C6-33B3-43AD-BA73-F57C15E752D7}" presName="hierChild4" presStyleCnt="0"/>
      <dgm:spPr/>
    </dgm:pt>
    <dgm:pt modelId="{B09B901B-D446-4EC1-89B9-0D4CE75481F7}" type="pres">
      <dgm:prSet presAssocID="{74F410C6-33B3-43AD-BA73-F57C15E752D7}" presName="hierChild5" presStyleCnt="0"/>
      <dgm:spPr/>
    </dgm:pt>
    <dgm:pt modelId="{D1EB3D0F-DBEF-4A03-BE7B-E6CB126791C9}" type="pres">
      <dgm:prSet presAssocID="{1A21A133-6213-4A5B-9C33-28939D4AF0C5}" presName="Name37" presStyleLbl="parChTrans1D2" presStyleIdx="2" presStyleCnt="10"/>
      <dgm:spPr/>
    </dgm:pt>
    <dgm:pt modelId="{7383314C-DBDB-41F6-9A07-32791917F7F8}" type="pres">
      <dgm:prSet presAssocID="{C3A7CABF-0153-49A5-A872-9E48E31DDCBE}" presName="hierRoot2" presStyleCnt="0">
        <dgm:presLayoutVars>
          <dgm:hierBranch val="init"/>
        </dgm:presLayoutVars>
      </dgm:prSet>
      <dgm:spPr/>
    </dgm:pt>
    <dgm:pt modelId="{8501A31F-D383-49FF-B7CB-2C4D8105B865}" type="pres">
      <dgm:prSet presAssocID="{C3A7CABF-0153-49A5-A872-9E48E31DDCBE}" presName="rootComposite" presStyleCnt="0"/>
      <dgm:spPr/>
    </dgm:pt>
    <dgm:pt modelId="{B41990C6-522B-4F67-9A59-B9390FCEF6E9}" type="pres">
      <dgm:prSet presAssocID="{C3A7CABF-0153-49A5-A872-9E48E31DDCBE}" presName="rootText" presStyleLbl="node2" presStyleIdx="2" presStyleCnt="9">
        <dgm:presLayoutVars>
          <dgm:chPref val="3"/>
        </dgm:presLayoutVars>
      </dgm:prSet>
      <dgm:spPr/>
    </dgm:pt>
    <dgm:pt modelId="{7C57CEAA-B59A-46FD-A192-21C1AC74DA21}" type="pres">
      <dgm:prSet presAssocID="{C3A7CABF-0153-49A5-A872-9E48E31DDCBE}" presName="rootConnector" presStyleLbl="node2" presStyleIdx="2" presStyleCnt="9"/>
      <dgm:spPr/>
    </dgm:pt>
    <dgm:pt modelId="{999C7E31-A036-4D6E-8C7A-E270BA61A836}" type="pres">
      <dgm:prSet presAssocID="{C3A7CABF-0153-49A5-A872-9E48E31DDCBE}" presName="hierChild4" presStyleCnt="0"/>
      <dgm:spPr/>
    </dgm:pt>
    <dgm:pt modelId="{403FAC3D-16E5-485E-825D-04A5F2C59AEC}" type="pres">
      <dgm:prSet presAssocID="{C3A7CABF-0153-49A5-A872-9E48E31DDCBE}" presName="hierChild5" presStyleCnt="0"/>
      <dgm:spPr/>
    </dgm:pt>
    <dgm:pt modelId="{D4E1A5F9-12AE-4406-B014-CD29DFB1580E}" type="pres">
      <dgm:prSet presAssocID="{9F347950-791C-4E03-9D0A-592E374836E2}" presName="Name37" presStyleLbl="parChTrans1D2" presStyleIdx="3" presStyleCnt="10"/>
      <dgm:spPr/>
    </dgm:pt>
    <dgm:pt modelId="{E2092A66-AADB-4009-9E4E-0C7449EE45F1}" type="pres">
      <dgm:prSet presAssocID="{B282EB0E-F5F8-4639-823F-61ECB40E1ED0}" presName="hierRoot2" presStyleCnt="0">
        <dgm:presLayoutVars>
          <dgm:hierBranch val="init"/>
        </dgm:presLayoutVars>
      </dgm:prSet>
      <dgm:spPr/>
    </dgm:pt>
    <dgm:pt modelId="{C1A131BF-939F-4A59-9F35-06A325CE2C3F}" type="pres">
      <dgm:prSet presAssocID="{B282EB0E-F5F8-4639-823F-61ECB40E1ED0}" presName="rootComposite" presStyleCnt="0"/>
      <dgm:spPr/>
    </dgm:pt>
    <dgm:pt modelId="{60492F1F-F4E3-43C5-BF97-C74C3782AF58}" type="pres">
      <dgm:prSet presAssocID="{B282EB0E-F5F8-4639-823F-61ECB40E1ED0}" presName="rootText" presStyleLbl="node2" presStyleIdx="3" presStyleCnt="9">
        <dgm:presLayoutVars>
          <dgm:chPref val="3"/>
        </dgm:presLayoutVars>
      </dgm:prSet>
      <dgm:spPr/>
    </dgm:pt>
    <dgm:pt modelId="{9F6DD05E-E291-49D2-BA0E-161078CD3734}" type="pres">
      <dgm:prSet presAssocID="{B282EB0E-F5F8-4639-823F-61ECB40E1ED0}" presName="rootConnector" presStyleLbl="node2" presStyleIdx="3" presStyleCnt="9"/>
      <dgm:spPr/>
    </dgm:pt>
    <dgm:pt modelId="{B98CA06E-59A4-4943-AECB-D2E9FD87ECEB}" type="pres">
      <dgm:prSet presAssocID="{B282EB0E-F5F8-4639-823F-61ECB40E1ED0}" presName="hierChild4" presStyleCnt="0"/>
      <dgm:spPr/>
    </dgm:pt>
    <dgm:pt modelId="{F341547E-9792-41EE-864E-0621B2BE66D2}" type="pres">
      <dgm:prSet presAssocID="{B282EB0E-F5F8-4639-823F-61ECB40E1ED0}" presName="hierChild5" presStyleCnt="0"/>
      <dgm:spPr/>
    </dgm:pt>
    <dgm:pt modelId="{F44A1BF1-2A09-45BF-8165-BAC62B0991D4}" type="pres">
      <dgm:prSet presAssocID="{D9E629BA-353C-4645-BF89-78A14DB70A00}" presName="Name37" presStyleLbl="parChTrans1D2" presStyleIdx="4" presStyleCnt="10"/>
      <dgm:spPr/>
    </dgm:pt>
    <dgm:pt modelId="{ED0CA4EB-A0CD-4CD5-93B7-8ECABD1AC1C7}" type="pres">
      <dgm:prSet presAssocID="{9E595EB0-572B-4B60-A50B-7799C1908A98}" presName="hierRoot2" presStyleCnt="0">
        <dgm:presLayoutVars>
          <dgm:hierBranch val="init"/>
        </dgm:presLayoutVars>
      </dgm:prSet>
      <dgm:spPr/>
    </dgm:pt>
    <dgm:pt modelId="{2BCA28EF-F3C4-409E-A78A-E26100688B8C}" type="pres">
      <dgm:prSet presAssocID="{9E595EB0-572B-4B60-A50B-7799C1908A98}" presName="rootComposite" presStyleCnt="0"/>
      <dgm:spPr/>
    </dgm:pt>
    <dgm:pt modelId="{552978F9-F6F1-462F-B0DD-4E022882F3CF}" type="pres">
      <dgm:prSet presAssocID="{9E595EB0-572B-4B60-A50B-7799C1908A98}" presName="rootText" presStyleLbl="node2" presStyleIdx="4" presStyleCnt="9">
        <dgm:presLayoutVars>
          <dgm:chPref val="3"/>
        </dgm:presLayoutVars>
      </dgm:prSet>
      <dgm:spPr/>
    </dgm:pt>
    <dgm:pt modelId="{30845895-170D-4C38-A5CA-52231E87E397}" type="pres">
      <dgm:prSet presAssocID="{9E595EB0-572B-4B60-A50B-7799C1908A98}" presName="rootConnector" presStyleLbl="node2" presStyleIdx="4" presStyleCnt="9"/>
      <dgm:spPr/>
    </dgm:pt>
    <dgm:pt modelId="{CD4DABC8-F4E9-4F6D-99A4-C560BE881D24}" type="pres">
      <dgm:prSet presAssocID="{9E595EB0-572B-4B60-A50B-7799C1908A98}" presName="hierChild4" presStyleCnt="0"/>
      <dgm:spPr/>
    </dgm:pt>
    <dgm:pt modelId="{AB7A1C66-4661-4DD4-91AB-0E86E33EADE1}" type="pres">
      <dgm:prSet presAssocID="{9E595EB0-572B-4B60-A50B-7799C1908A98}" presName="hierChild5" presStyleCnt="0"/>
      <dgm:spPr/>
    </dgm:pt>
    <dgm:pt modelId="{9DD1ED37-ECE5-4F08-B9F6-B65E88FC82A3}" type="pres">
      <dgm:prSet presAssocID="{0EAB010C-11A2-4BFA-9089-261539ECF714}" presName="Name37" presStyleLbl="parChTrans1D2" presStyleIdx="5" presStyleCnt="10"/>
      <dgm:spPr/>
    </dgm:pt>
    <dgm:pt modelId="{6CE49F14-2624-4A08-A9D7-E3C3096EAAE7}" type="pres">
      <dgm:prSet presAssocID="{7F56EA4C-F01B-4C2E-9D02-0A89BCAC4ABA}" presName="hierRoot2" presStyleCnt="0">
        <dgm:presLayoutVars>
          <dgm:hierBranch val="init"/>
        </dgm:presLayoutVars>
      </dgm:prSet>
      <dgm:spPr/>
    </dgm:pt>
    <dgm:pt modelId="{EC0E1B4A-86DD-4817-917D-C6A807D74F08}" type="pres">
      <dgm:prSet presAssocID="{7F56EA4C-F01B-4C2E-9D02-0A89BCAC4ABA}" presName="rootComposite" presStyleCnt="0"/>
      <dgm:spPr/>
    </dgm:pt>
    <dgm:pt modelId="{D3EE449E-6558-4C8B-A57D-4ABD932B01B6}" type="pres">
      <dgm:prSet presAssocID="{7F56EA4C-F01B-4C2E-9D02-0A89BCAC4ABA}" presName="rootText" presStyleLbl="node2" presStyleIdx="5" presStyleCnt="9">
        <dgm:presLayoutVars>
          <dgm:chPref val="3"/>
        </dgm:presLayoutVars>
      </dgm:prSet>
      <dgm:spPr/>
    </dgm:pt>
    <dgm:pt modelId="{3BFC81B2-3AA8-48A6-B961-441FEEABD95A}" type="pres">
      <dgm:prSet presAssocID="{7F56EA4C-F01B-4C2E-9D02-0A89BCAC4ABA}" presName="rootConnector" presStyleLbl="node2" presStyleIdx="5" presStyleCnt="9"/>
      <dgm:spPr/>
    </dgm:pt>
    <dgm:pt modelId="{A7F5F37A-E2CC-48D5-BED4-8228A38D7F0A}" type="pres">
      <dgm:prSet presAssocID="{7F56EA4C-F01B-4C2E-9D02-0A89BCAC4ABA}" presName="hierChild4" presStyleCnt="0"/>
      <dgm:spPr/>
    </dgm:pt>
    <dgm:pt modelId="{9B2A8941-9FDA-4F3B-969F-2D915F3F03D2}" type="pres">
      <dgm:prSet presAssocID="{7F56EA4C-F01B-4C2E-9D02-0A89BCAC4ABA}" presName="hierChild5" presStyleCnt="0"/>
      <dgm:spPr/>
    </dgm:pt>
    <dgm:pt modelId="{1B179EA0-41FD-4D0F-93E3-B90464B5CB49}" type="pres">
      <dgm:prSet presAssocID="{66BF84C3-DDC1-424F-95AA-2EC5463E11E0}" presName="Name37" presStyleLbl="parChTrans1D2" presStyleIdx="6" presStyleCnt="10"/>
      <dgm:spPr/>
    </dgm:pt>
    <dgm:pt modelId="{1ECC68DE-323F-4CD4-9449-5D15AD378760}" type="pres">
      <dgm:prSet presAssocID="{A40F520B-0FC3-4A86-9F0A-B406D397E60B}" presName="hierRoot2" presStyleCnt="0">
        <dgm:presLayoutVars>
          <dgm:hierBranch val="init"/>
        </dgm:presLayoutVars>
      </dgm:prSet>
      <dgm:spPr/>
    </dgm:pt>
    <dgm:pt modelId="{B44BDF3B-8AAF-43FB-A22B-1573E823F5DA}" type="pres">
      <dgm:prSet presAssocID="{A40F520B-0FC3-4A86-9F0A-B406D397E60B}" presName="rootComposite" presStyleCnt="0"/>
      <dgm:spPr/>
    </dgm:pt>
    <dgm:pt modelId="{4F0CE865-9B57-4164-A3CB-6FEDF7AEBF3C}" type="pres">
      <dgm:prSet presAssocID="{A40F520B-0FC3-4A86-9F0A-B406D397E60B}" presName="rootText" presStyleLbl="node2" presStyleIdx="6" presStyleCnt="9">
        <dgm:presLayoutVars>
          <dgm:chPref val="3"/>
        </dgm:presLayoutVars>
      </dgm:prSet>
      <dgm:spPr/>
    </dgm:pt>
    <dgm:pt modelId="{D32917F4-0181-4199-8A1C-D4AE7CCDFE3F}" type="pres">
      <dgm:prSet presAssocID="{A40F520B-0FC3-4A86-9F0A-B406D397E60B}" presName="rootConnector" presStyleLbl="node2" presStyleIdx="6" presStyleCnt="9"/>
      <dgm:spPr/>
    </dgm:pt>
    <dgm:pt modelId="{9A52267B-77EF-4D15-8EF8-7DAA8B9958D0}" type="pres">
      <dgm:prSet presAssocID="{A40F520B-0FC3-4A86-9F0A-B406D397E60B}" presName="hierChild4" presStyleCnt="0"/>
      <dgm:spPr/>
    </dgm:pt>
    <dgm:pt modelId="{244332C8-1FE1-43EE-A524-ADCD8C42B07E}" type="pres">
      <dgm:prSet presAssocID="{A40F520B-0FC3-4A86-9F0A-B406D397E60B}" presName="hierChild5" presStyleCnt="0"/>
      <dgm:spPr/>
    </dgm:pt>
    <dgm:pt modelId="{8383B3A4-16E5-4B85-98F9-04CB6166553E}" type="pres">
      <dgm:prSet presAssocID="{63973C57-BD86-4CAC-A5AB-FDBCD2BFFCE3}" presName="Name37" presStyleLbl="parChTrans1D2" presStyleIdx="7" presStyleCnt="10"/>
      <dgm:spPr/>
    </dgm:pt>
    <dgm:pt modelId="{C294880D-9AA4-4F50-8425-1435DD41393A}" type="pres">
      <dgm:prSet presAssocID="{80A140BF-E45E-4E57-A7F3-CA19AEE08577}" presName="hierRoot2" presStyleCnt="0">
        <dgm:presLayoutVars>
          <dgm:hierBranch val="init"/>
        </dgm:presLayoutVars>
      </dgm:prSet>
      <dgm:spPr/>
    </dgm:pt>
    <dgm:pt modelId="{4B1280ED-4A26-4126-BE43-EB912BF4B2B4}" type="pres">
      <dgm:prSet presAssocID="{80A140BF-E45E-4E57-A7F3-CA19AEE08577}" presName="rootComposite" presStyleCnt="0"/>
      <dgm:spPr/>
    </dgm:pt>
    <dgm:pt modelId="{69C39B13-859A-4BB4-A300-9405F6E21008}" type="pres">
      <dgm:prSet presAssocID="{80A140BF-E45E-4E57-A7F3-CA19AEE08577}" presName="rootText" presStyleLbl="node2" presStyleIdx="7" presStyleCnt="9">
        <dgm:presLayoutVars>
          <dgm:chPref val="3"/>
        </dgm:presLayoutVars>
      </dgm:prSet>
      <dgm:spPr/>
    </dgm:pt>
    <dgm:pt modelId="{27AED9F9-00E6-4B17-A8B7-32743C26B609}" type="pres">
      <dgm:prSet presAssocID="{80A140BF-E45E-4E57-A7F3-CA19AEE08577}" presName="rootConnector" presStyleLbl="node2" presStyleIdx="7" presStyleCnt="9"/>
      <dgm:spPr/>
    </dgm:pt>
    <dgm:pt modelId="{ACAC1117-1BB4-4F2B-80F5-7284EF577557}" type="pres">
      <dgm:prSet presAssocID="{80A140BF-E45E-4E57-A7F3-CA19AEE08577}" presName="hierChild4" presStyleCnt="0"/>
      <dgm:spPr/>
    </dgm:pt>
    <dgm:pt modelId="{D44A4DF9-841E-41FC-9080-3171CBE72E5F}" type="pres">
      <dgm:prSet presAssocID="{80A140BF-E45E-4E57-A7F3-CA19AEE08577}" presName="hierChild5" presStyleCnt="0"/>
      <dgm:spPr/>
    </dgm:pt>
    <dgm:pt modelId="{7DB55899-1C17-4BA5-AE89-5967A1550470}" type="pres">
      <dgm:prSet presAssocID="{AA15747E-3A18-46D5-9CD9-96381C7BF933}" presName="Name37" presStyleLbl="parChTrans1D2" presStyleIdx="8" presStyleCnt="10"/>
      <dgm:spPr/>
    </dgm:pt>
    <dgm:pt modelId="{1FDEA042-52C0-43C8-BB8E-78DD5076B55E}" type="pres">
      <dgm:prSet presAssocID="{DE6BCAB0-8F02-4882-8FC9-A8D3F2089E1D}" presName="hierRoot2" presStyleCnt="0">
        <dgm:presLayoutVars>
          <dgm:hierBranch val="init"/>
        </dgm:presLayoutVars>
      </dgm:prSet>
      <dgm:spPr/>
    </dgm:pt>
    <dgm:pt modelId="{8EE4DE52-FCF8-42BE-9F67-9377CBCC9DE4}" type="pres">
      <dgm:prSet presAssocID="{DE6BCAB0-8F02-4882-8FC9-A8D3F2089E1D}" presName="rootComposite" presStyleCnt="0"/>
      <dgm:spPr/>
    </dgm:pt>
    <dgm:pt modelId="{554B73D6-C610-4CE0-847C-30F29257CF3A}" type="pres">
      <dgm:prSet presAssocID="{DE6BCAB0-8F02-4882-8FC9-A8D3F2089E1D}" presName="rootText" presStyleLbl="node2" presStyleIdx="8" presStyleCnt="9">
        <dgm:presLayoutVars>
          <dgm:chPref val="3"/>
        </dgm:presLayoutVars>
      </dgm:prSet>
      <dgm:spPr/>
    </dgm:pt>
    <dgm:pt modelId="{BA56D245-B32C-4C60-98FB-243E26790184}" type="pres">
      <dgm:prSet presAssocID="{DE6BCAB0-8F02-4882-8FC9-A8D3F2089E1D}" presName="rootConnector" presStyleLbl="node2" presStyleIdx="8" presStyleCnt="9"/>
      <dgm:spPr/>
    </dgm:pt>
    <dgm:pt modelId="{CEDBE9F2-48E3-4EAA-B1F9-004276C11D90}" type="pres">
      <dgm:prSet presAssocID="{DE6BCAB0-8F02-4882-8FC9-A8D3F2089E1D}" presName="hierChild4" presStyleCnt="0"/>
      <dgm:spPr/>
    </dgm:pt>
    <dgm:pt modelId="{FE156C30-1729-479D-9656-5180E55BC0FB}" type="pres">
      <dgm:prSet presAssocID="{DE6BCAB0-8F02-4882-8FC9-A8D3F2089E1D}" presName="hierChild5" presStyleCnt="0"/>
      <dgm:spPr/>
    </dgm:pt>
    <dgm:pt modelId="{8D766684-0550-4B30-B160-78D399851BF8}" type="pres">
      <dgm:prSet presAssocID="{0AA7AA48-8A76-476E-B6DE-E7A2B64D0512}" presName="hierChild3" presStyleCnt="0"/>
      <dgm:spPr/>
    </dgm:pt>
    <dgm:pt modelId="{56239A39-081A-491F-B7D4-57166B6F6B2B}" type="pres">
      <dgm:prSet presAssocID="{579EDA4F-CA61-4D0A-A553-6478C579605A}" presName="Name111" presStyleLbl="parChTrans1D2" presStyleIdx="9" presStyleCnt="10"/>
      <dgm:spPr/>
    </dgm:pt>
    <dgm:pt modelId="{8B67224F-FC4D-494C-9072-C0296900427C}" type="pres">
      <dgm:prSet presAssocID="{CAC66231-A0F4-4F09-89F7-F59E924F1947}" presName="hierRoot3" presStyleCnt="0">
        <dgm:presLayoutVars>
          <dgm:hierBranch val="init"/>
        </dgm:presLayoutVars>
      </dgm:prSet>
      <dgm:spPr/>
    </dgm:pt>
    <dgm:pt modelId="{5FC6E162-4AA5-427E-81D3-C3CBBC39DFBC}" type="pres">
      <dgm:prSet presAssocID="{CAC66231-A0F4-4F09-89F7-F59E924F1947}" presName="rootComposite3" presStyleCnt="0"/>
      <dgm:spPr/>
    </dgm:pt>
    <dgm:pt modelId="{B4EC399F-5DF9-4C1F-BE0E-4F4DB9738772}" type="pres">
      <dgm:prSet presAssocID="{CAC66231-A0F4-4F09-89F7-F59E924F1947}" presName="rootText3" presStyleLbl="asst1" presStyleIdx="0" presStyleCnt="1">
        <dgm:presLayoutVars>
          <dgm:chPref val="3"/>
        </dgm:presLayoutVars>
      </dgm:prSet>
      <dgm:spPr/>
    </dgm:pt>
    <dgm:pt modelId="{17D756D2-E050-498E-8DD5-5FA4467376BA}" type="pres">
      <dgm:prSet presAssocID="{CAC66231-A0F4-4F09-89F7-F59E924F1947}" presName="rootConnector3" presStyleLbl="asst1" presStyleIdx="0" presStyleCnt="1"/>
      <dgm:spPr/>
    </dgm:pt>
    <dgm:pt modelId="{0C75CA3F-72AC-4163-AE34-A0E068176D03}" type="pres">
      <dgm:prSet presAssocID="{CAC66231-A0F4-4F09-89F7-F59E924F1947}" presName="hierChild6" presStyleCnt="0"/>
      <dgm:spPr/>
    </dgm:pt>
    <dgm:pt modelId="{CA9F2EAC-0787-4F9C-B515-A9075B5E392E}" type="pres">
      <dgm:prSet presAssocID="{CAC66231-A0F4-4F09-89F7-F59E924F1947}" presName="hierChild7" presStyleCnt="0"/>
      <dgm:spPr/>
    </dgm:pt>
  </dgm:ptLst>
  <dgm:cxnLst>
    <dgm:cxn modelId="{D8193102-43AA-4624-9C55-700E7764997C}" type="presOf" srcId="{74F410C6-33B3-43AD-BA73-F57C15E752D7}" destId="{BFDDB463-6E92-48A7-B712-1BCFFC6A0097}" srcOrd="1" destOrd="0" presId="urn:microsoft.com/office/officeart/2005/8/layout/orgChart1"/>
    <dgm:cxn modelId="{768CE602-70C8-4E7C-A24E-39AAFBB02A52}" type="presOf" srcId="{0AA7AA48-8A76-476E-B6DE-E7A2B64D0512}" destId="{B7EE8500-FE72-455B-807F-71D8358B51F5}" srcOrd="0" destOrd="0" presId="urn:microsoft.com/office/officeart/2005/8/layout/orgChart1"/>
    <dgm:cxn modelId="{FC15EC05-F294-4348-863E-3B82BF755C57}" type="presOf" srcId="{0EAB010C-11A2-4BFA-9089-261539ECF714}" destId="{9DD1ED37-ECE5-4F08-B9F6-B65E88FC82A3}" srcOrd="0" destOrd="0" presId="urn:microsoft.com/office/officeart/2005/8/layout/orgChart1"/>
    <dgm:cxn modelId="{16CD2709-A015-4DF5-8F23-D07F56215ACA}" type="presOf" srcId="{AA15747E-3A18-46D5-9CD9-96381C7BF933}" destId="{7DB55899-1C17-4BA5-AE89-5967A1550470}" srcOrd="0" destOrd="0" presId="urn:microsoft.com/office/officeart/2005/8/layout/orgChart1"/>
    <dgm:cxn modelId="{70F09A0C-31C7-42EE-A3DC-C30053BD403B}" type="presOf" srcId="{B282EB0E-F5F8-4639-823F-61ECB40E1ED0}" destId="{60492F1F-F4E3-43C5-BF97-C74C3782AF58}" srcOrd="0" destOrd="0" presId="urn:microsoft.com/office/officeart/2005/8/layout/orgChart1"/>
    <dgm:cxn modelId="{8330ED0F-0AB9-4147-A976-E936482025AE}" type="presOf" srcId="{9F347950-791C-4E03-9D0A-592E374836E2}" destId="{D4E1A5F9-12AE-4406-B014-CD29DFB1580E}" srcOrd="0" destOrd="0" presId="urn:microsoft.com/office/officeart/2005/8/layout/orgChart1"/>
    <dgm:cxn modelId="{41B9F013-EAD4-446B-B46E-2019E0A9032F}" type="presOf" srcId="{80A140BF-E45E-4E57-A7F3-CA19AEE08577}" destId="{27AED9F9-00E6-4B17-A8B7-32743C26B609}" srcOrd="1" destOrd="0" presId="urn:microsoft.com/office/officeart/2005/8/layout/orgChart1"/>
    <dgm:cxn modelId="{AFB90D1B-F362-465E-8D80-48AF4CFC7A9B}" type="presOf" srcId="{C3A7CABF-0153-49A5-A872-9E48E31DDCBE}" destId="{7C57CEAA-B59A-46FD-A192-21C1AC74DA21}" srcOrd="1" destOrd="0" presId="urn:microsoft.com/office/officeart/2005/8/layout/orgChart1"/>
    <dgm:cxn modelId="{D56E0227-A80A-4F2A-BD2A-0C1340528820}" type="presOf" srcId="{510A5EAC-C3B9-48B0-99B9-97A878214BA7}" destId="{B73AC5C5-964C-4C48-B2CA-59AE15801654}" srcOrd="1" destOrd="0" presId="urn:microsoft.com/office/officeart/2005/8/layout/orgChart1"/>
    <dgm:cxn modelId="{A52A0827-F0A9-48AC-97BB-A225470AA5A1}" type="presOf" srcId="{D9E629BA-353C-4645-BF89-78A14DB70A00}" destId="{F44A1BF1-2A09-45BF-8165-BAC62B0991D4}" srcOrd="0" destOrd="0" presId="urn:microsoft.com/office/officeart/2005/8/layout/orgChart1"/>
    <dgm:cxn modelId="{45645A2D-2245-4DF4-9C42-EB72AE36E620}" type="presOf" srcId="{CAC66231-A0F4-4F09-89F7-F59E924F1947}" destId="{B4EC399F-5DF9-4C1F-BE0E-4F4DB9738772}" srcOrd="0" destOrd="0" presId="urn:microsoft.com/office/officeart/2005/8/layout/orgChart1"/>
    <dgm:cxn modelId="{B393B02D-B145-44C8-B7B6-6EDB2EADD0CA}" srcId="{0AA7AA48-8A76-476E-B6DE-E7A2B64D0512}" destId="{B282EB0E-F5F8-4639-823F-61ECB40E1ED0}" srcOrd="4" destOrd="0" parTransId="{9F347950-791C-4E03-9D0A-592E374836E2}" sibTransId="{B54D08BC-6DF4-4E5A-AC06-59A2054F0797}"/>
    <dgm:cxn modelId="{42BEA33C-DD10-4E19-8E9A-854DF5B1D0B0}" type="presOf" srcId="{1838AFA2-839B-4211-85AB-3D241529F19E}" destId="{0BD98A92-A37A-4EBC-9292-58626537D4CE}" srcOrd="0" destOrd="0" presId="urn:microsoft.com/office/officeart/2005/8/layout/orgChart1"/>
    <dgm:cxn modelId="{7922B53C-1398-4E6C-A651-6B8216F7EE1D}" type="presOf" srcId="{CAC66231-A0F4-4F09-89F7-F59E924F1947}" destId="{17D756D2-E050-498E-8DD5-5FA4467376BA}" srcOrd="1" destOrd="0" presId="urn:microsoft.com/office/officeart/2005/8/layout/orgChart1"/>
    <dgm:cxn modelId="{783F373E-6656-4CD0-9CF2-53B1BF059669}" srcId="{1838AFA2-839B-4211-85AB-3D241529F19E}" destId="{0AA7AA48-8A76-476E-B6DE-E7A2B64D0512}" srcOrd="0" destOrd="0" parTransId="{3D79CB81-AAD6-4388-B6BD-463DC9BEFA43}" sibTransId="{1F7370F5-2A0C-4C2B-807F-5A388296F5D8}"/>
    <dgm:cxn modelId="{F445FE66-608D-4637-88B8-C35054DFC606}" type="presOf" srcId="{A40F520B-0FC3-4A86-9F0A-B406D397E60B}" destId="{4F0CE865-9B57-4164-A3CB-6FEDF7AEBF3C}" srcOrd="0" destOrd="0" presId="urn:microsoft.com/office/officeart/2005/8/layout/orgChart1"/>
    <dgm:cxn modelId="{FB2B436B-6FF8-4B01-A42F-5DDA0418B061}" type="presOf" srcId="{7F56EA4C-F01B-4C2E-9D02-0A89BCAC4ABA}" destId="{3BFC81B2-3AA8-48A6-B961-441FEEABD95A}" srcOrd="1" destOrd="0" presId="urn:microsoft.com/office/officeart/2005/8/layout/orgChart1"/>
    <dgm:cxn modelId="{1DD27D6E-2C3C-4CB9-9623-8A144AA507B2}" type="presOf" srcId="{7F56EA4C-F01B-4C2E-9D02-0A89BCAC4ABA}" destId="{D3EE449E-6558-4C8B-A57D-4ABD932B01B6}" srcOrd="0" destOrd="0" presId="urn:microsoft.com/office/officeart/2005/8/layout/orgChart1"/>
    <dgm:cxn modelId="{4BDD894F-69E9-46FC-A587-ED875DCC3792}" srcId="{0AA7AA48-8A76-476E-B6DE-E7A2B64D0512}" destId="{74F410C6-33B3-43AD-BA73-F57C15E752D7}" srcOrd="2" destOrd="0" parTransId="{7F22C591-7CC0-45A2-9C7B-547BA03559E9}" sibTransId="{AC33A034-36F4-489A-A966-E5440F14CCD5}"/>
    <dgm:cxn modelId="{4F5C8652-9F1C-4A24-9D52-D94391FD20D8}" type="presOf" srcId="{63973C57-BD86-4CAC-A5AB-FDBCD2BFFCE3}" destId="{8383B3A4-16E5-4B85-98F9-04CB6166553E}" srcOrd="0" destOrd="0" presId="urn:microsoft.com/office/officeart/2005/8/layout/orgChart1"/>
    <dgm:cxn modelId="{1B7D1054-F537-4D2F-818D-C7FBC7AC8ADC}" srcId="{0AA7AA48-8A76-476E-B6DE-E7A2B64D0512}" destId="{80A140BF-E45E-4E57-A7F3-CA19AEE08577}" srcOrd="8" destOrd="0" parTransId="{63973C57-BD86-4CAC-A5AB-FDBCD2BFFCE3}" sibTransId="{6E4D5339-D182-488C-8D56-BAB1BE783CE1}"/>
    <dgm:cxn modelId="{54E6AD74-6C15-4673-9E2B-747224FD8FA8}" type="presOf" srcId="{C3A7CABF-0153-49A5-A872-9E48E31DDCBE}" destId="{B41990C6-522B-4F67-9A59-B9390FCEF6E9}" srcOrd="0" destOrd="0" presId="urn:microsoft.com/office/officeart/2005/8/layout/orgChart1"/>
    <dgm:cxn modelId="{A5047A55-F943-4446-97A7-CFCC3A2FE7DE}" type="presOf" srcId="{66BF84C3-DDC1-424F-95AA-2EC5463E11E0}" destId="{1B179EA0-41FD-4D0F-93E3-B90464B5CB49}" srcOrd="0" destOrd="0" presId="urn:microsoft.com/office/officeart/2005/8/layout/orgChart1"/>
    <dgm:cxn modelId="{9176E978-71D8-45A4-AFA9-80ED116E6131}" srcId="{0AA7AA48-8A76-476E-B6DE-E7A2B64D0512}" destId="{510A5EAC-C3B9-48B0-99B9-97A878214BA7}" srcOrd="1" destOrd="0" parTransId="{A40F4F25-4F2D-427B-AB50-CAAE26C25944}" sibTransId="{0C8BCEF4-4382-426F-8BCB-F9B042107A26}"/>
    <dgm:cxn modelId="{72EDA67B-C212-46CF-9C63-C6C66B360827}" type="presOf" srcId="{DE6BCAB0-8F02-4882-8FC9-A8D3F2089E1D}" destId="{554B73D6-C610-4CE0-847C-30F29257CF3A}" srcOrd="0" destOrd="0" presId="urn:microsoft.com/office/officeart/2005/8/layout/orgChart1"/>
    <dgm:cxn modelId="{0A105182-41A1-407A-9DA9-E43A016B7438}" srcId="{0AA7AA48-8A76-476E-B6DE-E7A2B64D0512}" destId="{DE6BCAB0-8F02-4882-8FC9-A8D3F2089E1D}" srcOrd="9" destOrd="0" parTransId="{AA15747E-3A18-46D5-9CD9-96381C7BF933}" sibTransId="{F57071E9-626F-4DE7-91F3-B1CE2B9E4F96}"/>
    <dgm:cxn modelId="{8CAAC98A-F759-4F4C-A9CD-F54A3A99FB77}" type="presOf" srcId="{7F22C591-7CC0-45A2-9C7B-547BA03559E9}" destId="{08CA656D-A22F-4F2D-BAC7-0A001B420DB7}" srcOrd="0" destOrd="0" presId="urn:microsoft.com/office/officeart/2005/8/layout/orgChart1"/>
    <dgm:cxn modelId="{E14E068C-BC02-4BFE-B87E-9833070918D0}" type="presOf" srcId="{A40F4F25-4F2D-427B-AB50-CAAE26C25944}" destId="{FCAF0F54-346D-4686-A0C9-7634B44DD38B}" srcOrd="0" destOrd="0" presId="urn:microsoft.com/office/officeart/2005/8/layout/orgChart1"/>
    <dgm:cxn modelId="{9FD2628F-FD8E-402B-B0EA-893C438DEC55}" type="presOf" srcId="{B282EB0E-F5F8-4639-823F-61ECB40E1ED0}" destId="{9F6DD05E-E291-49D2-BA0E-161078CD3734}" srcOrd="1" destOrd="0" presId="urn:microsoft.com/office/officeart/2005/8/layout/orgChart1"/>
    <dgm:cxn modelId="{A3C3588F-FF51-428B-8415-FF64D18EA687}" type="presOf" srcId="{A40F520B-0FC3-4A86-9F0A-B406D397E60B}" destId="{D32917F4-0181-4199-8A1C-D4AE7CCDFE3F}" srcOrd="1" destOrd="0" presId="urn:microsoft.com/office/officeart/2005/8/layout/orgChart1"/>
    <dgm:cxn modelId="{73744F99-0FEB-42FD-B64D-61A85801FCED}" type="presOf" srcId="{510A5EAC-C3B9-48B0-99B9-97A878214BA7}" destId="{DDB85059-E2BB-4538-9F7E-6384B4DAE3DC}" srcOrd="0" destOrd="0" presId="urn:microsoft.com/office/officeart/2005/8/layout/orgChart1"/>
    <dgm:cxn modelId="{B6597599-C008-4998-99EC-AC85D380AC71}" type="presOf" srcId="{0AA7AA48-8A76-476E-B6DE-E7A2B64D0512}" destId="{81A1F1FB-7F0E-4CBB-817D-597E77FE0D6B}" srcOrd="1" destOrd="0" presId="urn:microsoft.com/office/officeart/2005/8/layout/orgChart1"/>
    <dgm:cxn modelId="{C629279D-4B0E-40EA-8B44-9112D1EAE138}" srcId="{0AA7AA48-8A76-476E-B6DE-E7A2B64D0512}" destId="{C3A7CABF-0153-49A5-A872-9E48E31DDCBE}" srcOrd="3" destOrd="0" parTransId="{1A21A133-6213-4A5B-9C33-28939D4AF0C5}" sibTransId="{7F26499A-2FFD-4466-B724-89820986D6EF}"/>
    <dgm:cxn modelId="{E3CADEA1-09C9-4DA9-8857-FC720CEC4E27}" srcId="{0AA7AA48-8A76-476E-B6DE-E7A2B64D0512}" destId="{7F56EA4C-F01B-4C2E-9D02-0A89BCAC4ABA}" srcOrd="6" destOrd="0" parTransId="{0EAB010C-11A2-4BFA-9089-261539ECF714}" sibTransId="{665354CF-FC3B-4F4E-951A-52899640BA91}"/>
    <dgm:cxn modelId="{6D360EA8-CBB9-48C6-95DA-F7BD0F6CC85A}" srcId="{0AA7AA48-8A76-476E-B6DE-E7A2B64D0512}" destId="{CAC66231-A0F4-4F09-89F7-F59E924F1947}" srcOrd="0" destOrd="0" parTransId="{579EDA4F-CA61-4D0A-A553-6478C579605A}" sibTransId="{EB7267E7-4D21-4BD8-9E0A-DA6AEE10242C}"/>
    <dgm:cxn modelId="{569666AE-679F-4E66-A5C6-A5D5AB889A26}" type="presOf" srcId="{579EDA4F-CA61-4D0A-A553-6478C579605A}" destId="{56239A39-081A-491F-B7D4-57166B6F6B2B}" srcOrd="0" destOrd="0" presId="urn:microsoft.com/office/officeart/2005/8/layout/orgChart1"/>
    <dgm:cxn modelId="{A5ED70BA-965A-431E-9B57-11A6BFFDB7B7}" type="presOf" srcId="{1A21A133-6213-4A5B-9C33-28939D4AF0C5}" destId="{D1EB3D0F-DBEF-4A03-BE7B-E6CB126791C9}" srcOrd="0" destOrd="0" presId="urn:microsoft.com/office/officeart/2005/8/layout/orgChart1"/>
    <dgm:cxn modelId="{19D8AEBA-7AE8-4200-A911-2433E4921CEB}" srcId="{0AA7AA48-8A76-476E-B6DE-E7A2B64D0512}" destId="{9E595EB0-572B-4B60-A50B-7799C1908A98}" srcOrd="5" destOrd="0" parTransId="{D9E629BA-353C-4645-BF89-78A14DB70A00}" sibTransId="{C2EF87E4-F6EC-4F23-B94B-AC229F49A635}"/>
    <dgm:cxn modelId="{BA8325C7-E418-4B61-A4CA-4FE89C93B351}" type="presOf" srcId="{9E595EB0-572B-4B60-A50B-7799C1908A98}" destId="{30845895-170D-4C38-A5CA-52231E87E397}" srcOrd="1" destOrd="0" presId="urn:microsoft.com/office/officeart/2005/8/layout/orgChart1"/>
    <dgm:cxn modelId="{FB597BD1-C032-4E86-AEC1-13BA06DF3A00}" type="presOf" srcId="{9E595EB0-572B-4B60-A50B-7799C1908A98}" destId="{552978F9-F6F1-462F-B0DD-4E022882F3CF}" srcOrd="0" destOrd="0" presId="urn:microsoft.com/office/officeart/2005/8/layout/orgChart1"/>
    <dgm:cxn modelId="{807D36E2-EF2A-4693-BD95-3B6AD4132D74}" srcId="{0AA7AA48-8A76-476E-B6DE-E7A2B64D0512}" destId="{A40F520B-0FC3-4A86-9F0A-B406D397E60B}" srcOrd="7" destOrd="0" parTransId="{66BF84C3-DDC1-424F-95AA-2EC5463E11E0}" sibTransId="{AEC58325-66B7-46AA-83EC-0F37225EB031}"/>
    <dgm:cxn modelId="{A08979EF-B13E-4D1D-AF4E-097431CA8023}" type="presOf" srcId="{80A140BF-E45E-4E57-A7F3-CA19AEE08577}" destId="{69C39B13-859A-4BB4-A300-9405F6E21008}" srcOrd="0" destOrd="0" presId="urn:microsoft.com/office/officeart/2005/8/layout/orgChart1"/>
    <dgm:cxn modelId="{687F31F4-294C-4A99-85EC-E4E6CEE1F0E6}" type="presOf" srcId="{74F410C6-33B3-43AD-BA73-F57C15E752D7}" destId="{840B6814-C620-485E-A245-E2889A5C0590}" srcOrd="0" destOrd="0" presId="urn:microsoft.com/office/officeart/2005/8/layout/orgChart1"/>
    <dgm:cxn modelId="{CB9E0AF8-4F3D-40BA-9453-701226E6981E}" type="presOf" srcId="{DE6BCAB0-8F02-4882-8FC9-A8D3F2089E1D}" destId="{BA56D245-B32C-4C60-98FB-243E26790184}" srcOrd="1" destOrd="0" presId="urn:microsoft.com/office/officeart/2005/8/layout/orgChart1"/>
    <dgm:cxn modelId="{64554D4F-6826-4247-8DC9-26DAF5BBEDC7}" type="presParOf" srcId="{0BD98A92-A37A-4EBC-9292-58626537D4CE}" destId="{32BE8EC5-6E72-4006-A849-3E8B7DC79651}" srcOrd="0" destOrd="0" presId="urn:microsoft.com/office/officeart/2005/8/layout/orgChart1"/>
    <dgm:cxn modelId="{E7B739DE-1968-438F-8CA8-FB16136B1F4E}" type="presParOf" srcId="{32BE8EC5-6E72-4006-A849-3E8B7DC79651}" destId="{519E9E39-6390-48AB-8DE5-D9CC91D44B00}" srcOrd="0" destOrd="0" presId="urn:microsoft.com/office/officeart/2005/8/layout/orgChart1"/>
    <dgm:cxn modelId="{1363F8B2-322F-4D52-AF74-32036C059151}" type="presParOf" srcId="{519E9E39-6390-48AB-8DE5-D9CC91D44B00}" destId="{B7EE8500-FE72-455B-807F-71D8358B51F5}" srcOrd="0" destOrd="0" presId="urn:microsoft.com/office/officeart/2005/8/layout/orgChart1"/>
    <dgm:cxn modelId="{0B41CDA7-2808-49B4-8AD4-15B13B0E09FE}" type="presParOf" srcId="{519E9E39-6390-48AB-8DE5-D9CC91D44B00}" destId="{81A1F1FB-7F0E-4CBB-817D-597E77FE0D6B}" srcOrd="1" destOrd="0" presId="urn:microsoft.com/office/officeart/2005/8/layout/orgChart1"/>
    <dgm:cxn modelId="{DF5323DC-D69A-47F2-B842-2BE683AA95A2}" type="presParOf" srcId="{32BE8EC5-6E72-4006-A849-3E8B7DC79651}" destId="{58A25A78-BE31-4C21-89A0-BA2C5630C191}" srcOrd="1" destOrd="0" presId="urn:microsoft.com/office/officeart/2005/8/layout/orgChart1"/>
    <dgm:cxn modelId="{75871636-056E-4D90-BA37-16470AE95433}" type="presParOf" srcId="{58A25A78-BE31-4C21-89A0-BA2C5630C191}" destId="{FCAF0F54-346D-4686-A0C9-7634B44DD38B}" srcOrd="0" destOrd="0" presId="urn:microsoft.com/office/officeart/2005/8/layout/orgChart1"/>
    <dgm:cxn modelId="{76F44027-9B6B-4176-A5F7-6409E25C3BC6}" type="presParOf" srcId="{58A25A78-BE31-4C21-89A0-BA2C5630C191}" destId="{05E486D4-9B8C-4029-940A-33A231B4A83F}" srcOrd="1" destOrd="0" presId="urn:microsoft.com/office/officeart/2005/8/layout/orgChart1"/>
    <dgm:cxn modelId="{571D2F52-6C57-4E8B-8074-8F1F1FC6314E}" type="presParOf" srcId="{05E486D4-9B8C-4029-940A-33A231B4A83F}" destId="{D3F5E5DA-234E-4EAF-9F94-B7C76EE692DD}" srcOrd="0" destOrd="0" presId="urn:microsoft.com/office/officeart/2005/8/layout/orgChart1"/>
    <dgm:cxn modelId="{9DB66EDA-F411-41C8-838D-1E8B7D9335AE}" type="presParOf" srcId="{D3F5E5DA-234E-4EAF-9F94-B7C76EE692DD}" destId="{DDB85059-E2BB-4538-9F7E-6384B4DAE3DC}" srcOrd="0" destOrd="0" presId="urn:microsoft.com/office/officeart/2005/8/layout/orgChart1"/>
    <dgm:cxn modelId="{25A5F2DA-9B3C-4904-9709-4B54DF21D321}" type="presParOf" srcId="{D3F5E5DA-234E-4EAF-9F94-B7C76EE692DD}" destId="{B73AC5C5-964C-4C48-B2CA-59AE15801654}" srcOrd="1" destOrd="0" presId="urn:microsoft.com/office/officeart/2005/8/layout/orgChart1"/>
    <dgm:cxn modelId="{805BBBF1-4924-458B-AFE9-A000E8323A19}" type="presParOf" srcId="{05E486D4-9B8C-4029-940A-33A231B4A83F}" destId="{E9CCD646-1842-494F-B509-3EDB3236CBC2}" srcOrd="1" destOrd="0" presId="urn:microsoft.com/office/officeart/2005/8/layout/orgChart1"/>
    <dgm:cxn modelId="{2A5EEE55-BA1F-434F-B383-245EF27C4C76}" type="presParOf" srcId="{05E486D4-9B8C-4029-940A-33A231B4A83F}" destId="{DC429218-306E-4F02-8012-FBAD0BBD01B1}" srcOrd="2" destOrd="0" presId="urn:microsoft.com/office/officeart/2005/8/layout/orgChart1"/>
    <dgm:cxn modelId="{F92C22DB-4A55-461A-BC4C-5FD6DE54373D}" type="presParOf" srcId="{58A25A78-BE31-4C21-89A0-BA2C5630C191}" destId="{08CA656D-A22F-4F2D-BAC7-0A001B420DB7}" srcOrd="2" destOrd="0" presId="urn:microsoft.com/office/officeart/2005/8/layout/orgChart1"/>
    <dgm:cxn modelId="{370DA2F3-2EA1-4115-9D7D-C2686B82DB87}" type="presParOf" srcId="{58A25A78-BE31-4C21-89A0-BA2C5630C191}" destId="{4AD5DF9C-54AE-483D-8AC3-065DB0EECB86}" srcOrd="3" destOrd="0" presId="urn:microsoft.com/office/officeart/2005/8/layout/orgChart1"/>
    <dgm:cxn modelId="{FC4E632D-C1B4-4FA8-981B-A352695A0E67}" type="presParOf" srcId="{4AD5DF9C-54AE-483D-8AC3-065DB0EECB86}" destId="{7C2E1EC4-5D48-440C-B8AE-9A27A8B0E140}" srcOrd="0" destOrd="0" presId="urn:microsoft.com/office/officeart/2005/8/layout/orgChart1"/>
    <dgm:cxn modelId="{B8D74470-6D73-45CF-AF37-538D97E6F2DC}" type="presParOf" srcId="{7C2E1EC4-5D48-440C-B8AE-9A27A8B0E140}" destId="{840B6814-C620-485E-A245-E2889A5C0590}" srcOrd="0" destOrd="0" presId="urn:microsoft.com/office/officeart/2005/8/layout/orgChart1"/>
    <dgm:cxn modelId="{01EE8906-EAC8-4B84-8FBB-6919FB2EDF27}" type="presParOf" srcId="{7C2E1EC4-5D48-440C-B8AE-9A27A8B0E140}" destId="{BFDDB463-6E92-48A7-B712-1BCFFC6A0097}" srcOrd="1" destOrd="0" presId="urn:microsoft.com/office/officeart/2005/8/layout/orgChart1"/>
    <dgm:cxn modelId="{169F6480-0BDC-4B20-9673-53BF2E608B13}" type="presParOf" srcId="{4AD5DF9C-54AE-483D-8AC3-065DB0EECB86}" destId="{685DEBC6-1196-4F2E-AE88-BC09EF028E57}" srcOrd="1" destOrd="0" presId="urn:microsoft.com/office/officeart/2005/8/layout/orgChart1"/>
    <dgm:cxn modelId="{CC7B5472-83D8-41DC-A2B2-72954F7B367A}" type="presParOf" srcId="{4AD5DF9C-54AE-483D-8AC3-065DB0EECB86}" destId="{B09B901B-D446-4EC1-89B9-0D4CE75481F7}" srcOrd="2" destOrd="0" presId="urn:microsoft.com/office/officeart/2005/8/layout/orgChart1"/>
    <dgm:cxn modelId="{E7E941A8-044E-49C8-B7B8-0C87175B54C0}" type="presParOf" srcId="{58A25A78-BE31-4C21-89A0-BA2C5630C191}" destId="{D1EB3D0F-DBEF-4A03-BE7B-E6CB126791C9}" srcOrd="4" destOrd="0" presId="urn:microsoft.com/office/officeart/2005/8/layout/orgChart1"/>
    <dgm:cxn modelId="{D3CD9C7F-88F2-4191-B644-36076A73976F}" type="presParOf" srcId="{58A25A78-BE31-4C21-89A0-BA2C5630C191}" destId="{7383314C-DBDB-41F6-9A07-32791917F7F8}" srcOrd="5" destOrd="0" presId="urn:microsoft.com/office/officeart/2005/8/layout/orgChart1"/>
    <dgm:cxn modelId="{498304A7-705D-4857-B97A-1AAFB5415724}" type="presParOf" srcId="{7383314C-DBDB-41F6-9A07-32791917F7F8}" destId="{8501A31F-D383-49FF-B7CB-2C4D8105B865}" srcOrd="0" destOrd="0" presId="urn:microsoft.com/office/officeart/2005/8/layout/orgChart1"/>
    <dgm:cxn modelId="{811F6720-1761-4EF0-A393-2D34B032BAA5}" type="presParOf" srcId="{8501A31F-D383-49FF-B7CB-2C4D8105B865}" destId="{B41990C6-522B-4F67-9A59-B9390FCEF6E9}" srcOrd="0" destOrd="0" presId="urn:microsoft.com/office/officeart/2005/8/layout/orgChart1"/>
    <dgm:cxn modelId="{67CA16A1-06E7-477F-B8A7-4F31592F0548}" type="presParOf" srcId="{8501A31F-D383-49FF-B7CB-2C4D8105B865}" destId="{7C57CEAA-B59A-46FD-A192-21C1AC74DA21}" srcOrd="1" destOrd="0" presId="urn:microsoft.com/office/officeart/2005/8/layout/orgChart1"/>
    <dgm:cxn modelId="{57033AD4-DB5B-4861-916B-21DA0E53F80F}" type="presParOf" srcId="{7383314C-DBDB-41F6-9A07-32791917F7F8}" destId="{999C7E31-A036-4D6E-8C7A-E270BA61A836}" srcOrd="1" destOrd="0" presId="urn:microsoft.com/office/officeart/2005/8/layout/orgChart1"/>
    <dgm:cxn modelId="{E1B880C1-517A-457A-A4F6-6E31D81560E2}" type="presParOf" srcId="{7383314C-DBDB-41F6-9A07-32791917F7F8}" destId="{403FAC3D-16E5-485E-825D-04A5F2C59AEC}" srcOrd="2" destOrd="0" presId="urn:microsoft.com/office/officeart/2005/8/layout/orgChart1"/>
    <dgm:cxn modelId="{94C7F568-2321-484D-A58E-C5210FD8309C}" type="presParOf" srcId="{58A25A78-BE31-4C21-89A0-BA2C5630C191}" destId="{D4E1A5F9-12AE-4406-B014-CD29DFB1580E}" srcOrd="6" destOrd="0" presId="urn:microsoft.com/office/officeart/2005/8/layout/orgChart1"/>
    <dgm:cxn modelId="{19AAF7AE-99DB-4075-BB6D-401C932025C0}" type="presParOf" srcId="{58A25A78-BE31-4C21-89A0-BA2C5630C191}" destId="{E2092A66-AADB-4009-9E4E-0C7449EE45F1}" srcOrd="7" destOrd="0" presId="urn:microsoft.com/office/officeart/2005/8/layout/orgChart1"/>
    <dgm:cxn modelId="{E6AE9997-C7EF-41E4-A443-D344B1E380A6}" type="presParOf" srcId="{E2092A66-AADB-4009-9E4E-0C7449EE45F1}" destId="{C1A131BF-939F-4A59-9F35-06A325CE2C3F}" srcOrd="0" destOrd="0" presId="urn:microsoft.com/office/officeart/2005/8/layout/orgChart1"/>
    <dgm:cxn modelId="{57A2114B-61D6-446C-BE0B-8FE9F3BA73D9}" type="presParOf" srcId="{C1A131BF-939F-4A59-9F35-06A325CE2C3F}" destId="{60492F1F-F4E3-43C5-BF97-C74C3782AF58}" srcOrd="0" destOrd="0" presId="urn:microsoft.com/office/officeart/2005/8/layout/orgChart1"/>
    <dgm:cxn modelId="{AC00C178-62AB-4FB7-97E1-7E9B36D663B0}" type="presParOf" srcId="{C1A131BF-939F-4A59-9F35-06A325CE2C3F}" destId="{9F6DD05E-E291-49D2-BA0E-161078CD3734}" srcOrd="1" destOrd="0" presId="urn:microsoft.com/office/officeart/2005/8/layout/orgChart1"/>
    <dgm:cxn modelId="{DD7B9BB6-9904-4C88-9372-8710EB4C0DD2}" type="presParOf" srcId="{E2092A66-AADB-4009-9E4E-0C7449EE45F1}" destId="{B98CA06E-59A4-4943-AECB-D2E9FD87ECEB}" srcOrd="1" destOrd="0" presId="urn:microsoft.com/office/officeart/2005/8/layout/orgChart1"/>
    <dgm:cxn modelId="{D37BE6C6-622D-4DD0-89E5-B57C005C722E}" type="presParOf" srcId="{E2092A66-AADB-4009-9E4E-0C7449EE45F1}" destId="{F341547E-9792-41EE-864E-0621B2BE66D2}" srcOrd="2" destOrd="0" presId="urn:microsoft.com/office/officeart/2005/8/layout/orgChart1"/>
    <dgm:cxn modelId="{58E76429-2CBF-428E-A761-42C707BBDFA7}" type="presParOf" srcId="{58A25A78-BE31-4C21-89A0-BA2C5630C191}" destId="{F44A1BF1-2A09-45BF-8165-BAC62B0991D4}" srcOrd="8" destOrd="0" presId="urn:microsoft.com/office/officeart/2005/8/layout/orgChart1"/>
    <dgm:cxn modelId="{8E88C782-5261-4321-810A-E664550274A8}" type="presParOf" srcId="{58A25A78-BE31-4C21-89A0-BA2C5630C191}" destId="{ED0CA4EB-A0CD-4CD5-93B7-8ECABD1AC1C7}" srcOrd="9" destOrd="0" presId="urn:microsoft.com/office/officeart/2005/8/layout/orgChart1"/>
    <dgm:cxn modelId="{AEFB00A9-4D9C-45CC-87BB-7240E2B1F213}" type="presParOf" srcId="{ED0CA4EB-A0CD-4CD5-93B7-8ECABD1AC1C7}" destId="{2BCA28EF-F3C4-409E-A78A-E26100688B8C}" srcOrd="0" destOrd="0" presId="urn:microsoft.com/office/officeart/2005/8/layout/orgChart1"/>
    <dgm:cxn modelId="{B072E140-75D0-43B3-B70F-324802BD8DE6}" type="presParOf" srcId="{2BCA28EF-F3C4-409E-A78A-E26100688B8C}" destId="{552978F9-F6F1-462F-B0DD-4E022882F3CF}" srcOrd="0" destOrd="0" presId="urn:microsoft.com/office/officeart/2005/8/layout/orgChart1"/>
    <dgm:cxn modelId="{8E7416E0-348C-4109-A92D-CA884BE4802E}" type="presParOf" srcId="{2BCA28EF-F3C4-409E-A78A-E26100688B8C}" destId="{30845895-170D-4C38-A5CA-52231E87E397}" srcOrd="1" destOrd="0" presId="urn:microsoft.com/office/officeart/2005/8/layout/orgChart1"/>
    <dgm:cxn modelId="{80DB2F87-39D1-4FDF-8711-E8507B4A91D2}" type="presParOf" srcId="{ED0CA4EB-A0CD-4CD5-93B7-8ECABD1AC1C7}" destId="{CD4DABC8-F4E9-4F6D-99A4-C560BE881D24}" srcOrd="1" destOrd="0" presId="urn:microsoft.com/office/officeart/2005/8/layout/orgChart1"/>
    <dgm:cxn modelId="{B0DA8472-BA67-452E-B929-4F55F65F6CDA}" type="presParOf" srcId="{ED0CA4EB-A0CD-4CD5-93B7-8ECABD1AC1C7}" destId="{AB7A1C66-4661-4DD4-91AB-0E86E33EADE1}" srcOrd="2" destOrd="0" presId="urn:microsoft.com/office/officeart/2005/8/layout/orgChart1"/>
    <dgm:cxn modelId="{48984199-ADCA-4601-A629-4CE93C081D9D}" type="presParOf" srcId="{58A25A78-BE31-4C21-89A0-BA2C5630C191}" destId="{9DD1ED37-ECE5-4F08-B9F6-B65E88FC82A3}" srcOrd="10" destOrd="0" presId="urn:microsoft.com/office/officeart/2005/8/layout/orgChart1"/>
    <dgm:cxn modelId="{F6C9877B-B18F-4630-9E6A-AC581D6668F6}" type="presParOf" srcId="{58A25A78-BE31-4C21-89A0-BA2C5630C191}" destId="{6CE49F14-2624-4A08-A9D7-E3C3096EAAE7}" srcOrd="11" destOrd="0" presId="urn:microsoft.com/office/officeart/2005/8/layout/orgChart1"/>
    <dgm:cxn modelId="{BBBEFA4F-6F67-400E-AEE8-EEDBFE173126}" type="presParOf" srcId="{6CE49F14-2624-4A08-A9D7-E3C3096EAAE7}" destId="{EC0E1B4A-86DD-4817-917D-C6A807D74F08}" srcOrd="0" destOrd="0" presId="urn:microsoft.com/office/officeart/2005/8/layout/orgChart1"/>
    <dgm:cxn modelId="{8317313D-2879-4613-9B4B-45B16BB4C536}" type="presParOf" srcId="{EC0E1B4A-86DD-4817-917D-C6A807D74F08}" destId="{D3EE449E-6558-4C8B-A57D-4ABD932B01B6}" srcOrd="0" destOrd="0" presId="urn:microsoft.com/office/officeart/2005/8/layout/orgChart1"/>
    <dgm:cxn modelId="{5DD94E69-39A0-4A5F-B8F2-ED63880943E4}" type="presParOf" srcId="{EC0E1B4A-86DD-4817-917D-C6A807D74F08}" destId="{3BFC81B2-3AA8-48A6-B961-441FEEABD95A}" srcOrd="1" destOrd="0" presId="urn:microsoft.com/office/officeart/2005/8/layout/orgChart1"/>
    <dgm:cxn modelId="{788C5A87-4DE4-4B0B-9719-D61F051400BD}" type="presParOf" srcId="{6CE49F14-2624-4A08-A9D7-E3C3096EAAE7}" destId="{A7F5F37A-E2CC-48D5-BED4-8228A38D7F0A}" srcOrd="1" destOrd="0" presId="urn:microsoft.com/office/officeart/2005/8/layout/orgChart1"/>
    <dgm:cxn modelId="{6D8FD382-A4AF-4E8B-BF35-0AD8ABAD65BB}" type="presParOf" srcId="{6CE49F14-2624-4A08-A9D7-E3C3096EAAE7}" destId="{9B2A8941-9FDA-4F3B-969F-2D915F3F03D2}" srcOrd="2" destOrd="0" presId="urn:microsoft.com/office/officeart/2005/8/layout/orgChart1"/>
    <dgm:cxn modelId="{F40389CC-B556-44A0-9719-C79F60F48F9F}" type="presParOf" srcId="{58A25A78-BE31-4C21-89A0-BA2C5630C191}" destId="{1B179EA0-41FD-4D0F-93E3-B90464B5CB49}" srcOrd="12" destOrd="0" presId="urn:microsoft.com/office/officeart/2005/8/layout/orgChart1"/>
    <dgm:cxn modelId="{131340E1-9591-4E43-BE7D-F48F465BAD86}" type="presParOf" srcId="{58A25A78-BE31-4C21-89A0-BA2C5630C191}" destId="{1ECC68DE-323F-4CD4-9449-5D15AD378760}" srcOrd="13" destOrd="0" presId="urn:microsoft.com/office/officeart/2005/8/layout/orgChart1"/>
    <dgm:cxn modelId="{8F8F3339-C171-4F98-89DE-2CCF943309D0}" type="presParOf" srcId="{1ECC68DE-323F-4CD4-9449-5D15AD378760}" destId="{B44BDF3B-8AAF-43FB-A22B-1573E823F5DA}" srcOrd="0" destOrd="0" presId="urn:microsoft.com/office/officeart/2005/8/layout/orgChart1"/>
    <dgm:cxn modelId="{076E3416-308F-418D-91BB-0DDC53829520}" type="presParOf" srcId="{B44BDF3B-8AAF-43FB-A22B-1573E823F5DA}" destId="{4F0CE865-9B57-4164-A3CB-6FEDF7AEBF3C}" srcOrd="0" destOrd="0" presId="urn:microsoft.com/office/officeart/2005/8/layout/orgChart1"/>
    <dgm:cxn modelId="{8899D4BB-AE09-4AC2-9E5C-DB9253FA70A5}" type="presParOf" srcId="{B44BDF3B-8AAF-43FB-A22B-1573E823F5DA}" destId="{D32917F4-0181-4199-8A1C-D4AE7CCDFE3F}" srcOrd="1" destOrd="0" presId="urn:microsoft.com/office/officeart/2005/8/layout/orgChart1"/>
    <dgm:cxn modelId="{582DFA49-C3A6-452D-B525-5ED410FDF7C5}" type="presParOf" srcId="{1ECC68DE-323F-4CD4-9449-5D15AD378760}" destId="{9A52267B-77EF-4D15-8EF8-7DAA8B9958D0}" srcOrd="1" destOrd="0" presId="urn:microsoft.com/office/officeart/2005/8/layout/orgChart1"/>
    <dgm:cxn modelId="{1DDBB751-6570-4E67-B0C6-1EC983BB015E}" type="presParOf" srcId="{1ECC68DE-323F-4CD4-9449-5D15AD378760}" destId="{244332C8-1FE1-43EE-A524-ADCD8C42B07E}" srcOrd="2" destOrd="0" presId="urn:microsoft.com/office/officeart/2005/8/layout/orgChart1"/>
    <dgm:cxn modelId="{591507E4-5905-415C-8CFA-7E77F074D691}" type="presParOf" srcId="{58A25A78-BE31-4C21-89A0-BA2C5630C191}" destId="{8383B3A4-16E5-4B85-98F9-04CB6166553E}" srcOrd="14" destOrd="0" presId="urn:microsoft.com/office/officeart/2005/8/layout/orgChart1"/>
    <dgm:cxn modelId="{811FBA89-716D-43FF-9A31-7A4F86C06128}" type="presParOf" srcId="{58A25A78-BE31-4C21-89A0-BA2C5630C191}" destId="{C294880D-9AA4-4F50-8425-1435DD41393A}" srcOrd="15" destOrd="0" presId="urn:microsoft.com/office/officeart/2005/8/layout/orgChart1"/>
    <dgm:cxn modelId="{E85BAB50-3401-4842-9688-4B8D684A5C19}" type="presParOf" srcId="{C294880D-9AA4-4F50-8425-1435DD41393A}" destId="{4B1280ED-4A26-4126-BE43-EB912BF4B2B4}" srcOrd="0" destOrd="0" presId="urn:microsoft.com/office/officeart/2005/8/layout/orgChart1"/>
    <dgm:cxn modelId="{3CD5E25F-D6D8-46A0-9EC3-7A1F41BB4DA6}" type="presParOf" srcId="{4B1280ED-4A26-4126-BE43-EB912BF4B2B4}" destId="{69C39B13-859A-4BB4-A300-9405F6E21008}" srcOrd="0" destOrd="0" presId="urn:microsoft.com/office/officeart/2005/8/layout/orgChart1"/>
    <dgm:cxn modelId="{D33325E9-8A4C-41C6-B73D-91BDA76ABD38}" type="presParOf" srcId="{4B1280ED-4A26-4126-BE43-EB912BF4B2B4}" destId="{27AED9F9-00E6-4B17-A8B7-32743C26B609}" srcOrd="1" destOrd="0" presId="urn:microsoft.com/office/officeart/2005/8/layout/orgChart1"/>
    <dgm:cxn modelId="{4E990F55-BAED-43EB-AA0B-4BFF382C5A50}" type="presParOf" srcId="{C294880D-9AA4-4F50-8425-1435DD41393A}" destId="{ACAC1117-1BB4-4F2B-80F5-7284EF577557}" srcOrd="1" destOrd="0" presId="urn:microsoft.com/office/officeart/2005/8/layout/orgChart1"/>
    <dgm:cxn modelId="{1495929B-AC52-4FD9-B5F7-8E74AF0BF340}" type="presParOf" srcId="{C294880D-9AA4-4F50-8425-1435DD41393A}" destId="{D44A4DF9-841E-41FC-9080-3171CBE72E5F}" srcOrd="2" destOrd="0" presId="urn:microsoft.com/office/officeart/2005/8/layout/orgChart1"/>
    <dgm:cxn modelId="{33157082-909F-42F4-8F0F-2FAD59826339}" type="presParOf" srcId="{58A25A78-BE31-4C21-89A0-BA2C5630C191}" destId="{7DB55899-1C17-4BA5-AE89-5967A1550470}" srcOrd="16" destOrd="0" presId="urn:microsoft.com/office/officeart/2005/8/layout/orgChart1"/>
    <dgm:cxn modelId="{245E0468-6F5F-4421-B8FB-3F8145F29639}" type="presParOf" srcId="{58A25A78-BE31-4C21-89A0-BA2C5630C191}" destId="{1FDEA042-52C0-43C8-BB8E-78DD5076B55E}" srcOrd="17" destOrd="0" presId="urn:microsoft.com/office/officeart/2005/8/layout/orgChart1"/>
    <dgm:cxn modelId="{3D70FB75-61A6-4599-A130-73AC1B890B00}" type="presParOf" srcId="{1FDEA042-52C0-43C8-BB8E-78DD5076B55E}" destId="{8EE4DE52-FCF8-42BE-9F67-9377CBCC9DE4}" srcOrd="0" destOrd="0" presId="urn:microsoft.com/office/officeart/2005/8/layout/orgChart1"/>
    <dgm:cxn modelId="{1FD75522-8C4C-4FD2-AF14-E83EE6DA5B40}" type="presParOf" srcId="{8EE4DE52-FCF8-42BE-9F67-9377CBCC9DE4}" destId="{554B73D6-C610-4CE0-847C-30F29257CF3A}" srcOrd="0" destOrd="0" presId="urn:microsoft.com/office/officeart/2005/8/layout/orgChart1"/>
    <dgm:cxn modelId="{ACFB8F96-02E3-47C9-944D-4CC29CFCB6E0}" type="presParOf" srcId="{8EE4DE52-FCF8-42BE-9F67-9377CBCC9DE4}" destId="{BA56D245-B32C-4C60-98FB-243E26790184}" srcOrd="1" destOrd="0" presId="urn:microsoft.com/office/officeart/2005/8/layout/orgChart1"/>
    <dgm:cxn modelId="{E90932DB-80AC-4340-BFCE-0C6BCE23B91D}" type="presParOf" srcId="{1FDEA042-52C0-43C8-BB8E-78DD5076B55E}" destId="{CEDBE9F2-48E3-4EAA-B1F9-004276C11D90}" srcOrd="1" destOrd="0" presId="urn:microsoft.com/office/officeart/2005/8/layout/orgChart1"/>
    <dgm:cxn modelId="{24ED73F9-397A-448C-B1F4-6ACD3DF001AF}" type="presParOf" srcId="{1FDEA042-52C0-43C8-BB8E-78DD5076B55E}" destId="{FE156C30-1729-479D-9656-5180E55BC0FB}" srcOrd="2" destOrd="0" presId="urn:microsoft.com/office/officeart/2005/8/layout/orgChart1"/>
    <dgm:cxn modelId="{4700452C-2945-47C9-99A9-74FE77E8BC41}" type="presParOf" srcId="{32BE8EC5-6E72-4006-A849-3E8B7DC79651}" destId="{8D766684-0550-4B30-B160-78D399851BF8}" srcOrd="2" destOrd="0" presId="urn:microsoft.com/office/officeart/2005/8/layout/orgChart1"/>
    <dgm:cxn modelId="{0FB1B75B-8BA5-4518-921F-89EAE0B08630}" type="presParOf" srcId="{8D766684-0550-4B30-B160-78D399851BF8}" destId="{56239A39-081A-491F-B7D4-57166B6F6B2B}" srcOrd="0" destOrd="0" presId="urn:microsoft.com/office/officeart/2005/8/layout/orgChart1"/>
    <dgm:cxn modelId="{15317A24-ADCD-47C8-BA75-359D07E47421}" type="presParOf" srcId="{8D766684-0550-4B30-B160-78D399851BF8}" destId="{8B67224F-FC4D-494C-9072-C0296900427C}" srcOrd="1" destOrd="0" presId="urn:microsoft.com/office/officeart/2005/8/layout/orgChart1"/>
    <dgm:cxn modelId="{1F6DD7BB-00EC-4713-85AD-5635D3B6EE4F}" type="presParOf" srcId="{8B67224F-FC4D-494C-9072-C0296900427C}" destId="{5FC6E162-4AA5-427E-81D3-C3CBBC39DFBC}" srcOrd="0" destOrd="0" presId="urn:microsoft.com/office/officeart/2005/8/layout/orgChart1"/>
    <dgm:cxn modelId="{D3C4082D-933C-4C02-A4CD-0E3465BBC868}" type="presParOf" srcId="{5FC6E162-4AA5-427E-81D3-C3CBBC39DFBC}" destId="{B4EC399F-5DF9-4C1F-BE0E-4F4DB9738772}" srcOrd="0" destOrd="0" presId="urn:microsoft.com/office/officeart/2005/8/layout/orgChart1"/>
    <dgm:cxn modelId="{8C97F5D0-5F35-47A0-A296-A6FB35B73290}" type="presParOf" srcId="{5FC6E162-4AA5-427E-81D3-C3CBBC39DFBC}" destId="{17D756D2-E050-498E-8DD5-5FA4467376BA}" srcOrd="1" destOrd="0" presId="urn:microsoft.com/office/officeart/2005/8/layout/orgChart1"/>
    <dgm:cxn modelId="{122E3BEC-DE53-49E0-9EB8-9E7888306654}" type="presParOf" srcId="{8B67224F-FC4D-494C-9072-C0296900427C}" destId="{0C75CA3F-72AC-4163-AE34-A0E068176D03}" srcOrd="1" destOrd="0" presId="urn:microsoft.com/office/officeart/2005/8/layout/orgChart1"/>
    <dgm:cxn modelId="{5E500EB6-F4C6-4541-A77B-A05AA779F193}" type="presParOf" srcId="{8B67224F-FC4D-494C-9072-C0296900427C}" destId="{CA9F2EAC-0787-4F9C-B515-A9075B5E39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6FB8E-A1E8-41E1-A99D-2D4AF352EF87}">
      <dsp:nvSpPr>
        <dsp:cNvPr id="0" name=""/>
        <dsp:cNvSpPr/>
      </dsp:nvSpPr>
      <dsp:spPr>
        <a:xfrm>
          <a:off x="2093317" y="1367742"/>
          <a:ext cx="136926" cy="599867"/>
        </a:xfrm>
        <a:custGeom>
          <a:avLst/>
          <a:gdLst/>
          <a:ahLst/>
          <a:cxnLst/>
          <a:rect l="0" t="0" r="0" b="0"/>
          <a:pathLst>
            <a:path>
              <a:moveTo>
                <a:pt x="136926" y="0"/>
              </a:moveTo>
              <a:lnTo>
                <a:pt x="136926" y="599867"/>
              </a:lnTo>
              <a:lnTo>
                <a:pt x="0" y="5998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4D6D9-BEC0-4381-B81A-38D83C9573EB}">
      <dsp:nvSpPr>
        <dsp:cNvPr id="0" name=""/>
        <dsp:cNvSpPr/>
      </dsp:nvSpPr>
      <dsp:spPr>
        <a:xfrm>
          <a:off x="2230243" y="1367742"/>
          <a:ext cx="1577913" cy="1199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809"/>
              </a:lnTo>
              <a:lnTo>
                <a:pt x="1577913" y="1062809"/>
              </a:lnTo>
              <a:lnTo>
                <a:pt x="1577913" y="11997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08E73-F1D6-4762-A2DB-BB2540315252}">
      <dsp:nvSpPr>
        <dsp:cNvPr id="0" name=""/>
        <dsp:cNvSpPr/>
      </dsp:nvSpPr>
      <dsp:spPr>
        <a:xfrm>
          <a:off x="2184523" y="1367742"/>
          <a:ext cx="91440" cy="11997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97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3130A-1B9F-405A-86CD-EF0D3270A672}">
      <dsp:nvSpPr>
        <dsp:cNvPr id="0" name=""/>
        <dsp:cNvSpPr/>
      </dsp:nvSpPr>
      <dsp:spPr>
        <a:xfrm>
          <a:off x="652329" y="1367742"/>
          <a:ext cx="1577913" cy="1199735"/>
        </a:xfrm>
        <a:custGeom>
          <a:avLst/>
          <a:gdLst/>
          <a:ahLst/>
          <a:cxnLst/>
          <a:rect l="0" t="0" r="0" b="0"/>
          <a:pathLst>
            <a:path>
              <a:moveTo>
                <a:pt x="1577913" y="0"/>
              </a:moveTo>
              <a:lnTo>
                <a:pt x="1577913" y="1062809"/>
              </a:lnTo>
              <a:lnTo>
                <a:pt x="0" y="1062809"/>
              </a:lnTo>
              <a:lnTo>
                <a:pt x="0" y="11997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0B8EF-9F8B-4F18-A79F-726626BA3540}">
      <dsp:nvSpPr>
        <dsp:cNvPr id="0" name=""/>
        <dsp:cNvSpPr/>
      </dsp:nvSpPr>
      <dsp:spPr>
        <a:xfrm>
          <a:off x="1578213" y="715712"/>
          <a:ext cx="1304060" cy="652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Head teacher</a:t>
          </a:r>
        </a:p>
      </dsp:txBody>
      <dsp:txXfrm>
        <a:off x="1578213" y="715712"/>
        <a:ext cx="1304060" cy="652030"/>
      </dsp:txXfrm>
    </dsp:sp>
    <dsp:sp modelId="{1B07F47E-591B-41FD-B98B-AF45E28E4574}">
      <dsp:nvSpPr>
        <dsp:cNvPr id="0" name=""/>
        <dsp:cNvSpPr/>
      </dsp:nvSpPr>
      <dsp:spPr>
        <a:xfrm>
          <a:off x="299" y="2567478"/>
          <a:ext cx="1304060" cy="652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Head of English</a:t>
          </a:r>
        </a:p>
      </dsp:txBody>
      <dsp:txXfrm>
        <a:off x="299" y="2567478"/>
        <a:ext cx="1304060" cy="652030"/>
      </dsp:txXfrm>
    </dsp:sp>
    <dsp:sp modelId="{B2FF5C00-B14F-4138-B67A-692F929F559E}">
      <dsp:nvSpPr>
        <dsp:cNvPr id="0" name=""/>
        <dsp:cNvSpPr/>
      </dsp:nvSpPr>
      <dsp:spPr>
        <a:xfrm>
          <a:off x="1578213" y="2567478"/>
          <a:ext cx="1304060" cy="652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Head of Business</a:t>
          </a:r>
        </a:p>
      </dsp:txBody>
      <dsp:txXfrm>
        <a:off x="1578213" y="2567478"/>
        <a:ext cx="1304060" cy="652030"/>
      </dsp:txXfrm>
    </dsp:sp>
    <dsp:sp modelId="{44A4BD5A-D166-4223-BFCB-64789A259F7A}">
      <dsp:nvSpPr>
        <dsp:cNvPr id="0" name=""/>
        <dsp:cNvSpPr/>
      </dsp:nvSpPr>
      <dsp:spPr>
        <a:xfrm>
          <a:off x="3156126" y="2567478"/>
          <a:ext cx="1304060" cy="652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Head of Maths</a:t>
          </a:r>
        </a:p>
      </dsp:txBody>
      <dsp:txXfrm>
        <a:off x="3156126" y="2567478"/>
        <a:ext cx="1304060" cy="652030"/>
      </dsp:txXfrm>
    </dsp:sp>
    <dsp:sp modelId="{2C38E820-0110-4AA7-A4B6-DAFE42855087}">
      <dsp:nvSpPr>
        <dsp:cNvPr id="0" name=""/>
        <dsp:cNvSpPr/>
      </dsp:nvSpPr>
      <dsp:spPr>
        <a:xfrm>
          <a:off x="789256" y="1641595"/>
          <a:ext cx="1304060" cy="652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Head’s Secretary</a:t>
          </a:r>
        </a:p>
      </dsp:txBody>
      <dsp:txXfrm>
        <a:off x="789256" y="1641595"/>
        <a:ext cx="1304060" cy="652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A8A36-360D-4A28-9D3E-EA5B68BE3BC8}">
      <dsp:nvSpPr>
        <dsp:cNvPr id="0" name=""/>
        <dsp:cNvSpPr/>
      </dsp:nvSpPr>
      <dsp:spPr>
        <a:xfrm rot="5400000">
          <a:off x="3655298" y="108805"/>
          <a:ext cx="1656457" cy="1441117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Midlands branch</a:t>
          </a:r>
        </a:p>
      </dsp:txBody>
      <dsp:txXfrm rot="-5400000">
        <a:off x="3987542" y="259266"/>
        <a:ext cx="991969" cy="1140195"/>
      </dsp:txXfrm>
    </dsp:sp>
    <dsp:sp modelId="{DE55C643-F9DD-4E9E-99D9-6A7F46D40D53}">
      <dsp:nvSpPr>
        <dsp:cNvPr id="0" name=""/>
        <dsp:cNvSpPr/>
      </dsp:nvSpPr>
      <dsp:spPr>
        <a:xfrm>
          <a:off x="5247816" y="332426"/>
          <a:ext cx="1848606" cy="9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8229B-6D92-456E-AAE9-D1338E2E7FD6}">
      <dsp:nvSpPr>
        <dsp:cNvPr id="0" name=""/>
        <dsp:cNvSpPr/>
      </dsp:nvSpPr>
      <dsp:spPr>
        <a:xfrm rot="5400000">
          <a:off x="2098891" y="108805"/>
          <a:ext cx="1656457" cy="1441117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Scotland branch</a:t>
          </a:r>
        </a:p>
      </dsp:txBody>
      <dsp:txXfrm rot="-5400000">
        <a:off x="2431135" y="259266"/>
        <a:ext cx="991969" cy="1140195"/>
      </dsp:txXfrm>
    </dsp:sp>
    <dsp:sp modelId="{9D9FB98B-CCD9-4ABA-9A41-ED7BB8852DC1}">
      <dsp:nvSpPr>
        <dsp:cNvPr id="0" name=""/>
        <dsp:cNvSpPr/>
      </dsp:nvSpPr>
      <dsp:spPr>
        <a:xfrm rot="5400000">
          <a:off x="3090785" y="1542422"/>
          <a:ext cx="1656457" cy="1441117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Head Office</a:t>
          </a:r>
        </a:p>
      </dsp:txBody>
      <dsp:txXfrm rot="-5400000">
        <a:off x="3423029" y="1692883"/>
        <a:ext cx="991969" cy="1140195"/>
      </dsp:txXfrm>
    </dsp:sp>
    <dsp:sp modelId="{79A86E95-B874-45C9-9324-AC560FA492AC}">
      <dsp:nvSpPr>
        <dsp:cNvPr id="0" name=""/>
        <dsp:cNvSpPr/>
      </dsp:nvSpPr>
      <dsp:spPr>
        <a:xfrm>
          <a:off x="0" y="1396750"/>
          <a:ext cx="2655659" cy="1711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0F673-14B1-479A-AE26-C219DCD2A687}">
      <dsp:nvSpPr>
        <dsp:cNvPr id="0" name=""/>
        <dsp:cNvSpPr/>
      </dsp:nvSpPr>
      <dsp:spPr>
        <a:xfrm rot="5400000">
          <a:off x="4647192" y="1542422"/>
          <a:ext cx="1656457" cy="1441117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London branch</a:t>
          </a:r>
        </a:p>
      </dsp:txBody>
      <dsp:txXfrm rot="-5400000">
        <a:off x="4979436" y="1692883"/>
        <a:ext cx="991969" cy="1140195"/>
      </dsp:txXfrm>
    </dsp:sp>
    <dsp:sp modelId="{1BBB86AE-B467-40E8-BEEA-CF99DC624541}">
      <dsp:nvSpPr>
        <dsp:cNvPr id="0" name=""/>
        <dsp:cNvSpPr/>
      </dsp:nvSpPr>
      <dsp:spPr>
        <a:xfrm rot="5400000">
          <a:off x="3655298" y="2976039"/>
          <a:ext cx="1656457" cy="1441117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South Coast branch</a:t>
          </a:r>
        </a:p>
      </dsp:txBody>
      <dsp:txXfrm rot="-5400000">
        <a:off x="3987542" y="3126500"/>
        <a:ext cx="991969" cy="1140195"/>
      </dsp:txXfrm>
    </dsp:sp>
    <dsp:sp modelId="{D2367CEE-BA94-4FEB-8347-612050190977}">
      <dsp:nvSpPr>
        <dsp:cNvPr id="0" name=""/>
        <dsp:cNvSpPr/>
      </dsp:nvSpPr>
      <dsp:spPr>
        <a:xfrm>
          <a:off x="5247816" y="3199661"/>
          <a:ext cx="1848606" cy="9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79960-15E1-47CA-8D1C-32F2A7CAE894}">
      <dsp:nvSpPr>
        <dsp:cNvPr id="0" name=""/>
        <dsp:cNvSpPr/>
      </dsp:nvSpPr>
      <dsp:spPr>
        <a:xfrm rot="5400000">
          <a:off x="2059059" y="2965156"/>
          <a:ext cx="1656457" cy="1441117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Wales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branch</a:t>
          </a:r>
        </a:p>
      </dsp:txBody>
      <dsp:txXfrm rot="-5400000">
        <a:off x="2391303" y="3115617"/>
        <a:ext cx="991969" cy="1140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A8A36-360D-4A28-9D3E-EA5B68BE3BC8}">
      <dsp:nvSpPr>
        <dsp:cNvPr id="0" name=""/>
        <dsp:cNvSpPr/>
      </dsp:nvSpPr>
      <dsp:spPr>
        <a:xfrm rot="5400000">
          <a:off x="3748582" y="16944"/>
          <a:ext cx="1656457" cy="1622568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Midlands branch</a:t>
          </a:r>
        </a:p>
      </dsp:txBody>
      <dsp:txXfrm rot="-5400000">
        <a:off x="4033188" y="273252"/>
        <a:ext cx="1087244" cy="1109953"/>
      </dsp:txXfrm>
    </dsp:sp>
    <dsp:sp modelId="{DE55C643-F9DD-4E9E-99D9-6A7F46D40D53}">
      <dsp:nvSpPr>
        <dsp:cNvPr id="0" name=""/>
        <dsp:cNvSpPr/>
      </dsp:nvSpPr>
      <dsp:spPr>
        <a:xfrm>
          <a:off x="5247816" y="332427"/>
          <a:ext cx="1848606" cy="9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8229B-6D92-456E-AAE9-D1338E2E7FD6}">
      <dsp:nvSpPr>
        <dsp:cNvPr id="0" name=""/>
        <dsp:cNvSpPr/>
      </dsp:nvSpPr>
      <dsp:spPr>
        <a:xfrm rot="5400000">
          <a:off x="2098891" y="108805"/>
          <a:ext cx="1656457" cy="1441117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Scotland branch</a:t>
          </a:r>
        </a:p>
      </dsp:txBody>
      <dsp:txXfrm rot="-5400000">
        <a:off x="2431135" y="259266"/>
        <a:ext cx="991969" cy="1140195"/>
      </dsp:txXfrm>
    </dsp:sp>
    <dsp:sp modelId="{9D9FB98B-CCD9-4ABA-9A41-ED7BB8852DC1}">
      <dsp:nvSpPr>
        <dsp:cNvPr id="0" name=""/>
        <dsp:cNvSpPr/>
      </dsp:nvSpPr>
      <dsp:spPr>
        <a:xfrm rot="5400000">
          <a:off x="3090785" y="1542422"/>
          <a:ext cx="1656457" cy="1441117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Head Office</a:t>
          </a:r>
        </a:p>
      </dsp:txBody>
      <dsp:txXfrm rot="-5400000">
        <a:off x="3423029" y="1692883"/>
        <a:ext cx="991969" cy="1140195"/>
      </dsp:txXfrm>
    </dsp:sp>
    <dsp:sp modelId="{79A86E95-B874-45C9-9324-AC560FA492AC}">
      <dsp:nvSpPr>
        <dsp:cNvPr id="0" name=""/>
        <dsp:cNvSpPr/>
      </dsp:nvSpPr>
      <dsp:spPr>
        <a:xfrm>
          <a:off x="0" y="1396750"/>
          <a:ext cx="2655659" cy="1711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0F673-14B1-479A-AE26-C219DCD2A687}">
      <dsp:nvSpPr>
        <dsp:cNvPr id="0" name=""/>
        <dsp:cNvSpPr/>
      </dsp:nvSpPr>
      <dsp:spPr>
        <a:xfrm rot="5400000">
          <a:off x="4647192" y="1542422"/>
          <a:ext cx="1656457" cy="1441117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London branch</a:t>
          </a:r>
        </a:p>
      </dsp:txBody>
      <dsp:txXfrm rot="-5400000">
        <a:off x="4979436" y="1692883"/>
        <a:ext cx="991969" cy="1140195"/>
      </dsp:txXfrm>
    </dsp:sp>
    <dsp:sp modelId="{1BBB86AE-B467-40E8-BEEA-CF99DC624541}">
      <dsp:nvSpPr>
        <dsp:cNvPr id="0" name=""/>
        <dsp:cNvSpPr/>
      </dsp:nvSpPr>
      <dsp:spPr>
        <a:xfrm rot="5400000">
          <a:off x="3655298" y="2976039"/>
          <a:ext cx="1656457" cy="1441117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South Coast branch</a:t>
          </a:r>
        </a:p>
      </dsp:txBody>
      <dsp:txXfrm rot="-5400000">
        <a:off x="3987542" y="3126500"/>
        <a:ext cx="991969" cy="1140195"/>
      </dsp:txXfrm>
    </dsp:sp>
    <dsp:sp modelId="{D2367CEE-BA94-4FEB-8347-612050190977}">
      <dsp:nvSpPr>
        <dsp:cNvPr id="0" name=""/>
        <dsp:cNvSpPr/>
      </dsp:nvSpPr>
      <dsp:spPr>
        <a:xfrm>
          <a:off x="5247816" y="3199661"/>
          <a:ext cx="1848606" cy="9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79960-15E1-47CA-8D1C-32F2A7CAE894}">
      <dsp:nvSpPr>
        <dsp:cNvPr id="0" name=""/>
        <dsp:cNvSpPr/>
      </dsp:nvSpPr>
      <dsp:spPr>
        <a:xfrm rot="5400000">
          <a:off x="2098891" y="2976039"/>
          <a:ext cx="1656457" cy="1441117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Wales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branch</a:t>
          </a:r>
        </a:p>
      </dsp:txBody>
      <dsp:txXfrm rot="-5400000">
        <a:off x="2431135" y="3126500"/>
        <a:ext cx="991969" cy="11401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86065-6C0F-4839-96C8-D3C9DED2E3B7}">
      <dsp:nvSpPr>
        <dsp:cNvPr id="0" name=""/>
        <dsp:cNvSpPr/>
      </dsp:nvSpPr>
      <dsp:spPr>
        <a:xfrm>
          <a:off x="2350091" y="583532"/>
          <a:ext cx="3735791" cy="3735791"/>
        </a:xfrm>
        <a:prstGeom prst="blockArc">
          <a:avLst>
            <a:gd name="adj1" fmla="val 5400000"/>
            <a:gd name="adj2" fmla="val 16200000"/>
            <a:gd name="adj3" fmla="val 464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92BAA-0FE4-4D9D-BEAC-FD3CC9BB96C2}">
      <dsp:nvSpPr>
        <dsp:cNvPr id="0" name=""/>
        <dsp:cNvSpPr/>
      </dsp:nvSpPr>
      <dsp:spPr>
        <a:xfrm>
          <a:off x="2350091" y="583532"/>
          <a:ext cx="3735791" cy="3735791"/>
        </a:xfrm>
        <a:prstGeom prst="blockArc">
          <a:avLst>
            <a:gd name="adj1" fmla="val 16200000"/>
            <a:gd name="adj2" fmla="val 540000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7FA09-ACC3-4D0F-AB43-FE3C3BC8C487}">
      <dsp:nvSpPr>
        <dsp:cNvPr id="0" name=""/>
        <dsp:cNvSpPr/>
      </dsp:nvSpPr>
      <dsp:spPr>
        <a:xfrm>
          <a:off x="3034938" y="1584262"/>
          <a:ext cx="2477761" cy="1719736"/>
        </a:xfrm>
        <a:prstGeom prst="ellipse">
          <a:avLst/>
        </a:prstGeom>
        <a:solidFill>
          <a:srgbClr val="CC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Arial Black" panose="020B0A04020102020204" pitchFamily="34" charset="0"/>
            </a:rPr>
            <a:t>Divisions operate without a Head Office</a:t>
          </a:r>
        </a:p>
      </dsp:txBody>
      <dsp:txXfrm>
        <a:off x="3397798" y="1836112"/>
        <a:ext cx="1752041" cy="1216036"/>
      </dsp:txXfrm>
    </dsp:sp>
    <dsp:sp modelId="{4A33F037-5AAF-4E59-ADD5-D08B1946B597}">
      <dsp:nvSpPr>
        <dsp:cNvPr id="0" name=""/>
        <dsp:cNvSpPr/>
      </dsp:nvSpPr>
      <dsp:spPr>
        <a:xfrm>
          <a:off x="3456670" y="-30521"/>
          <a:ext cx="1522633" cy="131478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 Black" panose="020B0A04020102020204" pitchFamily="34" charset="0"/>
            </a:rPr>
            <a:t>Europe division</a:t>
          </a:r>
        </a:p>
      </dsp:txBody>
      <dsp:txXfrm>
        <a:off x="3679654" y="162024"/>
        <a:ext cx="1076665" cy="929692"/>
      </dsp:txXfrm>
    </dsp:sp>
    <dsp:sp modelId="{52AA4277-BC9F-41EA-B8A8-56BE6B106777}">
      <dsp:nvSpPr>
        <dsp:cNvPr id="0" name=""/>
        <dsp:cNvSpPr/>
      </dsp:nvSpPr>
      <dsp:spPr>
        <a:xfrm>
          <a:off x="3384652" y="3663702"/>
          <a:ext cx="1666670" cy="1224569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 Black" panose="020B0A04020102020204" pitchFamily="34" charset="0"/>
            </a:rPr>
            <a:t>African division </a:t>
          </a:r>
        </a:p>
      </dsp:txBody>
      <dsp:txXfrm>
        <a:off x="3628730" y="3843036"/>
        <a:ext cx="1178514" cy="8659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86065-6C0F-4839-96C8-D3C9DED2E3B7}">
      <dsp:nvSpPr>
        <dsp:cNvPr id="0" name=""/>
        <dsp:cNvSpPr/>
      </dsp:nvSpPr>
      <dsp:spPr>
        <a:xfrm>
          <a:off x="2350091" y="583532"/>
          <a:ext cx="3735791" cy="3735791"/>
        </a:xfrm>
        <a:prstGeom prst="blockArc">
          <a:avLst>
            <a:gd name="adj1" fmla="val 5400000"/>
            <a:gd name="adj2" fmla="val 16200000"/>
            <a:gd name="adj3" fmla="val 464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92BAA-0FE4-4D9D-BEAC-FD3CC9BB96C2}">
      <dsp:nvSpPr>
        <dsp:cNvPr id="0" name=""/>
        <dsp:cNvSpPr/>
      </dsp:nvSpPr>
      <dsp:spPr>
        <a:xfrm>
          <a:off x="2350091" y="583532"/>
          <a:ext cx="3735791" cy="3735791"/>
        </a:xfrm>
        <a:prstGeom prst="blockArc">
          <a:avLst>
            <a:gd name="adj1" fmla="val 16200000"/>
            <a:gd name="adj2" fmla="val 540000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7FA09-ACC3-4D0F-AB43-FE3C3BC8C487}">
      <dsp:nvSpPr>
        <dsp:cNvPr id="0" name=""/>
        <dsp:cNvSpPr/>
      </dsp:nvSpPr>
      <dsp:spPr>
        <a:xfrm>
          <a:off x="3034938" y="1584262"/>
          <a:ext cx="2477761" cy="1719736"/>
        </a:xfrm>
        <a:prstGeom prst="ellipse">
          <a:avLst/>
        </a:prstGeom>
        <a:solidFill>
          <a:srgbClr val="CC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Arial Black" panose="020B0A04020102020204" pitchFamily="34" charset="0"/>
            </a:rPr>
            <a:t>Decentralisation: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Arial Black" panose="020B0A04020102020204" pitchFamily="34" charset="0"/>
            </a:rPr>
            <a:t>Divisions operate without a Head Office</a:t>
          </a:r>
        </a:p>
      </dsp:txBody>
      <dsp:txXfrm>
        <a:off x="3397798" y="1836112"/>
        <a:ext cx="1752041" cy="1216036"/>
      </dsp:txXfrm>
    </dsp:sp>
    <dsp:sp modelId="{4A33F037-5AAF-4E59-ADD5-D08B1946B597}">
      <dsp:nvSpPr>
        <dsp:cNvPr id="0" name=""/>
        <dsp:cNvSpPr/>
      </dsp:nvSpPr>
      <dsp:spPr>
        <a:xfrm>
          <a:off x="3456670" y="-30521"/>
          <a:ext cx="1522633" cy="131478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 Black" panose="020B0A04020102020204" pitchFamily="34" charset="0"/>
            </a:rPr>
            <a:t>Europe division</a:t>
          </a:r>
        </a:p>
      </dsp:txBody>
      <dsp:txXfrm>
        <a:off x="3679654" y="162024"/>
        <a:ext cx="1076665" cy="929692"/>
      </dsp:txXfrm>
    </dsp:sp>
    <dsp:sp modelId="{52AA4277-BC9F-41EA-B8A8-56BE6B106777}">
      <dsp:nvSpPr>
        <dsp:cNvPr id="0" name=""/>
        <dsp:cNvSpPr/>
      </dsp:nvSpPr>
      <dsp:spPr>
        <a:xfrm>
          <a:off x="3384652" y="3663702"/>
          <a:ext cx="1666670" cy="1224569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 Black" panose="020B0A04020102020204" pitchFamily="34" charset="0"/>
            </a:rPr>
            <a:t>African division </a:t>
          </a:r>
        </a:p>
      </dsp:txBody>
      <dsp:txXfrm>
        <a:off x="3628730" y="3843036"/>
        <a:ext cx="1178514" cy="8659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4100C-DEA4-442E-B560-DBBD50B38350}">
      <dsp:nvSpPr>
        <dsp:cNvPr id="0" name=""/>
        <dsp:cNvSpPr/>
      </dsp:nvSpPr>
      <dsp:spPr>
        <a:xfrm>
          <a:off x="2639053" y="1863227"/>
          <a:ext cx="416925" cy="1358946"/>
        </a:xfrm>
        <a:custGeom>
          <a:avLst/>
          <a:gdLst/>
          <a:ahLst/>
          <a:cxnLst/>
          <a:rect l="0" t="0" r="0" b="0"/>
          <a:pathLst>
            <a:path>
              <a:moveTo>
                <a:pt x="416925" y="0"/>
              </a:moveTo>
              <a:lnTo>
                <a:pt x="416925" y="1358946"/>
              </a:lnTo>
              <a:lnTo>
                <a:pt x="0" y="13589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817B8-9FDF-4909-9F01-210D00FFA35B}">
      <dsp:nvSpPr>
        <dsp:cNvPr id="0" name=""/>
        <dsp:cNvSpPr/>
      </dsp:nvSpPr>
      <dsp:spPr>
        <a:xfrm>
          <a:off x="3055978" y="1863227"/>
          <a:ext cx="707592" cy="461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473"/>
              </a:lnTo>
              <a:lnTo>
                <a:pt x="707592" y="4614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A47A8-73D1-462D-8689-05BD1C8AA25F}">
      <dsp:nvSpPr>
        <dsp:cNvPr id="0" name=""/>
        <dsp:cNvSpPr/>
      </dsp:nvSpPr>
      <dsp:spPr>
        <a:xfrm>
          <a:off x="2125341" y="771073"/>
          <a:ext cx="930637" cy="323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15"/>
              </a:lnTo>
              <a:lnTo>
                <a:pt x="930637" y="161515"/>
              </a:lnTo>
              <a:lnTo>
                <a:pt x="930637" y="323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0D77-E8E0-4B75-9BB7-32B3648327CB}">
      <dsp:nvSpPr>
        <dsp:cNvPr id="0" name=""/>
        <dsp:cNvSpPr/>
      </dsp:nvSpPr>
      <dsp:spPr>
        <a:xfrm>
          <a:off x="1194703" y="771073"/>
          <a:ext cx="930637" cy="323031"/>
        </a:xfrm>
        <a:custGeom>
          <a:avLst/>
          <a:gdLst/>
          <a:ahLst/>
          <a:cxnLst/>
          <a:rect l="0" t="0" r="0" b="0"/>
          <a:pathLst>
            <a:path>
              <a:moveTo>
                <a:pt x="930637" y="0"/>
              </a:moveTo>
              <a:lnTo>
                <a:pt x="930637" y="161515"/>
              </a:lnTo>
              <a:lnTo>
                <a:pt x="0" y="161515"/>
              </a:lnTo>
              <a:lnTo>
                <a:pt x="0" y="323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A701A-5690-4D1C-B801-D2BC5F5E74D9}">
      <dsp:nvSpPr>
        <dsp:cNvPr id="0" name=""/>
        <dsp:cNvSpPr/>
      </dsp:nvSpPr>
      <dsp:spPr>
        <a:xfrm>
          <a:off x="1740779" y="1951"/>
          <a:ext cx="769122" cy="76912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5989D-F4AB-4464-84BD-EB083815AB56}">
      <dsp:nvSpPr>
        <dsp:cNvPr id="0" name=""/>
        <dsp:cNvSpPr/>
      </dsp:nvSpPr>
      <dsp:spPr>
        <a:xfrm>
          <a:off x="1740779" y="1951"/>
          <a:ext cx="769122" cy="76912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9A78F-EA97-4A54-B462-0007BC1F7B87}">
      <dsp:nvSpPr>
        <dsp:cNvPr id="0" name=""/>
        <dsp:cNvSpPr/>
      </dsp:nvSpPr>
      <dsp:spPr>
        <a:xfrm>
          <a:off x="1356218" y="140393"/>
          <a:ext cx="1538244" cy="4922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Grandad</a:t>
          </a:r>
        </a:p>
      </dsp:txBody>
      <dsp:txXfrm>
        <a:off x="1356218" y="140393"/>
        <a:ext cx="1538244" cy="492238"/>
      </dsp:txXfrm>
    </dsp:sp>
    <dsp:sp modelId="{2CC6CF4C-0C1A-43B6-B221-2E43BE91404C}">
      <dsp:nvSpPr>
        <dsp:cNvPr id="0" name=""/>
        <dsp:cNvSpPr/>
      </dsp:nvSpPr>
      <dsp:spPr>
        <a:xfrm>
          <a:off x="810142" y="1094105"/>
          <a:ext cx="769122" cy="76912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59141-5460-4413-AE13-0E73C6C30DB5}">
      <dsp:nvSpPr>
        <dsp:cNvPr id="0" name=""/>
        <dsp:cNvSpPr/>
      </dsp:nvSpPr>
      <dsp:spPr>
        <a:xfrm>
          <a:off x="810142" y="1094105"/>
          <a:ext cx="769122" cy="76912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69105-8626-4EE5-81AC-CE89DAF213C9}">
      <dsp:nvSpPr>
        <dsp:cNvPr id="0" name=""/>
        <dsp:cNvSpPr/>
      </dsp:nvSpPr>
      <dsp:spPr>
        <a:xfrm>
          <a:off x="425580" y="1232547"/>
          <a:ext cx="1538244" cy="4922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Mum</a:t>
          </a:r>
        </a:p>
      </dsp:txBody>
      <dsp:txXfrm>
        <a:off x="425580" y="1232547"/>
        <a:ext cx="1538244" cy="492238"/>
      </dsp:txXfrm>
    </dsp:sp>
    <dsp:sp modelId="{AB15F774-8738-4448-95C1-B24F350BB6C5}">
      <dsp:nvSpPr>
        <dsp:cNvPr id="0" name=""/>
        <dsp:cNvSpPr/>
      </dsp:nvSpPr>
      <dsp:spPr>
        <a:xfrm>
          <a:off x="2671417" y="1094105"/>
          <a:ext cx="769122" cy="76912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DAC6-B307-452E-9A58-9FF825A6B459}">
      <dsp:nvSpPr>
        <dsp:cNvPr id="0" name=""/>
        <dsp:cNvSpPr/>
      </dsp:nvSpPr>
      <dsp:spPr>
        <a:xfrm>
          <a:off x="2671417" y="1094105"/>
          <a:ext cx="769122" cy="76912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0F165-DE88-4D66-8E02-58E6CD621F3F}">
      <dsp:nvSpPr>
        <dsp:cNvPr id="0" name=""/>
        <dsp:cNvSpPr/>
      </dsp:nvSpPr>
      <dsp:spPr>
        <a:xfrm>
          <a:off x="2286856" y="1232547"/>
          <a:ext cx="1538244" cy="4922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Dad</a:t>
          </a:r>
        </a:p>
      </dsp:txBody>
      <dsp:txXfrm>
        <a:off x="2286856" y="1232547"/>
        <a:ext cx="1538244" cy="492238"/>
      </dsp:txXfrm>
    </dsp:sp>
    <dsp:sp modelId="{E28D6C00-33A5-41DD-B6F9-598D3BA1C650}">
      <dsp:nvSpPr>
        <dsp:cNvPr id="0" name=""/>
        <dsp:cNvSpPr/>
      </dsp:nvSpPr>
      <dsp:spPr>
        <a:xfrm>
          <a:off x="3671276" y="2186258"/>
          <a:ext cx="769122" cy="769122"/>
        </a:xfrm>
        <a:prstGeom prst="arc">
          <a:avLst>
            <a:gd name="adj1" fmla="val 13200000"/>
            <a:gd name="adj2" fmla="val 1920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E2EDF03C-2B30-4F7A-94F5-8FEB391D9591}">
      <dsp:nvSpPr>
        <dsp:cNvPr id="0" name=""/>
        <dsp:cNvSpPr/>
      </dsp:nvSpPr>
      <dsp:spPr>
        <a:xfrm>
          <a:off x="3671276" y="2186258"/>
          <a:ext cx="769122" cy="76912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A87E9-111A-43BD-83AB-D8F2F711E6F7}">
      <dsp:nvSpPr>
        <dsp:cNvPr id="0" name=""/>
        <dsp:cNvSpPr/>
      </dsp:nvSpPr>
      <dsp:spPr>
        <a:xfrm>
          <a:off x="3286715" y="2324700"/>
          <a:ext cx="1538244" cy="4922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3286715" y="2324700"/>
        <a:ext cx="1538244" cy="492238"/>
      </dsp:txXfrm>
    </dsp:sp>
    <dsp:sp modelId="{4589F72D-3F74-42D1-A156-22C478DA208E}">
      <dsp:nvSpPr>
        <dsp:cNvPr id="0" name=""/>
        <dsp:cNvSpPr/>
      </dsp:nvSpPr>
      <dsp:spPr>
        <a:xfrm>
          <a:off x="1962225" y="3083731"/>
          <a:ext cx="769122" cy="76912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6A723-DADC-4A4B-853E-D49D06B2B3A7}">
      <dsp:nvSpPr>
        <dsp:cNvPr id="0" name=""/>
        <dsp:cNvSpPr/>
      </dsp:nvSpPr>
      <dsp:spPr>
        <a:xfrm>
          <a:off x="1962225" y="3083731"/>
          <a:ext cx="769122" cy="76912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2B9CF-A892-4D8A-9E32-A83BBE9E1ECD}">
      <dsp:nvSpPr>
        <dsp:cNvPr id="0" name=""/>
        <dsp:cNvSpPr/>
      </dsp:nvSpPr>
      <dsp:spPr>
        <a:xfrm>
          <a:off x="1577664" y="3222173"/>
          <a:ext cx="1538244" cy="4922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1577664" y="3222173"/>
        <a:ext cx="1538244" cy="4922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39A39-081A-491F-B7D4-57166B6F6B2B}">
      <dsp:nvSpPr>
        <dsp:cNvPr id="0" name=""/>
        <dsp:cNvSpPr/>
      </dsp:nvSpPr>
      <dsp:spPr>
        <a:xfrm>
          <a:off x="3731036" y="1180653"/>
          <a:ext cx="91440" cy="331514"/>
        </a:xfrm>
        <a:custGeom>
          <a:avLst/>
          <a:gdLst/>
          <a:ahLst/>
          <a:cxnLst/>
          <a:rect l="0" t="0" r="0" b="0"/>
          <a:pathLst>
            <a:path>
              <a:moveTo>
                <a:pt x="121391" y="0"/>
              </a:moveTo>
              <a:lnTo>
                <a:pt x="121391" y="331514"/>
              </a:lnTo>
              <a:lnTo>
                <a:pt x="45720" y="3315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55899-1C17-4BA5-AE89-5967A1550470}">
      <dsp:nvSpPr>
        <dsp:cNvPr id="0" name=""/>
        <dsp:cNvSpPr/>
      </dsp:nvSpPr>
      <dsp:spPr>
        <a:xfrm>
          <a:off x="3852428" y="1180653"/>
          <a:ext cx="3488112" cy="663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357"/>
              </a:lnTo>
              <a:lnTo>
                <a:pt x="3488112" y="587357"/>
              </a:lnTo>
              <a:lnTo>
                <a:pt x="3488112" y="6630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3B3A4-16E5-4B85-98F9-04CB6166553E}">
      <dsp:nvSpPr>
        <dsp:cNvPr id="0" name=""/>
        <dsp:cNvSpPr/>
      </dsp:nvSpPr>
      <dsp:spPr>
        <a:xfrm>
          <a:off x="3852428" y="1180653"/>
          <a:ext cx="2616084" cy="663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357"/>
              </a:lnTo>
              <a:lnTo>
                <a:pt x="2616084" y="587357"/>
              </a:lnTo>
              <a:lnTo>
                <a:pt x="2616084" y="6630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179EA0-41FD-4D0F-93E3-B90464B5CB49}">
      <dsp:nvSpPr>
        <dsp:cNvPr id="0" name=""/>
        <dsp:cNvSpPr/>
      </dsp:nvSpPr>
      <dsp:spPr>
        <a:xfrm>
          <a:off x="3852428" y="1180653"/>
          <a:ext cx="1744056" cy="663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357"/>
              </a:lnTo>
              <a:lnTo>
                <a:pt x="1744056" y="587357"/>
              </a:lnTo>
              <a:lnTo>
                <a:pt x="1744056" y="6630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1ED37-ECE5-4F08-B9F6-B65E88FC82A3}">
      <dsp:nvSpPr>
        <dsp:cNvPr id="0" name=""/>
        <dsp:cNvSpPr/>
      </dsp:nvSpPr>
      <dsp:spPr>
        <a:xfrm>
          <a:off x="3852428" y="1180653"/>
          <a:ext cx="872028" cy="663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357"/>
              </a:lnTo>
              <a:lnTo>
                <a:pt x="872028" y="587357"/>
              </a:lnTo>
              <a:lnTo>
                <a:pt x="872028" y="6630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A1BF1-2A09-45BF-8165-BAC62B0991D4}">
      <dsp:nvSpPr>
        <dsp:cNvPr id="0" name=""/>
        <dsp:cNvSpPr/>
      </dsp:nvSpPr>
      <dsp:spPr>
        <a:xfrm>
          <a:off x="3806707" y="1180653"/>
          <a:ext cx="91440" cy="663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30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1A5F9-12AE-4406-B014-CD29DFB1580E}">
      <dsp:nvSpPr>
        <dsp:cNvPr id="0" name=""/>
        <dsp:cNvSpPr/>
      </dsp:nvSpPr>
      <dsp:spPr>
        <a:xfrm>
          <a:off x="2980399" y="1180653"/>
          <a:ext cx="872028" cy="663029"/>
        </a:xfrm>
        <a:custGeom>
          <a:avLst/>
          <a:gdLst/>
          <a:ahLst/>
          <a:cxnLst/>
          <a:rect l="0" t="0" r="0" b="0"/>
          <a:pathLst>
            <a:path>
              <a:moveTo>
                <a:pt x="872028" y="0"/>
              </a:moveTo>
              <a:lnTo>
                <a:pt x="872028" y="587357"/>
              </a:lnTo>
              <a:lnTo>
                <a:pt x="0" y="587357"/>
              </a:lnTo>
              <a:lnTo>
                <a:pt x="0" y="6630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B3D0F-DBEF-4A03-BE7B-E6CB126791C9}">
      <dsp:nvSpPr>
        <dsp:cNvPr id="0" name=""/>
        <dsp:cNvSpPr/>
      </dsp:nvSpPr>
      <dsp:spPr>
        <a:xfrm>
          <a:off x="2108371" y="1180653"/>
          <a:ext cx="1744056" cy="663029"/>
        </a:xfrm>
        <a:custGeom>
          <a:avLst/>
          <a:gdLst/>
          <a:ahLst/>
          <a:cxnLst/>
          <a:rect l="0" t="0" r="0" b="0"/>
          <a:pathLst>
            <a:path>
              <a:moveTo>
                <a:pt x="1744056" y="0"/>
              </a:moveTo>
              <a:lnTo>
                <a:pt x="1744056" y="587357"/>
              </a:lnTo>
              <a:lnTo>
                <a:pt x="0" y="587357"/>
              </a:lnTo>
              <a:lnTo>
                <a:pt x="0" y="6630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A656D-A22F-4F2D-BAC7-0A001B420DB7}">
      <dsp:nvSpPr>
        <dsp:cNvPr id="0" name=""/>
        <dsp:cNvSpPr/>
      </dsp:nvSpPr>
      <dsp:spPr>
        <a:xfrm>
          <a:off x="1236343" y="1180653"/>
          <a:ext cx="2616084" cy="663029"/>
        </a:xfrm>
        <a:custGeom>
          <a:avLst/>
          <a:gdLst/>
          <a:ahLst/>
          <a:cxnLst/>
          <a:rect l="0" t="0" r="0" b="0"/>
          <a:pathLst>
            <a:path>
              <a:moveTo>
                <a:pt x="2616084" y="0"/>
              </a:moveTo>
              <a:lnTo>
                <a:pt x="2616084" y="587357"/>
              </a:lnTo>
              <a:lnTo>
                <a:pt x="0" y="587357"/>
              </a:lnTo>
              <a:lnTo>
                <a:pt x="0" y="6630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F0F54-346D-4686-A0C9-7634B44DD38B}">
      <dsp:nvSpPr>
        <dsp:cNvPr id="0" name=""/>
        <dsp:cNvSpPr/>
      </dsp:nvSpPr>
      <dsp:spPr>
        <a:xfrm>
          <a:off x="364315" y="1180653"/>
          <a:ext cx="3488112" cy="663029"/>
        </a:xfrm>
        <a:custGeom>
          <a:avLst/>
          <a:gdLst/>
          <a:ahLst/>
          <a:cxnLst/>
          <a:rect l="0" t="0" r="0" b="0"/>
          <a:pathLst>
            <a:path>
              <a:moveTo>
                <a:pt x="3488112" y="0"/>
              </a:moveTo>
              <a:lnTo>
                <a:pt x="3488112" y="587357"/>
              </a:lnTo>
              <a:lnTo>
                <a:pt x="0" y="587357"/>
              </a:lnTo>
              <a:lnTo>
                <a:pt x="0" y="6630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E8500-FE72-455B-807F-71D8358B51F5}">
      <dsp:nvSpPr>
        <dsp:cNvPr id="0" name=""/>
        <dsp:cNvSpPr/>
      </dsp:nvSpPr>
      <dsp:spPr>
        <a:xfrm>
          <a:off x="3492085" y="820311"/>
          <a:ext cx="720684" cy="3603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Manager</a:t>
          </a:r>
        </a:p>
      </dsp:txBody>
      <dsp:txXfrm>
        <a:off x="3492085" y="820311"/>
        <a:ext cx="720684" cy="360342"/>
      </dsp:txXfrm>
    </dsp:sp>
    <dsp:sp modelId="{DDB85059-E2BB-4538-9F7E-6384B4DAE3DC}">
      <dsp:nvSpPr>
        <dsp:cNvPr id="0" name=""/>
        <dsp:cNvSpPr/>
      </dsp:nvSpPr>
      <dsp:spPr>
        <a:xfrm>
          <a:off x="3973" y="1843682"/>
          <a:ext cx="720684" cy="3603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Chef</a:t>
          </a:r>
        </a:p>
      </dsp:txBody>
      <dsp:txXfrm>
        <a:off x="3973" y="1843682"/>
        <a:ext cx="720684" cy="360342"/>
      </dsp:txXfrm>
    </dsp:sp>
    <dsp:sp modelId="{840B6814-C620-485E-A245-E2889A5C0590}">
      <dsp:nvSpPr>
        <dsp:cNvPr id="0" name=""/>
        <dsp:cNvSpPr/>
      </dsp:nvSpPr>
      <dsp:spPr>
        <a:xfrm>
          <a:off x="876001" y="1843682"/>
          <a:ext cx="720684" cy="3603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Chef</a:t>
          </a:r>
        </a:p>
      </dsp:txBody>
      <dsp:txXfrm>
        <a:off x="876001" y="1843682"/>
        <a:ext cx="720684" cy="360342"/>
      </dsp:txXfrm>
    </dsp:sp>
    <dsp:sp modelId="{B41990C6-522B-4F67-9A59-B9390FCEF6E9}">
      <dsp:nvSpPr>
        <dsp:cNvPr id="0" name=""/>
        <dsp:cNvSpPr/>
      </dsp:nvSpPr>
      <dsp:spPr>
        <a:xfrm>
          <a:off x="1748029" y="1843682"/>
          <a:ext cx="720684" cy="3603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Bar</a:t>
          </a:r>
        </a:p>
      </dsp:txBody>
      <dsp:txXfrm>
        <a:off x="1748029" y="1843682"/>
        <a:ext cx="720684" cy="360342"/>
      </dsp:txXfrm>
    </dsp:sp>
    <dsp:sp modelId="{60492F1F-F4E3-43C5-BF97-C74C3782AF58}">
      <dsp:nvSpPr>
        <dsp:cNvPr id="0" name=""/>
        <dsp:cNvSpPr/>
      </dsp:nvSpPr>
      <dsp:spPr>
        <a:xfrm>
          <a:off x="2620057" y="1843682"/>
          <a:ext cx="720684" cy="3603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Bar</a:t>
          </a:r>
        </a:p>
      </dsp:txBody>
      <dsp:txXfrm>
        <a:off x="2620057" y="1843682"/>
        <a:ext cx="720684" cy="360342"/>
      </dsp:txXfrm>
    </dsp:sp>
    <dsp:sp modelId="{552978F9-F6F1-462F-B0DD-4E022882F3CF}">
      <dsp:nvSpPr>
        <dsp:cNvPr id="0" name=""/>
        <dsp:cNvSpPr/>
      </dsp:nvSpPr>
      <dsp:spPr>
        <a:xfrm>
          <a:off x="3492085" y="1843682"/>
          <a:ext cx="720684" cy="3603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Waitress</a:t>
          </a:r>
        </a:p>
      </dsp:txBody>
      <dsp:txXfrm>
        <a:off x="3492085" y="1843682"/>
        <a:ext cx="720684" cy="360342"/>
      </dsp:txXfrm>
    </dsp:sp>
    <dsp:sp modelId="{D3EE449E-6558-4C8B-A57D-4ABD932B01B6}">
      <dsp:nvSpPr>
        <dsp:cNvPr id="0" name=""/>
        <dsp:cNvSpPr/>
      </dsp:nvSpPr>
      <dsp:spPr>
        <a:xfrm>
          <a:off x="4364113" y="1843682"/>
          <a:ext cx="720684" cy="3603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Waitress</a:t>
          </a:r>
        </a:p>
      </dsp:txBody>
      <dsp:txXfrm>
        <a:off x="4364113" y="1843682"/>
        <a:ext cx="720684" cy="360342"/>
      </dsp:txXfrm>
    </dsp:sp>
    <dsp:sp modelId="{4F0CE865-9B57-4164-A3CB-6FEDF7AEBF3C}">
      <dsp:nvSpPr>
        <dsp:cNvPr id="0" name=""/>
        <dsp:cNvSpPr/>
      </dsp:nvSpPr>
      <dsp:spPr>
        <a:xfrm>
          <a:off x="5236141" y="1843682"/>
          <a:ext cx="720684" cy="3603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Cleaner</a:t>
          </a:r>
        </a:p>
      </dsp:txBody>
      <dsp:txXfrm>
        <a:off x="5236141" y="1843682"/>
        <a:ext cx="720684" cy="360342"/>
      </dsp:txXfrm>
    </dsp:sp>
    <dsp:sp modelId="{69C39B13-859A-4BB4-A300-9405F6E21008}">
      <dsp:nvSpPr>
        <dsp:cNvPr id="0" name=""/>
        <dsp:cNvSpPr/>
      </dsp:nvSpPr>
      <dsp:spPr>
        <a:xfrm>
          <a:off x="6108169" y="1843682"/>
          <a:ext cx="720684" cy="3603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Cleaner</a:t>
          </a:r>
        </a:p>
      </dsp:txBody>
      <dsp:txXfrm>
        <a:off x="6108169" y="1843682"/>
        <a:ext cx="720684" cy="360342"/>
      </dsp:txXfrm>
    </dsp:sp>
    <dsp:sp modelId="{554B73D6-C610-4CE0-847C-30F29257CF3A}">
      <dsp:nvSpPr>
        <dsp:cNvPr id="0" name=""/>
        <dsp:cNvSpPr/>
      </dsp:nvSpPr>
      <dsp:spPr>
        <a:xfrm>
          <a:off x="6980197" y="1843682"/>
          <a:ext cx="720684" cy="3603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Bus Boy</a:t>
          </a:r>
        </a:p>
      </dsp:txBody>
      <dsp:txXfrm>
        <a:off x="6980197" y="1843682"/>
        <a:ext cx="720684" cy="360342"/>
      </dsp:txXfrm>
    </dsp:sp>
    <dsp:sp modelId="{B4EC399F-5DF9-4C1F-BE0E-4F4DB9738772}">
      <dsp:nvSpPr>
        <dsp:cNvPr id="0" name=""/>
        <dsp:cNvSpPr/>
      </dsp:nvSpPr>
      <dsp:spPr>
        <a:xfrm>
          <a:off x="3056071" y="1331996"/>
          <a:ext cx="720684" cy="3603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Coach</a:t>
          </a:r>
        </a:p>
      </dsp:txBody>
      <dsp:txXfrm>
        <a:off x="3056071" y="1331996"/>
        <a:ext cx="720684" cy="360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should open a discuss about the importance of effective communication,</a:t>
            </a:r>
            <a:r>
              <a:rPr lang="en-GB" baseline="0" dirty="0"/>
              <a:t> won’t be too hard to swing this round to a business context.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E0FA13-C5D8-4596-AB62-99BDC36297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835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566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can use common</a:t>
            </a:r>
            <a:r>
              <a:rPr lang="en-GB" baseline="0" dirty="0"/>
              <a:t> sense to add to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49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4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2BC34-69AF-4986-88EB-A122E4F61F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490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some schools there is no line of assistant deputy heads</a:t>
            </a:r>
            <a:r>
              <a:rPr lang="en-GB" baseline="0" dirty="0"/>
              <a:t> to delegate to – but in many schools there are – you can adapt the diagram with the students to draw a hierarchy then show how the chain of command goes down the organisation.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CD74C-C44C-4835-84D1-F7171A3C79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187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CD74C-C44C-4835-84D1-F7171A3C79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775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133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280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085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© Diagram S Hilton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2BC34-69AF-4986-88EB-A122E4F61F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47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02780"/>
            <a:ext cx="9144000" cy="2536559"/>
          </a:xfrm>
        </p:spPr>
        <p:txBody>
          <a:bodyPr>
            <a:normAutofit fontScale="40000" lnSpcReduction="20000"/>
          </a:bodyPr>
          <a:lstStyle/>
          <a:p>
            <a:r>
              <a:rPr lang="en-GB" sz="11000" b="1" dirty="0">
                <a:solidFill>
                  <a:srgbClr val="0070C0"/>
                </a:solidFill>
              </a:rPr>
              <a:t>Edexcel A2 Business</a:t>
            </a:r>
          </a:p>
          <a:p>
            <a:endParaRPr lang="en-GB" sz="4000" dirty="0"/>
          </a:p>
          <a:p>
            <a:r>
              <a:rPr lang="en-GB" sz="8000" dirty="0"/>
              <a:t>1.4.3 Organisational Design</a:t>
            </a:r>
            <a:endParaRPr lang="en-GB" sz="15000" dirty="0"/>
          </a:p>
          <a:p>
            <a:endParaRPr lang="en-GB" sz="4000" dirty="0"/>
          </a:p>
          <a:p>
            <a:endParaRPr lang="en-GB" sz="4000" dirty="0"/>
          </a:p>
          <a:p>
            <a:r>
              <a:rPr lang="en-GB" sz="11200" dirty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117496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Span of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This is a number</a:t>
            </a:r>
          </a:p>
          <a:p>
            <a:r>
              <a:rPr lang="en-GB" dirty="0"/>
              <a:t>An employee that works as a Head of Department in a school may have 6 teachers working for them.  Their span of control is therefore 6.  </a:t>
            </a:r>
          </a:p>
          <a:p>
            <a:r>
              <a:rPr lang="en-GB" dirty="0"/>
              <a:t>This is the number of subordinates that they can delegate to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Image result for stick 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733457"/>
            <a:ext cx="1008112" cy="10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stick 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3149627"/>
            <a:ext cx="1008112" cy="10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stick 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101" y="3050401"/>
            <a:ext cx="1008112" cy="10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stick 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36" y="3232490"/>
            <a:ext cx="1008112" cy="10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stick 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213" y="4397753"/>
            <a:ext cx="1008112" cy="10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stick 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940" y="4397753"/>
            <a:ext cx="1008112" cy="10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stick 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693" y="4397753"/>
            <a:ext cx="1008112" cy="10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806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0416"/>
            <a:ext cx="109728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br>
              <a:rPr lang="en-GB" dirty="0"/>
            </a:br>
            <a:r>
              <a:rPr lang="en-GB" dirty="0"/>
              <a:t>Span of control – the number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0933"/>
            <a:ext cx="10972800" cy="50918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In a hierarchy it’s the </a:t>
            </a:r>
            <a:r>
              <a:rPr lang="en-GB" u="sng" dirty="0"/>
              <a:t>number</a:t>
            </a:r>
            <a:r>
              <a:rPr lang="en-GB" dirty="0"/>
              <a:t> of people that a manager is responsible for.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200" dirty="0"/>
              <a:t>Where there are small spans of control there will be a tall hierarchy and jobs will be very specialised. </a:t>
            </a:r>
          </a:p>
          <a:p>
            <a:r>
              <a:rPr lang="en-GB" sz="2200" dirty="0"/>
              <a:t>A wide span of control will mean a flat hierarchy and employees will be given more responsibility and larger roles</a:t>
            </a:r>
          </a:p>
        </p:txBody>
      </p:sp>
      <p:pic>
        <p:nvPicPr>
          <p:cNvPr id="3074" name="Picture 2" descr="http://www.tutor2u.net/business/gcse/organisation_public_sector_clip_image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6" y="2501120"/>
            <a:ext cx="2973623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utor2u.net/business/gcse/organisation_public_sector_clip_image0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76" y="2462036"/>
            <a:ext cx="3033831" cy="20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34" y="2195231"/>
            <a:ext cx="30099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 Single Corner Rectangle 3"/>
          <p:cNvSpPr/>
          <p:nvPr/>
        </p:nvSpPr>
        <p:spPr>
          <a:xfrm>
            <a:off x="8446995" y="3472123"/>
            <a:ext cx="2088232" cy="1123950"/>
          </a:xfrm>
          <a:prstGeom prst="round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Think wing span of a bird</a:t>
            </a:r>
          </a:p>
        </p:txBody>
      </p:sp>
    </p:spTree>
    <p:extLst>
      <p:ext uri="{BB962C8B-B14F-4D97-AF65-F5344CB8AC3E}">
        <p14:creationId xmlns:p14="http://schemas.microsoft.com/office/powerpoint/2010/main" val="2623881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b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Decentralisation / centralisation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0300"/>
            <a:ext cx="10515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Decentralisation</a:t>
            </a:r>
            <a:r>
              <a:rPr lang="en-GB" dirty="0"/>
              <a:t> – where a business divides up the organisation of its business into areas  for example: north, south, east, west or UK, Europe, and Africa.  The business will have </a:t>
            </a:r>
            <a:r>
              <a:rPr lang="en-GB" dirty="0">
                <a:solidFill>
                  <a:srgbClr val="FF0000"/>
                </a:solidFill>
              </a:rPr>
              <a:t>separate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budgets</a:t>
            </a:r>
            <a:r>
              <a:rPr lang="en-GB" dirty="0"/>
              <a:t> for each area </a:t>
            </a:r>
          </a:p>
          <a:p>
            <a:endParaRPr lang="en-GB" dirty="0"/>
          </a:p>
          <a:p>
            <a:r>
              <a:rPr lang="en-GB" dirty="0">
                <a:latin typeface="Arial Black" panose="020B0A04020102020204" pitchFamily="34" charset="0"/>
              </a:rPr>
              <a:t>Centralisation</a:t>
            </a:r>
            <a:r>
              <a:rPr lang="en-GB" dirty="0"/>
              <a:t> – where a business has its organisation of management and administration at one central head office.  The business has one </a:t>
            </a:r>
            <a:r>
              <a:rPr lang="en-GB" dirty="0">
                <a:solidFill>
                  <a:srgbClr val="FF0000"/>
                </a:solidFill>
              </a:rPr>
              <a:t>central shared budget</a:t>
            </a:r>
          </a:p>
        </p:txBody>
      </p:sp>
    </p:spTree>
    <p:extLst>
      <p:ext uri="{BB962C8B-B14F-4D97-AF65-F5344CB8AC3E}">
        <p14:creationId xmlns:p14="http://schemas.microsoft.com/office/powerpoint/2010/main" val="280183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8" y="75095"/>
            <a:ext cx="11330606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dirty="0"/>
              <a:t>Centralisation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6728330"/>
              </p:ext>
            </p:extLst>
          </p:nvPr>
        </p:nvGraphicFramePr>
        <p:xfrm>
          <a:off x="2259026" y="1624374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71790" y="1340768"/>
            <a:ext cx="3922643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9025" y="4956613"/>
            <a:ext cx="4015409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827" y="1340768"/>
            <a:ext cx="361595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799856" y="3717032"/>
            <a:ext cx="432048" cy="43204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828" y="3940950"/>
            <a:ext cx="359039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95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952" y="75095"/>
            <a:ext cx="10839083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Centralisation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56865"/>
              </p:ext>
            </p:extLst>
          </p:nvPr>
        </p:nvGraphicFramePr>
        <p:xfrm>
          <a:off x="2264229" y="16700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29026" y="1282533"/>
            <a:ext cx="380758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</a:rPr>
              <a:t>Branches follow direction from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</a:rPr>
              <a:t>Head office, for example they receive all deliveries of stock bought by the Head Office buying department team</a:t>
            </a: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3448" y="4995708"/>
            <a:ext cx="391316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</a:rPr>
              <a:t>Only small decisions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</a:rPr>
              <a:t>such as rotas and stock merchandising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</a:rPr>
              <a:t>can be made at branch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669" y="1340768"/>
            <a:ext cx="325410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</a:rPr>
              <a:t>Less delegation, the management at Head Office will make all the key decisions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799856" y="3717032"/>
            <a:ext cx="432048" cy="432048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669" y="3036859"/>
            <a:ext cx="3203003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dirty="0">
                <a:latin typeface="Arial Rounded MT Bold" panose="020F0704030504030204" pitchFamily="34" charset="0"/>
              </a:rPr>
              <a:t>All recruitment is carried out at head office, all accounts are made here  - all decisions about product lines, sales, stock are made here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946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06" y="32157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Decentralisation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56997533"/>
              </p:ext>
            </p:extLst>
          </p:nvPr>
        </p:nvGraphicFramePr>
        <p:xfrm>
          <a:off x="2033276" y="1348970"/>
          <a:ext cx="8435975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1708" y="1648247"/>
            <a:ext cx="278313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6105" y="3986894"/>
            <a:ext cx="28123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0054" y="1537470"/>
            <a:ext cx="316835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endParaRPr lang="en-GB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0668" y="5380672"/>
            <a:ext cx="31683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 descr="&lt;strong&gt;arrow&lt;/strong&gt; pointing &lt;strong&gt;up&lt;/strong&gt; upwards - vector Clip Ar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6119">
            <a:off x="6892372" y="1467043"/>
            <a:ext cx="971467" cy="1232144"/>
          </a:xfrm>
          <a:prstGeom prst="rect">
            <a:avLst/>
          </a:prstGeom>
        </p:spPr>
      </p:pic>
      <p:pic>
        <p:nvPicPr>
          <p:cNvPr id="11" name="Picture 10" descr="&lt;strong&gt;arrow&lt;/strong&gt; pointing &lt;strong&gt;up&lt;/strong&gt; upwards - vector Clip Ar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8364">
            <a:off x="4869405" y="5657826"/>
            <a:ext cx="971467" cy="123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28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708" y="59122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Decentralisation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67797219"/>
              </p:ext>
            </p:extLst>
          </p:nvPr>
        </p:nvGraphicFramePr>
        <p:xfrm>
          <a:off x="2081883" y="1541197"/>
          <a:ext cx="8435975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1708" y="1648247"/>
            <a:ext cx="278313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</a:rPr>
              <a:t>Authority and power are given to the divisions to make decisions that affect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</a:rPr>
              <a:t>that division, important when working in countries with different cultures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78209" y="4057738"/>
            <a:ext cx="28123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</a:rPr>
              <a:t>Quicker decisions can be made as they do not have to go through a central office for approval, this is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</a:rPr>
              <a:t>important in dynamic markets e.g. fashion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2157" y="1536274"/>
            <a:ext cx="31683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</a:rPr>
              <a:t>The Europe division manages its own budget and makes all decisions relevant to Europe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5519" y="5350399"/>
            <a:ext cx="31683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</a:rPr>
              <a:t>The African division holds own budget and makes all decisions relevant to Africa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 descr="&lt;strong&gt;arrow&lt;/strong&gt; pointing &lt;strong&gt;up&lt;/strong&gt; upwards - vector Clip Ar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6119">
            <a:off x="6892372" y="1467043"/>
            <a:ext cx="971467" cy="1232144"/>
          </a:xfrm>
          <a:prstGeom prst="rect">
            <a:avLst/>
          </a:prstGeom>
        </p:spPr>
      </p:pic>
      <p:pic>
        <p:nvPicPr>
          <p:cNvPr id="11" name="Picture 10" descr="&lt;strong&gt;arrow&lt;/strong&gt; pointing &lt;strong&gt;up&lt;/strong&gt; upwards - vector Clip Ar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8364">
            <a:off x="4869405" y="5657826"/>
            <a:ext cx="971467" cy="123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1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6600" b="1" dirty="0">
                <a:solidFill>
                  <a:srgbClr val="0070C0"/>
                </a:solidFill>
              </a:rPr>
              <a:t>Types of structure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51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Suggested activity – draw an organisational chart for your life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It is possible to draw a diagram of the employees in an organisation</a:t>
            </a:r>
          </a:p>
          <a:p>
            <a:r>
              <a:rPr lang="en-GB" dirty="0"/>
              <a:t>This shows everyone who works in the organisation, who they report to and who they are responsible for</a:t>
            </a:r>
          </a:p>
          <a:p>
            <a:r>
              <a:rPr lang="en-GB" dirty="0"/>
              <a:t>You can even draw one for your family network – try that now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03654586"/>
              </p:ext>
            </p:extLst>
          </p:nvPr>
        </p:nvGraphicFramePr>
        <p:xfrm>
          <a:off x="6226629" y="2002971"/>
          <a:ext cx="5250541" cy="404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82198" y="4419601"/>
            <a:ext cx="80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750628" y="5203372"/>
            <a:ext cx="1711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MY SISTER</a:t>
            </a:r>
          </a:p>
        </p:txBody>
      </p:sp>
    </p:spTree>
    <p:extLst>
      <p:ext uri="{BB962C8B-B14F-4D97-AF65-F5344CB8AC3E}">
        <p14:creationId xmlns:p14="http://schemas.microsoft.com/office/powerpoint/2010/main" val="1916311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What does an organisational chart show?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Names of departments e.g. production, finance, marketing and HR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Job roles e.g. Directors, Managers, supervisors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Responsibilities and accountability e.g. definition of duties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Lines of </a:t>
            </a:r>
            <a:r>
              <a:rPr lang="en-GB" dirty="0">
                <a:solidFill>
                  <a:schemeClr val="tx1"/>
                </a:solidFill>
              </a:rPr>
              <a:t>authority</a:t>
            </a:r>
            <a:r>
              <a:rPr lang="en-GB" dirty="0"/>
              <a:t> (who is the boss)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Lines of communication flow (horizontal and vertical) in the organisation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Chains of command </a:t>
            </a:r>
            <a:r>
              <a:rPr lang="en-GB" dirty="0"/>
              <a:t>in the organisation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19" y="2374278"/>
            <a:ext cx="4306961" cy="32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2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Worksheet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43836"/>
            <a:ext cx="10515600" cy="3514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444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Different types of organisational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/>
              <a:t>There are three main types of organisational structure that you need to know for the Edexcel exam:</a:t>
            </a:r>
          </a:p>
          <a:p>
            <a:pPr marL="0" indent="0">
              <a:buNone/>
            </a:pP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Tall Structure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  <a:latin typeface="Arial Black" panose="020B0A04020102020204" pitchFamily="34" charset="0"/>
              </a:rPr>
              <a:t>Flat Structure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>
                <a:solidFill>
                  <a:srgbClr val="00B0F0"/>
                </a:solidFill>
                <a:latin typeface="Arial Black" panose="020B0A04020102020204" pitchFamily="34" charset="0"/>
              </a:rPr>
              <a:t>Matrix Structure</a:t>
            </a:r>
          </a:p>
          <a:p>
            <a:endParaRPr lang="en-GB" dirty="0"/>
          </a:p>
          <a:p>
            <a:r>
              <a:rPr lang="en-GB" dirty="0"/>
              <a:t>You will not need to be able to draw them but you need to know the differences and which businesses they are most suitable for</a:t>
            </a:r>
          </a:p>
          <a:p>
            <a:r>
              <a:rPr lang="en-GB" dirty="0"/>
              <a:t>Get ready to make some notes on these from the next few slides</a:t>
            </a:r>
          </a:p>
        </p:txBody>
      </p:sp>
    </p:spTree>
    <p:extLst>
      <p:ext uri="{BB962C8B-B14F-4D97-AF65-F5344CB8AC3E}">
        <p14:creationId xmlns:p14="http://schemas.microsoft.com/office/powerpoint/2010/main" val="3376757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#1 Tall structure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In a tall structure there maybe lots of opportunity for promotion</a:t>
            </a:r>
          </a:p>
          <a:p>
            <a:r>
              <a:rPr lang="en-GB" dirty="0"/>
              <a:t>Information takes a long time to get from the bottom to the top of the organisation, it takes a long time for decisions to be made</a:t>
            </a:r>
          </a:p>
          <a:p>
            <a:r>
              <a:rPr lang="en-GB" dirty="0"/>
              <a:t>Work is shared among more people so less stress</a:t>
            </a:r>
          </a:p>
          <a:p>
            <a:r>
              <a:rPr lang="en-GB" dirty="0"/>
              <a:t>Everyone knows where they are in the hierarchy, so very orderly and organised 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546499"/>
            <a:ext cx="5181600" cy="290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837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#1 Tall hierarchical structure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Advantages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Disadvantages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105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#1 Advantages of a tall hierarchical structure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Supervisors normally have a small span of control so they can get to know their subordinates really well</a:t>
            </a:r>
          </a:p>
          <a:p>
            <a:r>
              <a:rPr lang="en-GB" dirty="0"/>
              <a:t>Knowing subordinates means they can delegate the right tasks and make sure their team is well trained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094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40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600" dirty="0"/>
              <a:t>#1 Disadvantages of a tall hierarchical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Lots of layers and a long chain of command can mean that the business is very inflexible</a:t>
            </a:r>
          </a:p>
          <a:p>
            <a:r>
              <a:rPr lang="en-GB" dirty="0"/>
              <a:t>It can also mean that communications within the organisation are slow</a:t>
            </a:r>
          </a:p>
          <a:p>
            <a:r>
              <a:rPr lang="en-GB" dirty="0"/>
              <a:t>This is expensive as there are more managers and supervisors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2678"/>
            <a:ext cx="5181600" cy="345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03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#1 Example of a tall hierarchical structure</a:t>
            </a:r>
          </a:p>
        </p:txBody>
      </p:sp>
      <p:pic>
        <p:nvPicPr>
          <p:cNvPr id="4" name="Picture 5" descr="Organi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813" y="1907095"/>
            <a:ext cx="741267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30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#2 Flat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Many restaurants and web design companies have a flat structure. They have a wide span of control and a short chain of command so information flows quickly throughout the organisation.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351584" y="3212976"/>
          <a:ext cx="770485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4077073"/>
            <a:ext cx="399811" cy="149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871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#2 Flat structure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Advantages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Disadvantages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724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#2 Advantages of a flat structure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Fewer layers of hierarchy between the bottom and the top of the organisation may mean that communication is fast</a:t>
            </a:r>
          </a:p>
          <a:p>
            <a:r>
              <a:rPr lang="en-GB" dirty="0"/>
              <a:t>Lots of delegation means that staff are given greater responsibility, which might mean more opportunities to use their abilities </a:t>
            </a:r>
          </a:p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0053">
            <a:off x="6576291" y="1263840"/>
            <a:ext cx="4395842" cy="25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041">
            <a:off x="7176773" y="3830126"/>
            <a:ext cx="4312133" cy="24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725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600" dirty="0"/>
              <a:t>#2 Disadvantages of a flat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Staff can be overstretched or overworked in a flat structure as there is less supervision, this can cause stress and demotivation</a:t>
            </a:r>
          </a:p>
          <a:p>
            <a:r>
              <a:rPr lang="en-GB" dirty="0"/>
              <a:t>Can create a power struggle if the manager is rarely around as subordinates jostle for roles and responsibilities</a:t>
            </a:r>
          </a:p>
          <a:p>
            <a:r>
              <a:rPr lang="en-GB" dirty="0"/>
              <a:t>Wide span of control means managers have too many staff to manage and may lose touch with them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080">
            <a:off x="7153411" y="3366107"/>
            <a:ext cx="4265396" cy="323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1184">
            <a:off x="6611839" y="1786263"/>
            <a:ext cx="4181883" cy="251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7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You will need a ruler and selection of colours</a:t>
            </a:r>
          </a:p>
        </p:txBody>
      </p:sp>
      <p:pic>
        <p:nvPicPr>
          <p:cNvPr id="1028" name="Picture 4" descr="Image result for rul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640309"/>
            <a:ext cx="5181600" cy="72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rt, close-up, col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8941"/>
            <a:ext cx="5181600" cy="388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981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#3 Matrix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/>
              <a:t>In a business where there are more than one product or more then one project running at a time a matrix structure is more suitable than a standard hierarchy</a:t>
            </a:r>
          </a:p>
          <a:p>
            <a:r>
              <a:rPr lang="en-GB" dirty="0"/>
              <a:t>For example: Members of the production team sit on meetings for all 3 projects and advise on production matters – can it be built?  Can it be built to the quality required?  Have we got the materials to build it?</a:t>
            </a:r>
          </a:p>
          <a:p>
            <a:r>
              <a:rPr lang="en-GB" dirty="0"/>
              <a:t>Car manufacturers operate in this way, for example project 1 might be a design of a family car, project 2 a sports car and project 3 a 4x4.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9924">
            <a:off x="6516027" y="3251293"/>
            <a:ext cx="4283910" cy="265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2184">
            <a:off x="6633198" y="1333971"/>
            <a:ext cx="4228741" cy="210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810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32603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#3 Matrix structure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Advantages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Disadvantages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8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#3 Advantages of the matrix structure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Matrix structure is ideal for a business that works on a project-by-project basis</a:t>
            </a:r>
          </a:p>
          <a:p>
            <a:r>
              <a:rPr lang="en-GB" dirty="0"/>
              <a:t>Very flexible structure means that staff from different departments can jump in and out of different job roles</a:t>
            </a:r>
          </a:p>
          <a:p>
            <a:r>
              <a:rPr lang="en-GB" dirty="0"/>
              <a:t>Perfect to exploit the specific skills of staff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2745"/>
            <a:ext cx="5181600" cy="345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72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#3 Disadvantages of a matrix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Possible co-ordination problems between departments</a:t>
            </a:r>
          </a:p>
          <a:p>
            <a:r>
              <a:rPr lang="en-GB" dirty="0"/>
              <a:t>Conflict of interest across projects</a:t>
            </a:r>
          </a:p>
          <a:p>
            <a:r>
              <a:rPr lang="en-GB" dirty="0"/>
              <a:t>Staff stretched across different projects, not spending time in their own departments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7075" y="2634456"/>
            <a:ext cx="33718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79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426" y="188641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#3 Matrix structure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83632" y="1556792"/>
            <a:ext cx="1728192" cy="8640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Calibri"/>
              </a:rPr>
              <a:t>Production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03845" y="1556792"/>
            <a:ext cx="1512168" cy="8640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alibri"/>
              </a:rPr>
              <a:t>Finance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8034" y="1556792"/>
            <a:ext cx="1512168" cy="8640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alibri"/>
              </a:rPr>
              <a:t>Marketing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112224" y="1556792"/>
            <a:ext cx="1512168" cy="8640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alibri"/>
              </a:rPr>
              <a:t>Human</a:t>
            </a:r>
            <a:r>
              <a:rPr lang="en-GB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GB" dirty="0">
                <a:solidFill>
                  <a:srgbClr val="FF0000"/>
                </a:solidFill>
                <a:latin typeface="Calibri"/>
              </a:rPr>
              <a:t>Resources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2636912"/>
            <a:ext cx="1335832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  <a:latin typeface="Arial Black" panose="020B0A04020102020204" pitchFamily="34" charset="0"/>
              </a:rPr>
              <a:t>Project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7800" y="4005064"/>
            <a:ext cx="1335832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Arial Black" panose="020B0A04020102020204" pitchFamily="34" charset="0"/>
              </a:rPr>
              <a:t>Project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7800" y="5373216"/>
            <a:ext cx="1335832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79646">
                    <a:lumMod val="75000"/>
                  </a:srgbClr>
                </a:solidFill>
                <a:latin typeface="Arial Black" panose="020B0A04020102020204" pitchFamily="34" charset="0"/>
              </a:rPr>
              <a:t>Project 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791744" y="2420888"/>
            <a:ext cx="0" cy="4104456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47591" y="2420888"/>
            <a:ext cx="0" cy="4104456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64118" y="2420888"/>
            <a:ext cx="0" cy="4104456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32297" y="2420888"/>
            <a:ext cx="0" cy="4104456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</p:cNvCxnSpPr>
          <p:nvPr/>
        </p:nvCxnSpPr>
        <p:spPr>
          <a:xfrm>
            <a:off x="2783632" y="3212976"/>
            <a:ext cx="6840760" cy="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83632" y="4581128"/>
            <a:ext cx="6840760" cy="0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83632" y="5959530"/>
            <a:ext cx="68407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16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sz="4700" b="1" dirty="0">
                <a:solidFill>
                  <a:srgbClr val="0070C0"/>
                </a:solidFill>
              </a:rPr>
              <a:t>Impact of different organisational structures on business efficiency and motivation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92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45897"/>
              </p:ext>
            </p:extLst>
          </p:nvPr>
        </p:nvGraphicFramePr>
        <p:xfrm>
          <a:off x="664029" y="308202"/>
          <a:ext cx="10776857" cy="60445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7657">
                  <a:extLst>
                    <a:ext uri="{9D8B030D-6E8A-4147-A177-3AD203B41FA5}">
                      <a16:colId xmlns:a16="http://schemas.microsoft.com/office/drawing/2014/main" val="3274671634"/>
                    </a:ext>
                  </a:extLst>
                </a:gridCol>
                <a:gridCol w="4082143">
                  <a:extLst>
                    <a:ext uri="{9D8B030D-6E8A-4147-A177-3AD203B41FA5}">
                      <a16:colId xmlns:a16="http://schemas.microsoft.com/office/drawing/2014/main" val="1912971615"/>
                    </a:ext>
                  </a:extLst>
                </a:gridCol>
                <a:gridCol w="4757057">
                  <a:extLst>
                    <a:ext uri="{9D8B030D-6E8A-4147-A177-3AD203B41FA5}">
                      <a16:colId xmlns:a16="http://schemas.microsoft.com/office/drawing/2014/main" val="1348444409"/>
                    </a:ext>
                  </a:extLst>
                </a:gridCol>
              </a:tblGrid>
              <a:tr h="832455"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Efficiency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Motivation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7076"/>
                  </a:ext>
                </a:extLst>
              </a:tr>
              <a:tr h="832455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Arial Black" panose="020B0A04020102020204" pitchFamily="34" charset="0"/>
                        </a:rPr>
                        <a:t>Matrix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Arial Black" panose="020B0A04020102020204" pitchFamily="34" charset="0"/>
                      </a:endParaRPr>
                    </a:p>
                    <a:p>
                      <a:endParaRPr lang="en-GB" sz="3600" dirty="0">
                        <a:latin typeface="Arial Black" panose="020B0A04020102020204" pitchFamily="34" charset="0"/>
                      </a:endParaRPr>
                    </a:p>
                    <a:p>
                      <a:endParaRPr lang="en-GB" sz="3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932256"/>
                  </a:ext>
                </a:extLst>
              </a:tr>
              <a:tr h="832455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Arial Black" panose="020B0A04020102020204" pitchFamily="34" charset="0"/>
                        </a:rPr>
                        <a:t>Tall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Arial Black" panose="020B0A04020102020204" pitchFamily="34" charset="0"/>
                      </a:endParaRPr>
                    </a:p>
                    <a:p>
                      <a:endParaRPr lang="en-GB" sz="3600" dirty="0">
                        <a:latin typeface="Arial Black" panose="020B0A04020102020204" pitchFamily="34" charset="0"/>
                      </a:endParaRPr>
                    </a:p>
                    <a:p>
                      <a:endParaRPr lang="en-GB" sz="3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030429"/>
                  </a:ext>
                </a:extLst>
              </a:tr>
              <a:tr h="832455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Arial Black" panose="020B0A04020102020204" pitchFamily="34" charset="0"/>
                        </a:rPr>
                        <a:t>Flat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Arial Black" panose="020B0A04020102020204" pitchFamily="34" charset="0"/>
                      </a:endParaRPr>
                    </a:p>
                    <a:p>
                      <a:endParaRPr lang="en-GB" sz="3600" dirty="0">
                        <a:latin typeface="Arial Black" panose="020B0A04020102020204" pitchFamily="34" charset="0"/>
                      </a:endParaRPr>
                    </a:p>
                    <a:p>
                      <a:endParaRPr lang="en-GB" sz="3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197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498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002985"/>
              </p:ext>
            </p:extLst>
          </p:nvPr>
        </p:nvGraphicFramePr>
        <p:xfrm>
          <a:off x="0" y="0"/>
          <a:ext cx="12003577" cy="67790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58218">
                  <a:extLst>
                    <a:ext uri="{9D8B030D-6E8A-4147-A177-3AD203B41FA5}">
                      <a16:colId xmlns:a16="http://schemas.microsoft.com/office/drawing/2014/main" val="3274671634"/>
                    </a:ext>
                  </a:extLst>
                </a:gridCol>
                <a:gridCol w="4546810">
                  <a:extLst>
                    <a:ext uri="{9D8B030D-6E8A-4147-A177-3AD203B41FA5}">
                      <a16:colId xmlns:a16="http://schemas.microsoft.com/office/drawing/2014/main" val="1912971615"/>
                    </a:ext>
                  </a:extLst>
                </a:gridCol>
                <a:gridCol w="5298549">
                  <a:extLst>
                    <a:ext uri="{9D8B030D-6E8A-4147-A177-3AD203B41FA5}">
                      <a16:colId xmlns:a16="http://schemas.microsoft.com/office/drawing/2014/main" val="1348444409"/>
                    </a:ext>
                  </a:extLst>
                </a:gridCol>
              </a:tblGrid>
              <a:tr h="715414">
                <a:tc>
                  <a:txBody>
                    <a:bodyPr/>
                    <a:lstStyle/>
                    <a:p>
                      <a:endParaRPr lang="en-GB" sz="3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Arial Black" panose="020B0A04020102020204" pitchFamily="34" charset="0"/>
                        </a:rPr>
                        <a:t>Efficiency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Arial Black" panose="020B0A04020102020204" pitchFamily="34" charset="0"/>
                        </a:rPr>
                        <a:t>Motivation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57076"/>
                  </a:ext>
                </a:extLst>
              </a:tr>
              <a:tr h="1691602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Arial Black" panose="020B0A04020102020204" pitchFamily="34" charset="0"/>
                        </a:rPr>
                        <a:t>Matrix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latin typeface="+mn-lt"/>
                        </a:rPr>
                        <a:t>Matrix organisations are</a:t>
                      </a:r>
                      <a:r>
                        <a:rPr lang="en-GB" sz="1800" b="1" baseline="0" dirty="0">
                          <a:latin typeface="+mn-lt"/>
                        </a:rPr>
                        <a:t> only suitable when the business works on a project by project basis.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baseline="0" dirty="0">
                          <a:latin typeface="+mn-lt"/>
                        </a:rPr>
                        <a:t>For a business that has a lot of projects running at the same time,  this type of organisation is very efficient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latin typeface="+mn-lt"/>
                        </a:rPr>
                        <a:t>Staff are involved in a series of projects which can be more</a:t>
                      </a:r>
                      <a:r>
                        <a:rPr lang="en-GB" sz="1800" b="1" baseline="0" dirty="0">
                          <a:latin typeface="+mn-lt"/>
                        </a:rPr>
                        <a:t> interesting than just one job, which means it can be more motivating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932256"/>
                  </a:ext>
                </a:extLst>
              </a:tr>
              <a:tr h="2027333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Arial Black" panose="020B0A04020102020204" pitchFamily="34" charset="0"/>
                        </a:rPr>
                        <a:t>Tall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latin typeface="+mn-lt"/>
                        </a:rPr>
                        <a:t>Communication</a:t>
                      </a:r>
                      <a:r>
                        <a:rPr lang="en-GB" sz="1800" b="1" baseline="0" dirty="0">
                          <a:latin typeface="+mn-lt"/>
                        </a:rPr>
                        <a:t> is slow in a tall hierarchy as there are many layers for the information to pass through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baseline="0" dirty="0">
                          <a:latin typeface="+mn-lt"/>
                        </a:rPr>
                        <a:t>This can lead to delayed decision making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latin typeface="+mn-lt"/>
                        </a:rPr>
                        <a:t>Staff can be motivated because there are lots of opportunities for promotion, with lots of layers in the hierarchy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030429"/>
                  </a:ext>
                </a:extLst>
              </a:tr>
              <a:tr h="2298960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Arial Black" panose="020B0A04020102020204" pitchFamily="34" charset="0"/>
                        </a:rPr>
                        <a:t>Flat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latin typeface="+mn-lt"/>
                        </a:rPr>
                        <a:t>Flat structures can be very efficient because those employees that are most effected by a rota can be involved in the writing of the rota of who works 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latin typeface="+mn-lt"/>
                        </a:rPr>
                        <a:t>Staff are motivated</a:t>
                      </a:r>
                      <a:r>
                        <a:rPr lang="en-GB" sz="1800" b="1" baseline="0" dirty="0">
                          <a:latin typeface="+mn-lt"/>
                        </a:rPr>
                        <a:t> in a flat structure as they are given more responsibility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baseline="0" dirty="0">
                          <a:latin typeface="+mn-lt"/>
                        </a:rPr>
                        <a:t>Also staff are motivated because they have had a hand in managing and running the business e.g. waitresses take turns in organising the rota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197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298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b="1" dirty="0"/>
              <a:t>Hierarchy</a:t>
            </a:r>
            <a:r>
              <a:rPr lang="en-GB" dirty="0"/>
              <a:t>; a system in an organisation where people are ranked according to the authority that they have</a:t>
            </a:r>
          </a:p>
          <a:p>
            <a:r>
              <a:rPr lang="en-GB" b="1" dirty="0"/>
              <a:t>Span of control</a:t>
            </a:r>
            <a:r>
              <a:rPr lang="en-GB" dirty="0"/>
              <a:t>; this is the number of subordinates that a supervisor or manager is in charge of</a:t>
            </a:r>
          </a:p>
          <a:p>
            <a:r>
              <a:rPr lang="en-GB" b="1" dirty="0"/>
              <a:t>Chain of command</a:t>
            </a:r>
            <a:r>
              <a:rPr lang="en-GB" dirty="0"/>
              <a:t>; this is the route that orders travel down in an organisation and complaints travel up</a:t>
            </a:r>
          </a:p>
          <a:p>
            <a:r>
              <a:rPr lang="en-GB" b="1" dirty="0"/>
              <a:t>Flat structure</a:t>
            </a:r>
            <a:r>
              <a:rPr lang="en-GB" dirty="0"/>
              <a:t>; This is a hierarchy design which has few layers and short chain of command but a wide span of control</a:t>
            </a:r>
          </a:p>
          <a:p>
            <a:r>
              <a:rPr lang="en-GB" b="1" dirty="0"/>
              <a:t>Tall Structure</a:t>
            </a:r>
            <a:r>
              <a:rPr lang="en-GB" dirty="0"/>
              <a:t>; This is a hierarchy design which is the opposite to a flat structure, it has a long chain of command but a short span of control</a:t>
            </a:r>
          </a:p>
          <a:p>
            <a:r>
              <a:rPr lang="en-GB" b="1" dirty="0"/>
              <a:t>Matrix structure</a:t>
            </a:r>
            <a:r>
              <a:rPr lang="en-GB" dirty="0"/>
              <a:t>; This is a hierarchy design which groups by project and function</a:t>
            </a:r>
          </a:p>
          <a:p>
            <a:r>
              <a:rPr lang="en-GB" b="1" dirty="0"/>
              <a:t>Authority</a:t>
            </a:r>
            <a:r>
              <a:rPr lang="en-GB" dirty="0"/>
              <a:t>; This is the power or right to give orders in an organisation</a:t>
            </a:r>
          </a:p>
          <a:p>
            <a:r>
              <a:rPr lang="en-GB" b="1" dirty="0"/>
              <a:t>Delegation</a:t>
            </a:r>
            <a:r>
              <a:rPr lang="en-GB" dirty="0"/>
              <a:t>; This is the act of passing a job or order down to a subordinate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From Edexcel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a) Structure:</a:t>
            </a:r>
          </a:p>
          <a:p>
            <a:pPr lvl="1"/>
            <a:r>
              <a:rPr lang="en-GB" dirty="0"/>
              <a:t>hierarchy</a:t>
            </a:r>
          </a:p>
          <a:p>
            <a:pPr lvl="1"/>
            <a:r>
              <a:rPr lang="en-GB" dirty="0"/>
              <a:t>chain of command</a:t>
            </a:r>
          </a:p>
          <a:p>
            <a:pPr lvl="1"/>
            <a:r>
              <a:rPr lang="en-GB" dirty="0"/>
              <a:t>span of control</a:t>
            </a:r>
          </a:p>
          <a:p>
            <a:pPr lvl="1"/>
            <a:r>
              <a:rPr lang="en-GB" dirty="0"/>
              <a:t>centralised and decentralised</a:t>
            </a:r>
          </a:p>
          <a:p>
            <a:pPr marL="0" indent="0">
              <a:buNone/>
            </a:pPr>
            <a:r>
              <a:rPr lang="en-GB" dirty="0"/>
              <a:t>b) Types of structure:</a:t>
            </a:r>
          </a:p>
          <a:p>
            <a:pPr lvl="1"/>
            <a:r>
              <a:rPr lang="en-GB" dirty="0"/>
              <a:t>tall</a:t>
            </a:r>
          </a:p>
          <a:p>
            <a:pPr lvl="1"/>
            <a:r>
              <a:rPr lang="en-GB" dirty="0"/>
              <a:t>flat</a:t>
            </a:r>
          </a:p>
          <a:p>
            <a:pPr lvl="1"/>
            <a:r>
              <a:rPr lang="en-GB" dirty="0"/>
              <a:t>matrix</a:t>
            </a:r>
          </a:p>
          <a:p>
            <a:pPr marL="0" indent="0">
              <a:buNone/>
            </a:pPr>
            <a:r>
              <a:rPr lang="en-GB" dirty="0"/>
              <a:t>c) Impact of different organisational structures on business efficiency and motivation</a:t>
            </a:r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GB" dirty="0"/>
              <a:t>Do you know someone who is terrible at communicating?</a:t>
            </a:r>
          </a:p>
          <a:p>
            <a:r>
              <a:rPr lang="en-GB" dirty="0"/>
              <a:t>Without naming them can you tick the ways that they fail to communicate effectively: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Interrupts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Talks about themselves too much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Over dramatize everything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Lies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Talks too fast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Doesn’t discuss important issues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Constantly criticises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Too sarcastic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Always negative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Rambling</a:t>
            </a:r>
          </a:p>
          <a:p>
            <a:endParaRPr lang="en-GB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51" y="2674310"/>
            <a:ext cx="4012698" cy="265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26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Definition: Organisational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Organisational design refers to a diagram or chart which shows the lines of authority and layers in the hierarchy of the business.</a:t>
            </a:r>
          </a:p>
        </p:txBody>
      </p:sp>
    </p:spTree>
    <p:extLst>
      <p:ext uri="{BB962C8B-B14F-4D97-AF65-F5344CB8AC3E}">
        <p14:creationId xmlns:p14="http://schemas.microsoft.com/office/powerpoint/2010/main" val="412650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4165316"/>
            <a:ext cx="10515600" cy="15001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6600" b="1" dirty="0">
                <a:solidFill>
                  <a:srgbClr val="0070C0"/>
                </a:solidFill>
              </a:rPr>
              <a:t>Structure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rtl="0" eaLnBrk="1" latinLnBrk="0" hangingPunct="1"/>
            <a:r>
              <a:rPr lang="en-GB" dirty="0">
                <a:solidFill>
                  <a:schemeClr val="bg1"/>
                </a:solidFill>
              </a:rPr>
              <a:t>H</a:t>
            </a:r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ierarchy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/>
              <a:t>A hierarchy is a system in a business where employees are ranked due to their status and authority</a:t>
            </a:r>
          </a:p>
          <a:p>
            <a:r>
              <a:rPr lang="en-GB" dirty="0"/>
              <a:t>Traditionally those at the top of the hierarchy are more important than those at the bottom</a:t>
            </a:r>
          </a:p>
          <a:p>
            <a:r>
              <a:rPr lang="en-GB" dirty="0"/>
              <a:t>Employees during their career will seek to move up the hierarchy to improve their salary and working conditions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1397">
            <a:off x="6717835" y="665307"/>
            <a:ext cx="5050984" cy="336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4338">
            <a:off x="6968410" y="3205439"/>
            <a:ext cx="4549833" cy="302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3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GB" dirty="0"/>
              <a:t>Chain of 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The chain of command in a business is the flow of information power and authority through the organisation</a:t>
            </a:r>
          </a:p>
          <a:p>
            <a:r>
              <a:rPr lang="en-GB" dirty="0"/>
              <a:t>Those at the top have more power and authority</a:t>
            </a:r>
          </a:p>
          <a:p>
            <a:r>
              <a:rPr lang="en-GB" dirty="0"/>
              <a:t>They can delegate tasks to those subordinate to them in the hierarchy (below them)</a:t>
            </a:r>
          </a:p>
          <a:p>
            <a:r>
              <a:rPr lang="en-GB" dirty="0"/>
              <a:t>Complaints and status reports flow up the chain, orders flow down the chain. Both need to be handled at the lowest level possible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12783325"/>
              </p:ext>
            </p:extLst>
          </p:nvPr>
        </p:nvGraphicFramePr>
        <p:xfrm>
          <a:off x="6051665" y="1700807"/>
          <a:ext cx="4460487" cy="3935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0"/>
            <a:ext cx="68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2571750"/>
            <a:ext cx="68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100960"/>
            <a:ext cx="68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&lt;strong&gt;arrow&lt;/strong&gt; pointing &lt;strong&gt;up&lt;/strong&gt; upwards - vector Clip Ar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83718" y="2353072"/>
            <a:ext cx="1711563" cy="21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33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1852</Words>
  <Application>Microsoft Office PowerPoint</Application>
  <PresentationFormat>Widescreen</PresentationFormat>
  <Paragraphs>278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Arial Black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Worksheet</vt:lpstr>
      <vt:lpstr>You will need a ruler and selection of colours</vt:lpstr>
      <vt:lpstr>From Edexcel</vt:lpstr>
      <vt:lpstr>Starter</vt:lpstr>
      <vt:lpstr>Definition: Organisational design</vt:lpstr>
      <vt:lpstr>PowerPoint Presentation</vt:lpstr>
      <vt:lpstr>Hierarchy</vt:lpstr>
      <vt:lpstr>Chain of command</vt:lpstr>
      <vt:lpstr>Span of control</vt:lpstr>
      <vt:lpstr> Span of control – the number </vt:lpstr>
      <vt:lpstr> Decentralisation / centralisation </vt:lpstr>
      <vt:lpstr>Centralisation</vt:lpstr>
      <vt:lpstr>Centralisation</vt:lpstr>
      <vt:lpstr>Decentralisation</vt:lpstr>
      <vt:lpstr>Decentralisation</vt:lpstr>
      <vt:lpstr>PowerPoint Presentation</vt:lpstr>
      <vt:lpstr>Suggested activity – draw an organisational chart for your life</vt:lpstr>
      <vt:lpstr>What does an organisational chart show?</vt:lpstr>
      <vt:lpstr>Different types of organisational structure</vt:lpstr>
      <vt:lpstr> #1 Tall structure </vt:lpstr>
      <vt:lpstr>#1 Tall hierarchical structure</vt:lpstr>
      <vt:lpstr>#1 Advantages of a tall hierarchical structure</vt:lpstr>
      <vt:lpstr>#1 Disadvantages of a tall hierarchical structure</vt:lpstr>
      <vt:lpstr>#1 Example of a tall hierarchical structure</vt:lpstr>
      <vt:lpstr>#2 Flat structure</vt:lpstr>
      <vt:lpstr>#2 Flat structure</vt:lpstr>
      <vt:lpstr>#2 Advantages of a flat structure</vt:lpstr>
      <vt:lpstr>#2 Disadvantages of a flat structure</vt:lpstr>
      <vt:lpstr>#3 Matrix explained</vt:lpstr>
      <vt:lpstr>#3 Matrix structure</vt:lpstr>
      <vt:lpstr>#3 Advantages of the matrix structure</vt:lpstr>
      <vt:lpstr>#3 Disadvantages of a matrix structure</vt:lpstr>
      <vt:lpstr>#3 Matrix structure</vt:lpstr>
      <vt:lpstr>PowerPoint Presentation</vt:lpstr>
      <vt:lpstr>PowerPoint Presentation</vt:lpstr>
      <vt:lpstr>PowerPoint Presentation</vt:lpstr>
      <vt:lpstr>Glossary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S Gouldthorpe</cp:lastModifiedBy>
  <cp:revision>96</cp:revision>
  <dcterms:created xsi:type="dcterms:W3CDTF">2017-05-29T18:04:54Z</dcterms:created>
  <dcterms:modified xsi:type="dcterms:W3CDTF">2020-11-16T23:26:13Z</dcterms:modified>
</cp:coreProperties>
</file>