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8" r:id="rId4"/>
    <p:sldId id="259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>
        <p:scale>
          <a:sx n="94" d="100"/>
          <a:sy n="94" d="100"/>
        </p:scale>
        <p:origin x="-1290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EB60D4-A07E-48DD-96DC-DAF61AA84B4C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6B70B6-266C-49ED-9DB7-F09E2BE064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965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6B70B6-266C-49ED-9DB7-F09E2BE064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13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673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955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99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426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4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300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10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930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784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978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94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1E873-2AA1-4E56-9613-AEE5B52EE47E}" type="datetimeFigureOut">
              <a:rPr lang="en-GB" smtClean="0"/>
              <a:t>22/01/2013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90875-C50E-4644-B512-2BC5C0D09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5475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052736"/>
            <a:ext cx="7772400" cy="1470025"/>
          </a:xfrm>
        </p:spPr>
        <p:txBody>
          <a:bodyPr/>
          <a:lstStyle/>
          <a:p>
            <a:r>
              <a:rPr lang="en-GB" sz="6000" dirty="0" smtClean="0">
                <a:latin typeface="Aharoni" pitchFamily="2" charset="-79"/>
                <a:cs typeface="Aharoni" pitchFamily="2" charset="-79"/>
              </a:rPr>
              <a:t>Blood Brothers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LO: </a:t>
            </a:r>
            <a:r>
              <a:rPr lang="en-GB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To write, develop and perform our monologues.</a:t>
            </a:r>
            <a:endParaRPr lang="en-GB" dirty="0">
              <a:solidFill>
                <a:schemeClr val="tx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45846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Learning Outcomes</a:t>
            </a:r>
            <a:r>
              <a:rPr lang="en-GB" dirty="0" smtClean="0"/>
              <a:t>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By the end of the lesson you should be able to…</a:t>
            </a:r>
          </a:p>
          <a:p>
            <a:pPr marL="0" indent="0">
              <a:buNone/>
            </a:pPr>
            <a:endParaRPr lang="en-GB" sz="2800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Recall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 what the purpose of a monologue is.</a:t>
            </a:r>
            <a:endParaRPr lang="en-GB" sz="2800" dirty="0" smtClean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endParaRPr lang="en-GB" sz="2800" dirty="0" smtClean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Describe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 how we should evaluate a performance.</a:t>
            </a:r>
            <a:endParaRPr lang="en-GB" sz="2800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endParaRPr lang="en-GB" sz="2800" dirty="0" smtClean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Explain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 how you used your voice appropriately.</a:t>
            </a:r>
            <a:endParaRPr lang="en-GB" sz="28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9376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Monologues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monologue is a speech that a character delivers to the audience that shows their thoughts and feelings.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Begin to write a monologue for one of the characters in the scene </a:t>
            </a:r>
            <a:r>
              <a:rPr lang="en-GB" dirty="0" smtClean="0"/>
              <a:t>we did last week</a:t>
            </a:r>
            <a:r>
              <a:rPr lang="en-GB" dirty="0" smtClean="0"/>
              <a:t>. </a:t>
            </a:r>
            <a:r>
              <a:rPr lang="en-GB" dirty="0" smtClean="0"/>
              <a:t>It does not have to be the character that you played.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9495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In pairs…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493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Listen to each others monologues… what could they improve on?</a:t>
            </a:r>
          </a:p>
          <a:p>
            <a:pPr marL="0" indent="0">
              <a:buNone/>
            </a:pPr>
            <a:endParaRPr lang="en-GB" sz="2800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Practi</a:t>
            </a: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ce with your partner and direct each other with advice.</a:t>
            </a:r>
          </a:p>
          <a:p>
            <a:pPr marL="0" indent="0">
              <a:buNone/>
            </a:pPr>
            <a:endParaRPr lang="en-GB" sz="2800" dirty="0">
              <a:latin typeface="Aharoni" pitchFamily="2" charset="-79"/>
              <a:cs typeface="Aharoni" pitchFamily="2" charset="-79"/>
            </a:endParaRPr>
          </a:p>
          <a:p>
            <a:pPr marL="0" indent="0">
              <a:buNone/>
            </a:pPr>
            <a:r>
              <a:rPr lang="en-GB" sz="2800" dirty="0" smtClean="0">
                <a:latin typeface="Aharoni" pitchFamily="2" charset="-79"/>
                <a:cs typeface="Aharoni" pitchFamily="2" charset="-79"/>
              </a:rPr>
              <a:t>Think about Voice. </a:t>
            </a: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 </a:t>
            </a:r>
            <a:r>
              <a:rPr lang="en-GB" sz="2800" dirty="0" err="1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</a:t>
            </a: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</a:t>
            </a: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</a:t>
            </a:r>
            <a:r>
              <a:rPr lang="en-GB" sz="28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P</a:t>
            </a:r>
            <a:endParaRPr lang="en-GB" sz="28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319031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Perform and Evaluate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825" y="2636912"/>
            <a:ext cx="2742937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8"/>
            <a:ext cx="2847644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717032"/>
            <a:ext cx="2088232" cy="2762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0748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Theory Stuff…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u="sng" dirty="0" smtClean="0"/>
              <a:t>Explorative Strategies.</a:t>
            </a:r>
          </a:p>
          <a:p>
            <a:r>
              <a:rPr lang="en-GB" dirty="0" smtClean="0"/>
              <a:t>Role Play</a:t>
            </a:r>
          </a:p>
          <a:p>
            <a:r>
              <a:rPr lang="en-GB" dirty="0" smtClean="0"/>
              <a:t>Monologue</a:t>
            </a:r>
            <a:endParaRPr lang="en-GB" dirty="0" smtClean="0"/>
          </a:p>
          <a:p>
            <a:pPr marL="0" indent="0">
              <a:buNone/>
            </a:pPr>
            <a:r>
              <a:rPr lang="en-GB" b="1" u="sng" dirty="0" smtClean="0"/>
              <a:t>Drama Medium.</a:t>
            </a:r>
          </a:p>
          <a:p>
            <a:r>
              <a:rPr lang="en-GB" dirty="0" smtClean="0"/>
              <a:t>Use </a:t>
            </a:r>
            <a:r>
              <a:rPr lang="en-GB" dirty="0" smtClean="0"/>
              <a:t>of voice.</a:t>
            </a:r>
            <a:endParaRPr lang="en-GB" dirty="0" smtClean="0"/>
          </a:p>
          <a:p>
            <a:r>
              <a:rPr lang="en-GB" dirty="0" smtClean="0"/>
              <a:t>Use of spoken language</a:t>
            </a:r>
          </a:p>
          <a:p>
            <a:endParaRPr lang="en-GB" b="1" u="sng" dirty="0" smtClean="0"/>
          </a:p>
          <a:p>
            <a:pPr marL="0" indent="0">
              <a:buNone/>
            </a:pPr>
            <a:r>
              <a:rPr lang="en-GB" b="1" u="sng" dirty="0" smtClean="0"/>
              <a:t>Elements of Drama. </a:t>
            </a:r>
            <a:endParaRPr lang="en-GB" b="1" u="sng" dirty="0" smtClean="0"/>
          </a:p>
          <a:p>
            <a:r>
              <a:rPr lang="en-GB" dirty="0" smtClean="0"/>
              <a:t>Pace, Pitch, Power</a:t>
            </a:r>
          </a:p>
          <a:p>
            <a:r>
              <a:rPr lang="en-GB" dirty="0" smtClean="0"/>
              <a:t>Pressure, Pause</a:t>
            </a:r>
            <a:endParaRPr lang="en-GB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132856"/>
            <a:ext cx="2381250" cy="294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6240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haroni" pitchFamily="2" charset="-79"/>
                <a:cs typeface="Aharoni" pitchFamily="2" charset="-79"/>
              </a:rPr>
              <a:t>Independent Learning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Drama diaries up to date.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latin typeface="Aharoni" pitchFamily="2" charset="-79"/>
              <a:cs typeface="Aharoni" pitchFamily="2" charset="-79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haroni" pitchFamily="2" charset="-79"/>
                <a:cs typeface="Aharoni" pitchFamily="2" charset="-79"/>
              </a:rPr>
              <a:t>Finish </a:t>
            </a:r>
            <a:r>
              <a:rPr lang="en-GB" dirty="0" smtClean="0">
                <a:latin typeface="Aharoni" pitchFamily="2" charset="-79"/>
                <a:cs typeface="Aharoni" pitchFamily="2" charset="-79"/>
              </a:rPr>
              <a:t>your evaluations of one member of </a:t>
            </a:r>
            <a:r>
              <a:rPr lang="en-GB" smtClean="0">
                <a:latin typeface="Aharoni" pitchFamily="2" charset="-79"/>
                <a:cs typeface="Aharoni" pitchFamily="2" charset="-79"/>
              </a:rPr>
              <a:t>the group. </a:t>
            </a:r>
            <a:endParaRPr lang="en-GB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07862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193</Words>
  <Application>Microsoft Office PowerPoint</Application>
  <PresentationFormat>On-screen Show (4:3)</PresentationFormat>
  <Paragraphs>38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Blood Brothers.</vt:lpstr>
      <vt:lpstr>Learning Outcomes.</vt:lpstr>
      <vt:lpstr>Monologues</vt:lpstr>
      <vt:lpstr>In pairs…</vt:lpstr>
      <vt:lpstr>Perform and Evaluate</vt:lpstr>
      <vt:lpstr>Theory Stuff…</vt:lpstr>
      <vt:lpstr>Independent Learning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Blood Brothers.</dc:title>
  <dc:creator>BAsquith</dc:creator>
  <cp:lastModifiedBy>V Collins</cp:lastModifiedBy>
  <cp:revision>9</cp:revision>
  <dcterms:created xsi:type="dcterms:W3CDTF">2013-01-13T15:28:57Z</dcterms:created>
  <dcterms:modified xsi:type="dcterms:W3CDTF">2013-01-22T13:16:28Z</dcterms:modified>
</cp:coreProperties>
</file>