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309" r:id="rId3"/>
    <p:sldId id="312" r:id="rId4"/>
    <p:sldId id="316" r:id="rId5"/>
    <p:sldId id="318" r:id="rId6"/>
    <p:sldId id="320" r:id="rId7"/>
    <p:sldId id="319" r:id="rId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2975" autoAdjust="0"/>
  </p:normalViewPr>
  <p:slideViewPr>
    <p:cSldViewPr>
      <p:cViewPr>
        <p:scale>
          <a:sx n="70" d="100"/>
          <a:sy n="70" d="100"/>
        </p:scale>
        <p:origin x="-7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Careful to make any</a:t>
            </a:r>
            <a:r>
              <a:rPr lang="en-GB" baseline="0" dirty="0" smtClean="0"/>
              <a:t> fall a </a:t>
            </a:r>
            <a:r>
              <a:rPr lang="en-GB" baseline="0" smtClean="0"/>
              <a:t>negative  % change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Lean</a:t>
            </a:r>
            <a:r>
              <a:rPr lang="en-GB" baseline="0" dirty="0" smtClean="0"/>
              <a:t> m</a:t>
            </a:r>
            <a:r>
              <a:rPr lang="en-GB" dirty="0" smtClean="0"/>
              <a:t>inced</a:t>
            </a:r>
            <a:r>
              <a:rPr lang="en-GB" baseline="0" dirty="0" smtClean="0"/>
              <a:t> beef</a:t>
            </a:r>
          </a:p>
          <a:p>
            <a:r>
              <a:rPr lang="en-GB" baseline="0" dirty="0" smtClean="0"/>
              <a:t>Caribbean holidays</a:t>
            </a:r>
          </a:p>
          <a:p>
            <a:r>
              <a:rPr lang="en-GB" baseline="0" dirty="0" smtClean="0"/>
              <a:t>‘Savers’ Corn flakes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Essence</a:t>
            </a:r>
            <a:r>
              <a:rPr lang="en-GB" baseline="0" dirty="0" smtClean="0"/>
              <a:t> of a market economy- put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together. Get 1 point where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meet.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=ss. (Perfect) market forces  lead to all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satisfied and all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sold at a price and quantity.</a:t>
            </a:r>
          </a:p>
          <a:p>
            <a:pPr marL="228600" indent="-228600">
              <a:buNone/>
            </a:pPr>
            <a:r>
              <a:rPr lang="en-GB" baseline="0" dirty="0" smtClean="0"/>
              <a:t>Say that ‘the market clears’. There is a ‘market clearing’ price and quantity. AKA equilibrium price and quantity.</a:t>
            </a:r>
          </a:p>
          <a:p>
            <a:pPr marL="228600" indent="-228600">
              <a:buNone/>
            </a:pPr>
            <a:r>
              <a:rPr lang="en-GB" baseline="0" dirty="0" smtClean="0"/>
              <a:t>At this price, every one who wants to can buy, all suppliers who want to sell can sell all.</a:t>
            </a:r>
          </a:p>
          <a:p>
            <a:pPr marL="228600" indent="-228600">
              <a:buNone/>
            </a:pPr>
            <a:r>
              <a:rPr lang="en-GB" baseline="0" dirty="0" smtClean="0"/>
              <a:t>To illustrate see what happens when not at equilibrium- next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21/10/2014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 (YED)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YED- a definition </a:t>
            </a:r>
          </a:p>
          <a:p>
            <a:r>
              <a:rPr lang="en-GB" sz="4000" dirty="0" smtClean="0"/>
              <a:t>How to calculate YED- some examples</a:t>
            </a:r>
          </a:p>
          <a:p>
            <a:r>
              <a:rPr lang="en-GB" sz="4000" dirty="0" smtClean="0"/>
              <a:t>What different values of YED mean</a:t>
            </a:r>
          </a:p>
          <a:p>
            <a:r>
              <a:rPr lang="en-GB" sz="4000" dirty="0" smtClean="0"/>
              <a:t>How YED affects </a:t>
            </a:r>
            <a:r>
              <a:rPr lang="en-GB" sz="4000" b="1" dirty="0" smtClean="0"/>
              <a:t>shifts</a:t>
            </a:r>
            <a:r>
              <a:rPr lang="en-GB" sz="4000" dirty="0" smtClean="0"/>
              <a:t> of 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Definition:</a:t>
            </a:r>
          </a:p>
          <a:p>
            <a:pPr>
              <a:buNone/>
            </a:pPr>
            <a:r>
              <a:rPr lang="en-GB" sz="4000" dirty="0" smtClean="0"/>
              <a:t>The </a:t>
            </a:r>
            <a:r>
              <a:rPr lang="en-GB" sz="4000" b="1" u="sng" dirty="0" smtClean="0"/>
              <a:t>responsiveness</a:t>
            </a:r>
            <a:r>
              <a:rPr lang="en-GB" sz="4000" dirty="0" smtClean="0"/>
              <a:t> of quantity demanded for a good given a change in income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Calculating values of YED</a:t>
            </a:r>
          </a:p>
          <a:p>
            <a:pPr>
              <a:buNone/>
            </a:pPr>
            <a:r>
              <a:rPr lang="en-GB" sz="4000" dirty="0" smtClean="0"/>
              <a:t>Can use a formula to put a numerical value of YED on a good.</a:t>
            </a:r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3343632"/>
            <a:ext cx="7813376" cy="2677656"/>
            <a:chOff x="755576" y="3343632"/>
            <a:chExt cx="7813376" cy="2677656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3343632"/>
              <a:ext cx="781337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GB" sz="3200" dirty="0" smtClean="0"/>
                <a:t>YED  	=	 % change in quantity demanded</a:t>
              </a:r>
            </a:p>
            <a:p>
              <a:pPr>
                <a:buNone/>
              </a:pPr>
              <a:endParaRPr lang="en-GB" sz="3200" dirty="0" smtClean="0"/>
            </a:p>
            <a:p>
              <a:pPr>
                <a:buNone/>
              </a:pPr>
              <a:r>
                <a:rPr lang="en-GB" sz="3200" dirty="0" smtClean="0"/>
                <a:t>			  % change in income</a:t>
              </a:r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  <a:p>
              <a:pPr>
                <a:buNone/>
              </a:pPr>
              <a:endParaRPr lang="en-GB" dirty="0" smtClean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843808" y="4149080"/>
              <a:ext cx="5328592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dirty="0" smtClean="0"/>
              <a:t>Different values for YED </a:t>
            </a:r>
          </a:p>
          <a:p>
            <a:pPr algn="ctr">
              <a:buNone/>
            </a:pPr>
            <a:r>
              <a:rPr lang="en-GB" sz="4000" dirty="0" smtClean="0"/>
              <a:t>(sign is important)</a:t>
            </a:r>
            <a:endParaRPr lang="en-GB" sz="3600" dirty="0" smtClean="0"/>
          </a:p>
          <a:p>
            <a:r>
              <a:rPr lang="en-GB" sz="4000" dirty="0" smtClean="0"/>
              <a:t>&gt; 0 ‘normal’ good</a:t>
            </a:r>
          </a:p>
          <a:p>
            <a:r>
              <a:rPr lang="en-GB" sz="4000" dirty="0" smtClean="0"/>
              <a:t>&gt; 1 luxury good</a:t>
            </a:r>
          </a:p>
          <a:p>
            <a:r>
              <a:rPr lang="en-GB" sz="4000" dirty="0" smtClean="0"/>
              <a:t>&lt; 0 ‘inferior’ good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4300" dirty="0" smtClean="0"/>
              <a:t>YED and effect on shifts in demand</a:t>
            </a:r>
          </a:p>
          <a:p>
            <a:r>
              <a:rPr lang="en-GB" sz="4000" dirty="0" smtClean="0"/>
              <a:t>&gt; 0 ‘normal’ good income    shift right </a:t>
            </a:r>
          </a:p>
          <a:p>
            <a:r>
              <a:rPr lang="en-GB" sz="4000" dirty="0" smtClean="0"/>
              <a:t>&gt; 1 ‘luxury’ good income   shift right further </a:t>
            </a:r>
          </a:p>
          <a:p>
            <a:pPr>
              <a:buNone/>
            </a:pPr>
            <a:r>
              <a:rPr lang="en-GB" sz="4000" dirty="0" smtClean="0"/>
              <a:t>Shift left (fall) for income fall</a:t>
            </a:r>
          </a:p>
          <a:p>
            <a:r>
              <a:rPr lang="en-GB" sz="4000" dirty="0" smtClean="0"/>
              <a:t>&lt; 0 ‘inferior’ good income   shift left</a:t>
            </a:r>
          </a:p>
          <a:p>
            <a:pPr>
              <a:buNone/>
            </a:pPr>
            <a:r>
              <a:rPr lang="en-GB" sz="4000" dirty="0" smtClean="0"/>
              <a:t>Shift right (rise) for income fall</a:t>
            </a:r>
          </a:p>
          <a:p>
            <a:pPr>
              <a:buNone/>
            </a:pPr>
            <a:r>
              <a:rPr lang="en-GB" sz="4000" dirty="0" smtClean="0"/>
              <a:t> 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940152" y="1844824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724128" y="242088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940152" y="422108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Income Elasticity of Demand (YED)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is meant by YED- a definition </a:t>
            </a:r>
          </a:p>
          <a:p>
            <a:r>
              <a:rPr lang="en-GB" sz="4000" dirty="0" smtClean="0"/>
              <a:t>How to calculate YED- some examples</a:t>
            </a:r>
          </a:p>
          <a:p>
            <a:r>
              <a:rPr lang="en-GB" sz="4000" dirty="0" smtClean="0"/>
              <a:t>What different values of YED mean</a:t>
            </a:r>
          </a:p>
          <a:p>
            <a:r>
              <a:rPr lang="en-GB" sz="4000" dirty="0" smtClean="0"/>
              <a:t>How YED affects </a:t>
            </a:r>
            <a:r>
              <a:rPr lang="en-GB" sz="4000" b="1" dirty="0" smtClean="0"/>
              <a:t>shifts</a:t>
            </a:r>
            <a:r>
              <a:rPr lang="en-GB" sz="4000" dirty="0" smtClean="0"/>
              <a:t> of the demand curve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364</Words>
  <Application>Microsoft Office PowerPoint</Application>
  <PresentationFormat>On-screen Show (4:3)</PresentationFormat>
  <Paragraphs>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Income Elasticity of Demand (YED)</vt:lpstr>
      <vt:lpstr>Income Elasticity of Demand</vt:lpstr>
      <vt:lpstr>Income Elasticity of Demand</vt:lpstr>
      <vt:lpstr>Income Elasticity of Demand</vt:lpstr>
      <vt:lpstr>Income Elasticity of Demand</vt:lpstr>
      <vt:lpstr>Slide 6</vt:lpstr>
      <vt:lpstr>Income Elasticity of Demand (YED)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101</cp:revision>
  <dcterms:created xsi:type="dcterms:W3CDTF">2014-06-22T18:50:03Z</dcterms:created>
  <dcterms:modified xsi:type="dcterms:W3CDTF">2014-10-21T21:30:32Z</dcterms:modified>
</cp:coreProperties>
</file>