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9F415-73FD-4E62-9CBE-56FEBC876156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FAE67-9886-4B19-8FC7-C5EFAED15B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13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0860" cy="468630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2" y="1"/>
            <a:ext cx="3070860" cy="468630"/>
          </a:xfrm>
          <a:prstGeom prst="rect">
            <a:avLst/>
          </a:prstGeom>
        </p:spPr>
        <p:txBody>
          <a:bodyPr vert="horz" lIns="95555" tIns="47777" rIns="95555" bIns="47777" rtlCol="0"/>
          <a:lstStyle>
            <a:lvl1pPr algn="r">
              <a:defRPr sz="1300"/>
            </a:lvl1pPr>
          </a:lstStyle>
          <a:p>
            <a:fld id="{6111E732-8F16-4D24-8ED3-388B2411FC0B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5" tIns="47777" rIns="95555" bIns="4777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1" y="4451986"/>
            <a:ext cx="5669280" cy="4217671"/>
          </a:xfrm>
          <a:prstGeom prst="rect">
            <a:avLst/>
          </a:prstGeom>
        </p:spPr>
        <p:txBody>
          <a:bodyPr vert="horz" lIns="95555" tIns="47777" rIns="95555" bIns="477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02343"/>
            <a:ext cx="3070860" cy="468630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2" y="8902343"/>
            <a:ext cx="3070860" cy="468630"/>
          </a:xfrm>
          <a:prstGeom prst="rect">
            <a:avLst/>
          </a:prstGeom>
        </p:spPr>
        <p:txBody>
          <a:bodyPr vert="horz" lIns="95555" tIns="47777" rIns="95555" bIns="47777" rtlCol="0" anchor="b"/>
          <a:lstStyle>
            <a:lvl1pPr algn="r">
              <a:defRPr sz="1300"/>
            </a:lvl1pPr>
          </a:lstStyle>
          <a:p>
            <a:fld id="{1BD34493-BB08-4F12-A9CA-7BBEA4668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4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34493-BB08-4F12-A9CA-7BBEA4668D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73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B83EB90-F3FF-4FDA-B493-4CA45E6FA4D0}" type="datetimeFigureOut">
              <a:rPr lang="en-GB" smtClean="0"/>
              <a:t>15/03/2017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9E7C3C6-B73F-404C-A151-E7A2DE7FDB4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810" y="296652"/>
            <a:ext cx="69847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Comic Sans MS" pitchFamily="66" charset="0"/>
                <a:cs typeface="+mn-cs"/>
              </a:rPr>
              <a:t>Assessment </a:t>
            </a:r>
            <a:r>
              <a:rPr lang="en-GB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Comic Sans MS" pitchFamily="66" charset="0"/>
                <a:cs typeface="+mn-cs"/>
              </a:rPr>
              <a:t>Targets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810" y="1677591"/>
            <a:ext cx="9036496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make sure all my information is accurate and relevant (L3)</a:t>
            </a:r>
            <a:endParaRPr lang="en-GB" sz="2000" dirty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include more specific examples to illustrate my points further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develop some points/examples in more depth.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make sure my ideas are explained clearly.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make sure I include reference to all parts of the question.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3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en-GB" sz="1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make sure the points/examples I used are the most relevant to the question /statement.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>
                <a:solidFill>
                  <a:srgbClr val="800080"/>
                </a:solidFill>
                <a:latin typeface="Comic Sans MS" panose="030F0702030302020204" pitchFamily="66" charset="0"/>
              </a:rPr>
              <a:t>To show 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clear </a:t>
            </a:r>
            <a:r>
              <a:rPr lang="en-GB" sz="2000" dirty="0">
                <a:solidFill>
                  <a:srgbClr val="800080"/>
                </a:solidFill>
                <a:latin typeface="Comic Sans MS" panose="030F0702030302020204" pitchFamily="66" charset="0"/>
              </a:rPr>
              <a:t>understanding of the requirements of the 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question</a:t>
            </a:r>
            <a:r>
              <a:rPr lang="en-GB" sz="2000" dirty="0">
                <a:solidFill>
                  <a:srgbClr val="800080"/>
                </a:solidFill>
                <a:latin typeface="Comic Sans MS" panose="030F0702030302020204" pitchFamily="66" charset="0"/>
              </a:rPr>
              <a:t>.</a:t>
            </a:r>
            <a:endParaRPr lang="en-GB" sz="8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>
                <a:solidFill>
                  <a:srgbClr val="800080"/>
                </a:solidFill>
                <a:latin typeface="Comic Sans MS" panose="030F0702030302020204" pitchFamily="66" charset="0"/>
              </a:rPr>
              <a:t>To make sure the focus is on 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assessment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 </a:t>
            </a:r>
            <a:r>
              <a:rPr lang="en-GB" sz="2000" dirty="0">
                <a:solidFill>
                  <a:srgbClr val="800080"/>
                </a:solidFill>
                <a:latin typeface="Comic Sans MS" panose="030F0702030302020204" pitchFamily="66" charset="0"/>
              </a:rPr>
              <a:t>of the issue (AO2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).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avoid repetition by making the same points just worded in a different way.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To avoid too much description and maintain focus on the question.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Make sure the focus is on analysis - </a:t>
            </a:r>
            <a:r>
              <a:rPr lang="en-GB" sz="2000" b="1" u="sng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how far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 the issue can be proven. </a:t>
            </a:r>
            <a:endParaRPr lang="en-GB" sz="20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endParaRPr lang="en-GB" sz="4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dirty="0">
                <a:solidFill>
                  <a:srgbClr val="800080"/>
                </a:solidFill>
                <a:latin typeface="Comic Sans MS" panose="030F0702030302020204" pitchFamily="66" charset="0"/>
              </a:rPr>
              <a:t> </a:t>
            </a:r>
            <a:r>
              <a:rPr lang="en-GB" sz="2000" dirty="0" smtClean="0">
                <a:solidFill>
                  <a:srgbClr val="800080"/>
                </a:solidFill>
                <a:latin typeface="Comic Sans MS" panose="030F0702030302020204" pitchFamily="66" charset="0"/>
              </a:rPr>
              <a:t>Make sure all my points are closely related to the issue in question.</a:t>
            </a:r>
            <a:endParaRPr lang="en-GB" sz="2000" dirty="0" smtClean="0">
              <a:solidFill>
                <a:srgbClr val="800080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endParaRPr lang="en-GB" sz="2000" dirty="0">
              <a:solidFill>
                <a:srgbClr val="80008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35688" y="296652"/>
            <a:ext cx="28083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50" dirty="0" smtClean="0">
                <a:ln w="19050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Buddhism</a:t>
            </a:r>
            <a:endParaRPr lang="en-GB" sz="4000" b="1" spc="50" dirty="0" smtClean="0">
              <a:ln w="19050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Comic Sans MS" pitchFamily="66" charset="0"/>
            </a:endParaRPr>
          </a:p>
        </p:txBody>
      </p:sp>
      <p:pic>
        <p:nvPicPr>
          <p:cNvPr id="1026" name="Picture 2" descr="Image result for buddhist symbols lotus flower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7416"/>
          <a:stretch/>
        </p:blipFill>
        <p:spPr bwMode="auto">
          <a:xfrm>
            <a:off x="5652120" y="656418"/>
            <a:ext cx="1034036" cy="102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589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35614</TotalTime>
  <Words>157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Bodoni MT Condensed</vt:lpstr>
      <vt:lpstr>Calibri</vt:lpstr>
      <vt:lpstr>Comic Sans MS</vt:lpstr>
      <vt:lpstr>Courier New</vt:lpstr>
      <vt:lpstr>Franklin Gothic Book</vt:lpstr>
      <vt:lpstr>Wingdings</vt:lpstr>
      <vt:lpstr>Decatur</vt:lpstr>
      <vt:lpstr>PowerPoint Presentation</vt:lpstr>
    </vt:vector>
  </TitlesOfParts>
  <Company>Beverley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 Butler</dc:creator>
  <cp:lastModifiedBy>W Butler</cp:lastModifiedBy>
  <cp:revision>26</cp:revision>
  <cp:lastPrinted>2016-11-10T08:47:12Z</cp:lastPrinted>
  <dcterms:created xsi:type="dcterms:W3CDTF">2014-04-03T16:56:29Z</dcterms:created>
  <dcterms:modified xsi:type="dcterms:W3CDTF">2017-03-15T16:08:30Z</dcterms:modified>
</cp:coreProperties>
</file>