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sldIdLst>
    <p:sldId id="371" r:id="rId2"/>
    <p:sldId id="376" r:id="rId3"/>
    <p:sldId id="377" r:id="rId4"/>
    <p:sldId id="378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empus Sans ITC" pitchFamily="8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CC"/>
    <a:srgbClr val="FFFF00"/>
    <a:srgbClr val="FFFF66"/>
    <a:srgbClr val="FFFF99"/>
    <a:srgbClr val="66C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8" autoAdjust="0"/>
  </p:normalViewPr>
  <p:slideViewPr>
    <p:cSldViewPr snapToGrid="0">
      <p:cViewPr varScale="1">
        <p:scale>
          <a:sx n="104" d="100"/>
          <a:sy n="104" d="100"/>
        </p:scale>
        <p:origin x="17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F57814E-C6DA-4FCA-B6BA-37D120511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22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/>
              <a:t>Students identify key words to underline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6298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3792" indent="-278382" defTabSz="86298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13526" indent="-222705" defTabSz="86298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58936" indent="-222705" defTabSz="86298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04346" indent="-222705" defTabSz="86298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49757" indent="-222705" defTabSz="86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95167" indent="-222705" defTabSz="86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40577" indent="-222705" defTabSz="86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85988" indent="-222705" defTabSz="8629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B4DD2F-1FD8-4C87-B199-8E4A73ABAA62}" type="slidenum">
              <a:rPr lang="en-GB">
                <a:solidFill>
                  <a:srgbClr val="000000"/>
                </a:solidFill>
                <a:cs typeface="Arial" charset="0"/>
              </a:rPr>
              <a:pPr eaLnBrk="1" hangingPunct="1"/>
              <a:t>1</a:t>
            </a:fld>
            <a:endParaRPr lang="en-GB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32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15888"/>
            <a:ext cx="2095500" cy="56753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15888"/>
            <a:ext cx="6134100" cy="56753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39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0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489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68413"/>
            <a:ext cx="3771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68413"/>
            <a:ext cx="3771900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85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14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08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139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134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0051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th_theme_business_classic_shades_of_blue_b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46" b="91408"/>
          <a:stretch>
            <a:fillRect/>
          </a:stretch>
        </p:blipFill>
        <p:spPr bwMode="auto">
          <a:xfrm>
            <a:off x="0" y="0"/>
            <a:ext cx="91440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68413"/>
            <a:ext cx="7696200" cy="452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4910138" y="6623050"/>
            <a:ext cx="42338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latin typeface="Times New Roman" pitchFamily="18" charset="0"/>
                <a:cs typeface="+mn-cs"/>
              </a:rPr>
              <a:t> © Business Studies Online: Slide </a:t>
            </a:r>
            <a:fld id="{8AB6F706-121E-48D4-A20A-03A512549D29}" type="slidenum">
              <a:rPr lang="en-US" sz="1200">
                <a:latin typeface="Times New Roman" pitchFamily="18" charset="0"/>
                <a:cs typeface="+mn-cs"/>
              </a:rPr>
              <a:pPr algn="r" eaLnBrk="0" hangingPunct="0">
                <a:defRPr/>
              </a:pPr>
              <a:t>‹#›</a:t>
            </a:fld>
            <a:endParaRPr lang="en-US" sz="1200" dirty="0">
              <a:latin typeface="Times New Roman" pitchFamily="18" charset="0"/>
              <a:cs typeface="+mn-cs"/>
            </a:endParaRPr>
          </a:p>
        </p:txBody>
      </p:sp>
      <p:pic>
        <p:nvPicPr>
          <p:cNvPr id="1029" name="Picture 5" descr="penny_guy_walking_md_transparent_30133"/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0" y="0"/>
            <a:ext cx="9525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0" y="115888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9"/>
        </a:buBlip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ush.co.uk/products/knot-wraps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2.firstdirec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2" r="2" b="29997"/>
          <a:stretch>
            <a:fillRect/>
          </a:stretch>
        </p:blipFill>
        <p:spPr bwMode="auto">
          <a:xfrm>
            <a:off x="-252413" y="-92075"/>
            <a:ext cx="9396413" cy="695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96838" y="1503363"/>
            <a:ext cx="1571625" cy="33813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charset="0"/>
              </a:rPr>
              <a:t>Think about…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813" y="0"/>
            <a:ext cx="7140575" cy="1352550"/>
          </a:xfrm>
          <a:prstGeom prst="rect">
            <a:avLst/>
          </a:prstGeom>
          <a:solidFill>
            <a:srgbClr val="FF0000"/>
          </a:solidFill>
          <a:ln w="25400" cap="flat" cmpd="sng" algn="ctr">
            <a:solidFill>
              <a:srgbClr val="00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en-GB" sz="3200" b="1" dirty="0">
                <a:solidFill>
                  <a:schemeClr val="bg1"/>
                </a:solidFill>
                <a:latin typeface="Calibri" pitchFamily="34" charset="0"/>
              </a:rPr>
              <a:t>Kay’s distinctive capabilities</a:t>
            </a:r>
            <a:endParaRPr lang="en-GB" sz="32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3077" name="Picture 2" descr="http://www.blue-inc-solutions.co.uk/software/images/jigsa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438150"/>
            <a:ext cx="785812" cy="78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4" descr="http://jwikert.typepad.com/photos/uncategorized/2007/11/27/cogs_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2249488"/>
            <a:ext cx="857250" cy="893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TextBox 26"/>
          <p:cNvSpPr txBox="1">
            <a:spLocks noChangeArrowheads="1"/>
          </p:cNvSpPr>
          <p:nvPr/>
        </p:nvSpPr>
        <p:spPr bwMode="auto">
          <a:xfrm>
            <a:off x="96838" y="-3175"/>
            <a:ext cx="1571625" cy="338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1600" b="1">
                <a:solidFill>
                  <a:srgbClr val="FF0000"/>
                </a:solidFill>
                <a:latin typeface="Comic Sans MS" pitchFamily="66" charset="0"/>
                <a:ea typeface="MS PGothic" pitchFamily="34" charset="-128"/>
                <a:cs typeface="Arial" charset="0"/>
              </a:rPr>
              <a:t>The BIG Idea</a:t>
            </a:r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1801813" y="1500188"/>
            <a:ext cx="7140575" cy="2216150"/>
          </a:xfrm>
          <a:prstGeom prst="rect">
            <a:avLst/>
          </a:prstGeom>
          <a:solidFill>
            <a:srgbClr val="FFFF00"/>
          </a:solidFill>
          <a:ln w="25400" algn="ctr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endParaRPr lang="en-GB" b="1" dirty="0">
              <a:latin typeface="Calibri" pitchFamily="34" charset="0"/>
              <a:cs typeface="Calibri" pitchFamily="34" charset="0"/>
            </a:endParaRPr>
          </a:p>
          <a:p>
            <a:endParaRPr lang="en-GB" b="1" dirty="0">
              <a:latin typeface="Calibri" pitchFamily="34" charset="0"/>
              <a:cs typeface="Calibri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Achieving competitive advantage through distinctive capabilities</a:t>
            </a:r>
            <a:endParaRPr lang="en-GB" b="1" dirty="0">
              <a:latin typeface="Calibri" panose="020F0502020204030204" pitchFamily="34" charset="0"/>
              <a:cs typeface="Calibri" pitchFamily="34" charset="0"/>
            </a:endParaRPr>
          </a:p>
          <a:p>
            <a:endParaRPr lang="en-GB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endParaRPr lang="en-GB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20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FA1A5D-E1C5-4546-9D6D-733F597F9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8434"/>
            <a:ext cx="9144000" cy="516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8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F19890E-A8D5-4CAF-88A4-01A6214207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8434"/>
            <a:ext cx="9144000" cy="516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68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E7CE7F-E335-4268-B221-8701EC11F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76630"/>
          </a:xfrm>
          <a:prstGeom prst="rect">
            <a:avLst/>
          </a:prstGeom>
        </p:spPr>
      </p:pic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61B2921-9B26-4019-AAC6-DF613F494F57}"/>
              </a:ext>
            </a:extLst>
          </p:cNvPr>
          <p:cNvSpPr/>
          <p:nvPr/>
        </p:nvSpPr>
        <p:spPr bwMode="auto">
          <a:xfrm>
            <a:off x="7416800" y="1985819"/>
            <a:ext cx="923637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Lush link</a:t>
            </a:r>
          </a:p>
        </p:txBody>
      </p:sp>
      <p:sp>
        <p:nvSpPr>
          <p:cNvPr id="4" name="Rectangle 3">
            <a:hlinkClick r:id="rId4"/>
            <a:extLst>
              <a:ext uri="{FF2B5EF4-FFF2-40B4-BE49-F238E27FC236}">
                <a16:creationId xmlns:a16="http://schemas.microsoft.com/office/drawing/2014/main" id="{1952088E-FFB3-4050-89BF-DB98024C1ADC}"/>
              </a:ext>
            </a:extLst>
          </p:cNvPr>
          <p:cNvSpPr/>
          <p:nvPr/>
        </p:nvSpPr>
        <p:spPr bwMode="auto">
          <a:xfrm>
            <a:off x="5140037" y="2588315"/>
            <a:ext cx="1316181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First Direct link</a:t>
            </a:r>
          </a:p>
        </p:txBody>
      </p:sp>
      <p:sp>
        <p:nvSpPr>
          <p:cNvPr id="5" name="Callout: Line with Border and Accent Bar 4">
            <a:hlinkClick r:id="rId4"/>
            <a:extLst>
              <a:ext uri="{FF2B5EF4-FFF2-40B4-BE49-F238E27FC236}">
                <a16:creationId xmlns:a16="http://schemas.microsoft.com/office/drawing/2014/main" id="{FA621ECE-E227-4278-A81E-C01B9BA03805}"/>
              </a:ext>
            </a:extLst>
          </p:cNvPr>
          <p:cNvSpPr/>
          <p:nvPr/>
        </p:nvSpPr>
        <p:spPr bwMode="auto">
          <a:xfrm>
            <a:off x="1653309" y="2992582"/>
            <a:ext cx="1320800" cy="341745"/>
          </a:xfrm>
          <a:prstGeom prst="accentBorderCallout1">
            <a:avLst>
              <a:gd name="adj1" fmla="val 18750"/>
              <a:gd name="adj2" fmla="val -8333"/>
              <a:gd name="adj3" fmla="val -128041"/>
              <a:gd name="adj4" fmla="val 4628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Sony link</a:t>
            </a:r>
          </a:p>
        </p:txBody>
      </p:sp>
    </p:spTree>
    <p:extLst>
      <p:ext uri="{BB962C8B-B14F-4D97-AF65-F5344CB8AC3E}">
        <p14:creationId xmlns:p14="http://schemas.microsoft.com/office/powerpoint/2010/main" val="10738537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ER_PHOTO_0" val="png|iVBORw0KGgoAAAANSUhEUgAAAGQAAABkCAYAAABw4pVUAAAAAXNSR0IArs4c6QAAAARnQU1BAACx&#10;jwv8YQUAAAAgY0hSTQAAeiYAAICEAAD6AAAAgOgAAHUwAADqYAAAOpgAABdwnLpRPAAAPC5JREFU&#10;eF7tfQdYVWfW9WSSTNqkm8QYo8beK4IVey/YEQRErCi9I703pQpiQZAuIgIC0kEQKwoKYsXeo6JJ&#10;rElY/9pHzeRL/ybO908SfXyfy7333HvP2evda6+933L+9rfn/55b4PdYAMDLjY2Nb+3Zs+etEyf2&#10;vCV/87WXfs93Pv/sv2GBSlS+3NDQ8M7t27dXPLh/t+HEsdobx+pqrjXcunnt3LmLDgTmzefA/BuG&#10;/Xc+UlJS8tL169f9Ll28fPrM6TNXHz58cP/evbu4cvkK9u3dh6LC4vt3v7x3pbHxGweC8o9/5zee&#10;f+Y3WkDAOFh50O/zazce1tbWBVy8eLHD/fv323z77beRjx4+wK7yXOTnbUNFeRFuXDtLoO7Z/Mav&#10;fn7Y/9YCQMqLZ+pPBByqrn548MB+esSFz2/eunmyrqbu5J7dZbf27M5FYX4GsnO2Y9u2bFQfrMDe&#10;iuwgiTPyW3x84cqVK2/s3Lnzzby82Deio11ePXOm5FW+Lu3F/+35/KWPF6OePXVsxZGamofFhVko&#10;K83EQRr84IEd2LcrByVFOQQiBzkEIycnly0P2Vk5qDty6M7pU8cUL7l245rxzRsNZyt2lteV7cg8&#10;WVq46XxZcfb5K5evnb927YoA9xyU39rL7t6963f27NkHubkFyM7ORm7uduTl5SmPudsfA7F9ez6f&#10;5yuAZBOQ3O0ZOFJdgrLiVOd9+6o1Hz54dPPGzRtxhw8f7n758iX/2zfPo7QoE+Xlu1BVdejhgf0H&#10;ggX458D8BlSOHD4Sc6S2DpmZWcjZnqd4gBg+Lj4Fq4KDYWFsggD/EBQVFRMYegffz9uehj0VBdi5&#10;I+/GiaP7b108fzb4m28ezqUCqz18aN/liopigpuDLHpSQUExcnMyHl6+ePR0Y+O3Qb/hlP66h7DH&#10;/j1ve35Uxc5dCgiFhcUIDwvGwAH98MGHH+K9d9/FG6+/jnfeaY7FC0yQlZmJ7bmFyMnajON1B3Di&#10;+CmU7cjHnt3lVyr377lSe7iClEdq255LjyrgsfkEMJdA5uJo3SFS4c40RpwX/roW/5Urv379hm9d&#10;3bE70pPz8gqRmpyAkUMHQuL0D9trr74HSwtHlJXtxPbsVBw7sg+1tceQkbGNcrgIxcUl2J6TTeNv&#10;V0DIzn4cc8SrpAlIlM5fVO0/ECId4TkoP2GButq6OKErUU4lpeVwtzPDR++89pOACEBD1Idi06bN&#10;VFyZqD5QisrKSn5Wgn4uAc1HWto2BAQEYMaMORikOhSG+rMQtSEa+fmFyMvPw66duTh/pu5rUlvI&#10;c0B+wgKlBakbKGuVuLCTtDVtigb+/sKPveOpt7T46C34uDpgR2kuqiqLsX//PgWQQsaXdWujMH6s&#10;Jj5u2hr/ePkVgvoCXn/1H+jTqwdCgwMJeBEOHChv/OrLBpw5fTzzOSDfs8CXX97xi45OOxIaGtlQ&#10;XFyk9OCY6Bj06NnjZ71DQGn2zitwt7dEeVkhE8RMlNLIuYwpqalboKGhgZdeFCB+DOjIkcOxd3cJ&#10;9h8oiz9WV21RUZGf9xyQJxYo2rHTNzxkxf0kPwsUbUlAdm4Rg3kJAlf4oW2bVr8IyKuvvAtzM4kj&#10;OxRJLMG6uKQcQb4eaN3svZ/9bMuWnyI81AsnjlVeuXz5yomL5y98RdoK/MuDEhwR6BvhvvR+tM1s&#10;HExZgb0lzLyz8xVAVgb4oE3rFr8IyN/+9gYWL7JmfrGTQZtJIoN1YWEB5ulp4aW//zzVvffma7Ba&#10;qoWzZ2rw4P4DKrQjSNu8OesvC8jd+/cD1q1fV+VqqHG/JNgcR9JWoWyjJ7KSNiAn77GH/DZAXsWi&#10;hRYKIKKg8guKkJKyCSNGDP9FIF97tRnmz3NGTU0VGm7dQtH2rdCdOqohPGRl1V/SU/xdbbK2hixH&#10;WbQ76osSkRZgjLmD2yDAxRb5zD3y84uweVMy+qup/qJhm7z5CpxsLFC6g4DQOwSQ1E2JGDNiyC9+&#10;7oUXXsHo0dNRuf8gamprUZARjY3O+lhppYfQAM+HV65cDv7LeIt/qK9voq/Zrco1jjiSuQZBTksx&#10;ZUh3zOzTDJ7W85GWka7kIGU7dmDGtLk07Is/a9w+vbojev1aZu2lSuKXR+/K3paJqZMm/CIgb77y&#10;AhbpzcTO8hLs21MMN3cPDO3SDNGmYxGydBo2+Ls9/Or+wz8/KGvWRfkmhbnePxjjiZotYQhzMcb4&#10;Ib0xY0A7WE/qDJu5oxEdtQ4FhaVKYrdyRTBatfrpwP7eGy/B2sQQJTsqkJKUgBV+3oiO3oiKil1Y&#10;sticgPy0whLV1bZ1S4SHBBHIIsWz7C2t0Oz1v0O988dYazwG650Xw9XevORP7SVlZdv8s2MD7u9Z&#10;74ZDKSHws56HKaP6Y+HYblg+pStsNbrCYFA7eNjaICNbens+qasAlmbL8N47b/6gx78FjQkzkZaS&#10;zHyiFNZGCzCkeyv4eThj995KRK5eh25df04y87NTlhL0AuYrpYhavwHGWqMxb2QndGzbHqNVeiLa&#10;WgPrvEwaAkP9Vv4pQblw6cLKLZHOD3I8F6N+2zqs9bGGxgg12M+bgPRgK2wPNkPYgqEwH9UOBurd&#10;EBm0EsXM1CWWZG3LgsNyewwf0APNmrRF/wGTYWttidiN8SjfuYcFR3+MV+uIAS3egsEkdcRFrVFi&#10;ip+PJz3hxypNTXUU4uKS6R0lyCsohJezDTTVPoW/Th8sGtkFbZt+iplDBiLTcy4SVrk9PHz4+J+v&#10;ABkT6lmSE2SOEv9liPW2wNwZY6A/pjvcdfoh3Hgc3LSHw3V2f7jM7AU9lRYw0RyH5MQEFJWUKYpL&#10;FFRCbAxWr1qP2NhUAiWKKg9BAZ6YNqwPpvVoDv1+7TCiw0fQmsrPpqSS8koRxFxmxuSx6Nenq1IT&#10;MzIyQUJ8Miu+ecxXdmID44/OaFUsHtQKqwwGINlmKgwnqhKUJjAZ1x0JjnpIS9r4iMrrzxNPKkhV&#10;a9wX3szzNkK6vyUWao6B3ojucJrVGxFGo+Cg0Rumw9vCTqM7bCZ1h8XYLtDq1wY6E4bAzckeKalb&#10;SUtlSm2rjPK2vGI3MtLT4WiyEBN6t4FG9+YwGdUZtpN7YG7/tlDv0AzTJo7EhuhopfCYlroZsTHR&#10;SExIUIDdUVaOXNLh+rXh0JsyGlqDOsBXfzD89QdiraUGvHhe6u1bom2zz2BEOt0SaoNje3J3/Wmo&#10;KyU1qbQgyh17w62Q4D4fplNVYTK6E+w1emDhyG4wHdMVTlO6wXpCV1iO7wrz0V2gx94+rmtzqHdt&#10;AQPNyXBxsIEjwXGys4AZC4RTh6pAvdMnGNvxY8xVawtTAuI0vQccp3aHXv82GN25OWYwPrk7WDHg&#10;x9Ej8gnmbiVuxMZthJ25EaYN6oZJPVrAlL8XZDAQK/X6w0OrN7xndoclvaNnq/bo3aYdfOcNQW5S&#10;+K37X/8JMvnysgz/rAjnG5UM5Nlh9jDVHQuTST1gP5UgsNnNotG01WA1trPSy01HdYHpyM4wGt6Z&#10;oDDAdmqK4Z2aYWLfDlDv0UYJ3BO6kuN7f4xlYzvCQXsQwgwnYoXeEDhO6wo3zR6wopcZjeiEhUPa&#10;QG9IRwxR6YuJE2fCZrEOtMcMxOQhfTCud1uMJr3pqLaDKY91ntYd/gTDbUY3OM7oAddZPaGj3oHU&#10;9QE0en6EbcGmuHaicv8f3kuiYsJ3lqyl8llljVWmU2A+uTucZ/eFp14/eLOtIG+7zuwN8zFdYDG+&#10;C4xHdMbSIZ1gPLQTFgzsiMk9P8Nstc+wZGg7GA5vg4Xqn8F+mipi7LVJd2MQsHAIQkwmwFVTBXb0&#10;suU0rM2kbjAc1gFOmuqIsp0NzwVT4LxoJoy0x2J8n/YY37EpNHt/hsUEy4zeaSa/Pa4rqbMrvAQU&#10;7b7wICBO/K4pfT5Fz+ZvwlN3GPbHuBf+oQG59eV934Rwtxu5QcbI818Ek+kDYUpjOU4jtczsg+Uz&#10;esOOzy0JhBXpSjxjKY00b0AHLBzUEQZ81FVrD0O+ZjKcFDe5Gzy0VeBFavE1GIIVS0bDm3RiPr4b&#10;lqi3hxmpR8BYSlDn9G0DT+0h2Oylj0DzmfC2NUSEuzm85g2HKWOUeOBS9Y70zC5wn9kDLtO7w5XN&#10;S7OnAorXrB7wnt0LRmM6Q7VVE0zs2Rz5oSY3G7885/+HBeVgcdr+wjBL5PkuwhrTCTBl0LWY2pP0&#10;0A22k9gzxxEIGtmaRrRi7JBgbkTDCxiGNJY+AVk0SDyFAA3uSOA6w3P+EHjPHQAPHVXYaw2GwRDm&#10;Low3S4d0wLLhHQlMB3pTR+X5wpE94b5wDDwXT8asqRPgsGgaVi0byZ7fFSYEX37DkuewXKOb0jEc&#10;pwggPeA5qzubANKTnaA7xjKOqVBSr7HWwdWaooN/WEDCnBcWl622RiH513T2cBhNJC3MoNTlxTqQ&#10;DhzZ7Ekz4hlCWYbs2YtopIVUPQKGbv8O0BEP4fsO9KaQxSNIUcPhPkcVnjr9YTSqG/T7t4M9Y9Ka&#10;JaMQvmAEgvSGYs3i0XCY2B2z+7RmnOlGACl3x/bEktHd+DlVuPIc7Gn85ewMiogY2xU2PDd5XQBR&#10;Gs/Rk4/2VH4z+3yGnp++A2uNAShYaVL0hwUkcOmE/Mro5ShabQtXvWHkeAZdXqgHm4DirdUTDgRk&#10;KeOFtMX0AqErAWJOvw7QZlPoizHFggZ201JjwO0Dtzl9CWgvKrUOsJrYhQbtxvijwu9Ve6yW9AfA&#10;X7cfkh30EWurDYepneDEsoyIBvvJXRizCAYVmXiFxA4BROjQR4vUxU4iHvPYU/icdLZoREeofvYB&#10;JvZqhiz/hTca75z2+cOBcvPOHffsUMvrGT7zscZiCnx01RQK8CYdePNiBRiRucbDOikxYgnBEE4X&#10;AAQIAcSAQd3gibcs4vs24zozaJNeqIKC5g1FlNkkxVMWk550qZYWD+5AA3eGxYTOcJvJ8ofNNKUC&#10;sMV1Dvx01GA3sQOC5lKVLRhOuqRXEghbguJGzxC6cmBT4glBEQ9R4ghBkvc0KI/VWr2FWAc9fH5s&#10;R80fDpBjx88cqNochlT3eTDWHAqrKfQKzV5M/mjQiYwh7JHLCIYxg6vEDQFk2RNAnnqHxBLxGmmG&#10;bGajOrEXq1Da9oI/qWuzuy4CadzFg9th0YD2zLZ5HMFdRm+zoIy2ndoFa22mKx6a5rUIUcZjEThf&#10;HYGGYykEHgNiw/NwZDAXD5HALp4hHUY8WLxDaEsA0e7bGn1bvA1/KrbjpSkV/3WANDY+9L50viLZ&#10;3b0oec6crGQTk13JUVFZyatWWTWVk91ZnltambEOWYFmWE7JaK/RRaEAZ160HS/QiqCIdyxUJxhs&#10;y2jIBfQGoSvxEMU7GMzFyBJTDPq3h/VE0h0lsy1V1dLR3bFgVC+YMQYE66tjha46TEZQBMhn2ISe&#10;xFuWjWJOoTUEaykqAgmiEz3Hn6LAh9LWaepjEJxJX6KwBAgBxI1/i9BYziTTk15tyzgyW+UzdG/+&#10;NhwYC2u3rPzvAqR6f6rX+nUVjb7eRRw+zcfs2bmYNSsVM2e6ISMtu5h1n8+SkqKzd+cmINHHkJyv&#10;Ss7vSm4mJQg9kBIsBRB6higooal5fNR9EjcEjPl8/hQUkb9LCJjrbFW46fRlz37sVbpqbTCvf2sE&#10;zx2MWBNKYM3esKJqWsb3xFOEApeN6KJ0gBDDUQgzmUg66gJfSlt/7T4KAEp7EtNc6REefO5CSrQl&#10;nYoSE/EhJR29fm0xsM0HMGadKz/Y7L8HkC1bir2dHTdg/PhoDB0ah7FjYzFpUiLU1f3RosUMuLlF&#10;IHFznlpWXPDWfclBCF46FtZSWueFWdMwbrxYJ/ZAk9GPZafQlCgqLTXGDWkEZS6fzycoT6WvPl+T&#10;eLN8ai9YMJETqapIZHrYEnrPInqY09TeVFgqSsa9lIDIe6LYFgzuBBfNvgij3F1hoA5bqik5xp2x&#10;zEEycoLg8ySm2dIjrNlRBEAH5koCuoBiRY+cx/GaUSzTLJ2gilQ/o/8OQCr3ZPra2mzEgIE+GDly&#10;HSZPTiQYCRg1ahV69TJCmzZjMGr0fIyeYtknL8w8vTjMihw/VNH9omykJCFyUwKpOQ0qykpigwTs&#10;BaSmRWxzSVmzVTsoz4XGJI5I9i5KZ7pKK2bYrRWKkyRQYpBieB63iAFdvMOdCafnjF4sVrZn0kdZ&#10;y1LMbH5Od0Arekwbeo5IbBEH7Pk8HzuCIJ7rLMGcz4XCJJ6YUoYrklgeGWvmqLaBWusmMB6ngnS3&#10;ef8dgDjYe14aN9YPQ4aE0kM2sj4UT1CS6Ckr0KHDbHz8cU/07j0HHXtb9qlI9E7PX20H72XT4aY7&#10;UFFVy4WbCYg1DSAcLQZdyGAsvVyAUWhKvINNn8DIoyENvXRYZ0zt3UpJ0GaqcLykf0cFCCkoimy2&#10;YaYvlCbJpcSA9SZjsHLJeKxYNAZbnefxuRbWmmgjcsEkZvxUY/w9M3qoLQWGDRM/G56TkwRwOUcB&#10;g0JDRIYRO4IcZ0Ov0RvYFp2avQVdAppsN+P/LyCy+GVP+WbP0aONG1TVnDBhwkYYGORh2rQUesoq&#10;DBiwHO3bT8QHH3RCp07apC7LPocLo9NLNrjA2UgHTnMG0zvoGeyVzuyFAo49A6ooHUfNAbCb1pfK&#10;SzyGioq93560YjKSWfSEnuz13RVwZqq0ZYxpr4CzhJ4lwVtozYijfFIcNGSuYkNaM2Nu4qIzDFv8&#10;DJHoboAkl3nIpMLa5rsEqU5aiqKS3xE6VEClpzkyqLuxdiW0uIzfL68JVYmgEMVmy2LlYiUXaYJ5&#10;w7ogxX7Wd4AMGtTt3Tmzl60fMiRwva7upvWbN5esb2x85PIfV2GREbGXNTT80FfVGePGbcCCBbmY&#10;Pj0Fgwf7oGtXfbRurY6PPuxMQObg4xYmfU6VRKfvICA+rMS6sZrrzgt20eyjJIWerBFJoHdngufO&#10;upQrpazXbNIFe7sje60DY04AxycCFqgr/K2l0lrxDD3GEiMaShK35ZO7wpqeIdQixcinxlskecsg&#10;lliYiEZZT0Wo+SREWE2B+7wR7AA9WevqoRQTxQOkCTBm/E4L+R4BSupm9LynUlweLZk8SiFycveW&#10;MBrXB2nu8xVAqqp2t1rp67tt8CAddsxIaGtnwda2kOP6eziAlvqfAUVmhXOtn+eUKXYNAwe6Y9Ag&#10;LwWQKVOSOVUzCcOGrUS7dpNJVz3wQZOO6NtXBx27Gfa5Un8gvSqFQZ3VWA8mhc6zeimlj+Clo7He&#10;bCJWLRmOgCUjEWo0FgF6qkzCusNXty//7sNSCGPBnAHwmtsPxjTO5B4tMY2UJRS2WAwo+QjBDdWn&#10;ensyjmJBahGvEfozGsIJEzP6cdRxGPRHdMW8MT0xb2hnGHDcROKSeIYAoeQ+EododOWzTwB6CpZC&#10;W3xPPMdwWEeM7dwMyyYPRM46d2Wwql3LLp0mTZjNSRjDMHCgC+NpEoERoRMDJ8e12LczwfmZe4qs&#10;MPL3j7ihqjoX3botISDuisKaODGBk9HCFLpq126UAsZ777ZnTFnEnmLX58q1y+l7t8ViHbN0f4NB&#10;HF/oBR/qf0890pfOKFZ91WA5iUne7MFYPqkXLDlgZT2+B3s8Y4ski6QISwZ+XaobjZ6tYMf3XKb0&#10;UqrBC5iTWHBgy1GjJxM3eh2bKC+JKYYsLjpN7wvfJWOwYCRns/T4lMO7LTGLda2nclri1VNAhJoe&#10;C4zH4kFe/34TAOUY3YHtMZzjJ06zR6I6wb+Q0r75pk1bU15/rSU+aaaC7t3nU9yEK3YZNToGE8av&#10;54hkEc0H12e61CElJeXFBQuWn+zdW4fUNJcAOCqAiNQdPTqSIBmg+Sd9FUDef68DaWwJ5s516tPQ&#10;cDO9fOt6rLaaroybe1Bl2bGOZD6GuQeLgvOHd2GvbI8F1PfSS8UIYhRRV0tIQVJu16WymdLrM8pi&#10;9vixzA0m9fyX4Z8oK2vGGB/KWufpvVnP6soe3ZExgPJ4PEvnQ1mSp5EXMtboiUiQqrEIiO8ZXWKE&#10;/L4JjzMhbYmokPzl6THyt9ChxLCRBMR7/gyc21uQzTXzKtu3F+Kdt9ugyftdFFEzdKgfpk5NVmwz&#10;alQsdHU2cnrr1pvPfNncwIHTj3XqNJ69QJ8uGaqoK+kJkycnU+4aMnZ0JxjtFA9ZvtwHccmZvb/5&#10;9tviE2VbsJb87UPp6zG7N4t8lKETWG4n95uzN0vPkx4vFCK8LTJT+NqMfy8lxYhnTOvThj27EwN7&#10;e8ynMZfyWAfGEGt6xCIaei5L78bDu8KD1WBbiSuMEeb8DtMR7Zl996ZC6k5AHieZAob0+O8b/Dvq&#10;EgnO75ZE9fuASdlGxMRExo/xnT9ArI85vrj7oOLChQs9IiLW49132qHJB50V2h47NgyLFhUogIwb&#10;t5FeEsmE2f/YM6MtcTWu83Po3HlEQ/PmqujRQx/DhwdRZcUpgEgOMniwO11WjWC0ZW9pi+TkNJy7&#10;dG4wXVqDgJxM8TPCSlMNeMv4Bcsn0ostqOulyiolCXkUGWpCZSPBVmjDhEpHh3w/rnsLTGRRTwL6&#10;3AEdlVK8KC7J8KUeZsm4IXHFQF4jx7uxAuyj1YdjL2NREmSILR66cNLqTxBkXOUxIPIoniLxQeKG&#10;iAChMDkHKbk8BeNpfJFOo81zGSZj95S+6V4L6nlt0/buPaASEBCmACLs0KbNcHqIJ3R1cxTbSBs3&#10;LokLheIa7t37SjY1+P0rtGS7Cs7SaBg6dBbdsit6dJ+rBK8pU+KUgC4/KkH9k2b9CEgbvPVma9jZ&#10;ua1i72kuveLkwfI9GRtWYKXxJATMo7yVMQj2bkkOzQmMFeWt5AAyWGXN5zKeLhMc5g9qjwndP8Wo&#10;Lp9gAvlfR425A2lMxkskmZRRxPmUx5KtCzjS48WwElecGeQ9549CqKUex07GcVRShZ4oGf1jzxBA&#10;JJG0ZPnFdRqHaSf3Uga2rCdIiYR/i/QWcOR4GeLlPC0ZcxnevinrWCOxL9ZbGcaNi4vuZ2Fhr9B0&#10;k/c7krZVFfoePnwVbbOJ1JVIevdjPI3Enj21Dc9k6w/5kuTExPq+KmPx9ltt0aH9dALiBi2tLfzB&#10;TQogQ4cGoPVn45ST6qc2iTmIauenLnr+4sXZ6Rv8TyY5z0HwstHKWLUjJa0rcxEJ2Gb0FCf+7cMC&#10;npRTJFlcQuNMoFdMIEVMY1YuXiG9VbJrqRRL8icxRpfZvJRGJNZIUfLpKKMCLg0tkxsWq7fj8f8q&#10;s0jvl+MWyPfRuxw5guk+izkQxYLpqK7MR1TgMJ1/8z0J9DLMK6UdPU4tGt7mXay31cW9K4cPyPVZ&#10;WCxob8w5Xu+/J7GzPT78oBs6dtR6okLXEIittE0IWSQIK1Yk1QMlv3+THPkSXy/P+s6dBiiAtGw5&#10;hLLWlK4YoWToIvMEkB49FjGOUAEZWsh6vu8AkRM/nr8+Z1uYDULNNBCgq0pv6MKLlhFDli346My8&#10;xEnKFwREMmKRt5KRCxDzGTvEKCI9Fan6pImakuKfSF2RuVILEyqT2GNP0DyZhEr1VuhQiUtPCoUK&#10;TfF4YyaSylQjmXFCIBwYa8zoMXKcD8dLVi4eyokU9GJSqDIkoNYaRhQKRZH2slRhIZv3pUuXYgwM&#10;TMkM4iECSFcmx5OgpmbDup4XhU8kvSUEY8YEcXLepnoXl2ewa5EAYm9vU9+p4yDGh/Zo1qwXe8FM&#10;qKiYUfIK+smkrECoqpqjaVMVVnsXcAZ6UTQ9652nXvLo5rnKo/mx2GA9DYGLODuRFVkpWVhLyYJN&#10;QLEhIPZ8NKZxZnDim1bfdrCkMcyZb4gCEppSyuoSkAmQKCIbiUUEQChmPg0thUnp+UvJ+TJ+IWUQ&#10;KSRKVVkqtvb0HPEsAU6AlQRTFJXECBkTkUkWZvRCa6ozT+2BLDJSsTGWzVFtC60+nyBzhTnqjxy8&#10;MGvG/ODI1XHw9Y1Ezx5jGD86K+zwIasUrVsPZuloCanKDf36OfLRWbHPmDGR9UOGPBMPwUu+vv71&#10;bVp3wZv/bIF/vvERF1D2RafOswmCpSLzBg5yIXdqK0qrQ4dRMDRczl4yKt7Hw8t19+6SVuxNupcq&#10;Uk9mcPbHOsupCOMkBZluY65UbB8X76xIVeI1OgPbQYd8bULellgjpRABROhNZodIvJBxFPmMVIDn&#10;0bjiKVKsFFC0+1JG0+jyWQ/WpqSqa8bP2RAM8UKpTUnxUjxKArvEFBERUqiUaahSQHxcV2uvlPDl&#10;2CndWsB2+gAcy9twKS2jeEOPbiPw4t8/weuvtyFrtMZbb33yBJCuaNt2PIGwpxINp+yNUDpt//6O&#10;fM2JgLg8C8rCSyEhawhIZ7pmVwLSFK+/9i6afazKEslUnsBY9opR+OSTPuwpndC8eV+88UZrvE8B&#10;YGnhhrDg1aPEUy6eqt1xODUQiRaTEMOBIh/Ox5JS91MqMaJCMmRv1KZBDJkQClDiFSYM8mJcV4Il&#10;kw0k8IvxhYakl0uVWEBSQOVry2hc8QKpdckxQltSlxJQ5VEktQyKCRBPpa+SnYu0JX1N7dWaguLx&#10;wJiM0SgTLFhM3Gg+4/Td46VTeSkd27dVxT//+bECwmu0xT/+8YZy7U0/6knqXkhvWKukAyJ9hw8X&#10;9jATj3l2HhIbm1Q/ePBcdO68gEF9qnICr77yJt59tzlPihr8/Q6Ufu2VGPPxx73w0Ufd2Ws6wsk5&#10;iDPM00YLIA8bG/XOHiz7fEugJTbYaSKc9SUXylPrCV0eTwFir5dpPkJLEkzFM2xkeg7zCunlAoIx&#10;qUUoyI70ooyFy/QhHiefm0dvkTGQZTxGco55zDkk31EGwniMACZxR35H8h1RUP8qkzA3Ie1ZUmWZ&#10;MPmUQTIZk1HmhXGCnp/eCFSsd8mR6ygpKR+5OiKK3tGUSyP+riyPePnl18geTdlJ+zIFcHsSWxMZ&#10;Q2IocuzRs6chvcT72QHCBS31GhrOpCFXBe13322NF56sG3/9tfcJ0LsEipOTB01E0w/b8CRfxoD+&#10;I1lgi025fftq66expP7S1TnZCWGnoj2WUq3MRhjLKVKHkgrwciotMZgy0UGqqzS8TAmVwSNbGlFy&#10;FymDSy8XQMRrbKfKlFEO5TKuKL2esUXAkcROBqyUsYwn5RQBRQK8HQGW7xZwRSwIPUmiaMc5xj4G&#10;/Th5r7cCqHzHfNXW9Jx22BnrgVundlXKdchI6JEjp7z79RuTZGNjypHSmQooL774IgXPYFL4SiVp&#10;Fu+YMCGW9rIjk0zEqGH6z4ayZAOxVati6sePlyDlwmbLQpo6842PCcrjHtK+fQ9y5tiNi+cv9W3a&#10;tKnvokULHwYG+m/btGnlez/MUC+dqC7enRWDOE7xj7WYDE/OELRiOUUpedCoov8FEHluQ4oSQwpQ&#10;km+I50jiKCpKgHLjMKx4iHxOwLCiR4gQkDK8MsmBI4syk15ihEhhmfIjc68ETPku+V6RzPMZtxbw&#10;85asp0m8eVx45OAWPSYtxBF3Lh692fjF2YXfvxaKlrfv3r3qG7l2dewrrzQhO3zKspIWA3gAczRR&#10;n08AUbPj68OgOWMGVdYziCFyEgMHzjgxdKgH3dGbzYsAjGUAfxJPXm+CpUutsGtXbdunJ8xeZMT2&#10;yU+VC/i6wZ1zh66Xb/RAsrMul46NhSdH+MRgJlRUYgwxlmTwCpWJwYWKnigtSRwFFFFYEh9kEoIo&#10;Ngnk8rrIXYkzhkM7ULmpwZMlfMlDZGKFiAY7qjoHfkYMryR99DgDAjKDsUOhPclrOFFCpHleuAW+&#10;unT4ptDtz5U+mrVS6aCuPhktWwykulrG2l6QMiwhKYFUM3r2XIZePcfAzz+SecjvlL2S6l++fGFR&#10;t26Tbqio2CpgSKW3XbvRisQTuSfaW0/PiNn5yu8A+bW6TePDS3Ou7U+/tnOjNzL8liLBegqHeYdw&#10;CLUXYwaNLZTCPEHAkSAssvQp30tvl/K7NPlb5KolgdNjWUWZBCF5DelP5nKZTlRhCb+/EodkrMWe&#10;eY8IAwHEhPJWqRiPZg7C5FBEhbTFrBDYsVKcHWGHzw/n32y8d3HuL13P0aNFHTzcxCaTSU82VFZB&#10;0NfPU4K6BPSWLUdBte9opgK5vz9Tl829Dh2quT1pkh3Rt6eEC1W8pG3bkQogojKkhkPAuHQseCWP&#10;f/XXwPjOiz6v1j1fmXPt2NYg5HAiXaLdLEQajoSPDicpkMclcxaDL2GmvZgSVJmZwkAtwVj+lsxc&#10;SiHiTRLItSh3RR1JnBCQRGUZU605yqS6JzNdRBxIbuHM2OPIY5ZyNr3zNBVsoOpzm9mPNNeOr3fF&#10;Ridt1O/eVo9vrun/3PXQ018rLS00NTY0D9TRNqLc12LgdmBC6KcMVInkVVExptoU5dmrgfVA599d&#10;yxJAEhMST0+YYM+A7qy4oLq6r6K1P6TMk3KBgPLxx32wwMAMDvZ+3E2n5W8H5Vq17v2j+ddqKYfz&#10;WYBMc5uHVSbj4MVs3oMDVd56AxCyYCyHVgdSgraGtgrXeoj6eZI/iNdIbiILfSTuyDQiqfJKvUw8&#10;S2SxgCXKSsSDywwG9CkcSeToZCTLOP6cyShzvKJNxyNEfyinBg1Apqs27h4rQMPl4z+778nRowea&#10;RUSEhRkbGaNf3zFo0kSFybImATAiKPZKU1OzUuz0Wcs+mDBuxrOp9gJrXvbz8Tqtrr6E7ihjIBsV&#10;5GVM5JNmvZkgdlf0d4sWaszS+/I9fa7d2xJz797NT3+zpzy8pnvrfM3VB8fLUJMejiwfI6xdxFFF&#10;/UFYzWmiUdYzEWc/iyOM0zh3aiBzDgbgQa05MaKtsmpK4osLS/pOjCNS1zKgurKjB0hbwvUh2r1b&#10;KutKvOaoIIEzGJOc9RBiNB6xdrOxkWtKAjmEHMHJc5FLR+JIvCvOlSV/3vj1jVX0gMU/dw3nz58c&#10;m5gYrQiat1lMfeftFqzljaFdZpMtZBBPjwBNYofthN49hyMhJvrkMxkPqaxc87KXu9tpVVUd1q8c&#10;FBn3uHblS84cj5at+ivANGPuIYnhm/9sj8jwmJIHD+50+K2APJGSuo0Pr0XeOFp85esz+3E8NQx5&#10;3os403ASJ8b1w+plE5Diqo8YJpXJttM5gVqbE6pHcgSxF+tS7ZgMMuchHQlFaXEwy5jTf+wmd2T+&#10;MIh0NAt+c4bCVlMVqy21UMYtPDLc9RHNdYSb7GZygec0ZPoa4sLOFDw8d+DzxsaGeb927g8eXG+3&#10;KsQrq1kTSQrfx2uvvkuV1YzUpMrOOYJtCEtMPalE26Bn96FYGxHxbAABd5PesG7N6QEDtDkIZaYA&#10;Mn36ZpaWU9Cnjxnl72C2/gSkp1J6HzN6Fnp1Hd791y7oZ3n51gmdxsY7a7++cujSzVrulbXBGYUr&#10;DLGOK3RtJ3VQ5vMmu+ihINSCM9ANOb1HB3EcHo7miGQIF+64TFflsrZRWLVoNGcy9sNGKw2Uhljw&#10;OH1YzR6IJSyzB80biHjGq42U3Jne83G5PB4HMtdc+/b2xbX0il8F43vn/vagbp9tbNtGkuJWePXV&#10;t5Wy0ptvNlWSxLffaq4kyj17PFNA8HJ5+Y4GNdXxLI9MUybDaWqmU2enstobxYRnJgEZgM8+G0hP&#10;UWdmHpjBPXLb/LuAfBfwr9dpfdt45xJwH43n9+JoOmNMkAlSSDdrl01kgXIMRyFnYpOLPrZyIZC0&#10;Ta5zsdlhNgWCAYqDTFHgZYgYUt5KrqqN48yTzfSwDM8F9DQ9ZHE2/JWCKOxJWnH19um9nLJz6xeV&#10;1E/L99r3tmzebDtpggV3KxrPONJVobAXXngBf2PS/I9/vP4EkGGIDAt7Vh6CF69fvxowbeocfNJc&#10;nYNTy6i0AhVghg1bwaA1ha7ZGx9+2INeY87xEfuuvxeMp5+/fvO2FnvshsYHtzd8c+P0eXx7GThV&#10;ils7UlGXsR774r2wmbQWaauFKJsZyOba970Ry5HupIdc90WoWO2EXRvcUBntjBLOnqzPigQuHsHR&#10;/OSLOasdNzReq1nd2Hh9/L97vhU7stSj1qUxgEsqIMpzEl555a3HgBCYV175pwJI714jEL8x7tkA&#10;8vRkHR2tA1S692YAa49PW4xG+3aTKHv7scjYCi+/1IxADWAh0TQvJibkd3vHTxmImdmsxq9vxj44&#10;VRr7zbWas8Bd/r+Az2uLcKe2BI/qinGpYD0uFGzE1bJ0XN+Zhst7NuFyTQEeXq1B48163DxVeYEA&#10;x7JNl98QBcm/p3517xvdz+/c07126yvdW1891JXKNNuAXwMqNbVI3csrmknybBYOnZgAzmPH7MQS&#10;yksKKOIhb/6zNSsb42Uflc+fSVD//klNGNAxYMjgvujWsQs++bgbRgyfjika+jCYZw6TZUvyVrgs&#10;avJrF/Es3v/6Wt20xm8vx188cyz+2vF98Y13r8c3Pvoivq4wJr48NTT+5JF98Q03LsbfP7Mnfnd+&#10;fHxpaV48DSxN44mAeLPxmy/nfH5iXwzuN+DRnWv4+vYVpeHrO7TbQzRcOHbs8M5tc7582DiHLwz6&#10;qfM+depguwAf18L2rbopTNG1qw6rvV3w97//HS+99DKrwR9RfbWj+Ol3h/s/So72+8fTf3giMbFh&#10;/nOnqie2aaWS6OsfnpiSsjXx2NFjibzYH9WsnoXxn+V3yIBZY+M9rbq9hbEPr5/E1X1bcbwoHlcP&#10;ZOLmwUzcPpyDByeK8eWRPNyq2oYvTu4CHt1Cw5Wz9bfvPdT64lHj4B+eD/n5ozH9e+d17ToSn346&#10;RBE2r732jgKGVDE+odLq2HHIkWd5Hf9n30VQe1+8ckVTf7635ojRpppDh1prqqlZa6qo2GlOm6it&#10;aWFqqmltF6rp4eqnmZmZpMlbU7A1dvotJ8jjml2+cjPhxpkjqMqIQGXWelyuzMJXR4vw4FQZ7teX&#10;U/LuxYMzu/Hg7B7l76/P78Pd40W4SdprvPs5bl85dfZRfcmPvCU8PKvT7NkLSE8fE4QuSinpww+6&#10;KJM9OnVUh5/f6qv/Ee/4LRf+7x6zb19Or9zCXQdjNsRDc5oehg3VQscuM6jrNTi1Zib6q47FlEma&#10;nNi9DFqzF8Lc3IpbwlZwe9dDbr/0mzKzsP7EjRmR4fHxmzdtQjQ3vKzYFIT6HZsYe/Ifg3GKYFw4&#10;gG+u17FScuRfjc+/vnIYD8/swu2aXAWcu6d2nj168uT/iC/FeXkDV65YwUD+BkForoAhE+eErqZM&#10;mSN7cckGzX+MXbMbvmrsfebCqWm7i5KqosJWc9uL+fC3mgMPm0UwnKvHLfomcqi4P/75ZlsGyZZK&#10;oiUTCt54g+s01GZxLGK5/c/mNI2N7YoKSpMC/OMxa8pcmBmx3L8uALu4R9ep0mTcqcnD/ZM78IDe&#10;8O31o/jmau2PGwH6+jJBOb2L5ZQifHlyJ+qPVp+919io/p1E5+8cPlxXNn36POYi79Hy76Nd2+Hs&#10;OAbw9vQI/nc76f/551jS7nXx9PHD547uRm1hAnk8AzhP3r56ELhWBdw8jEt15UiO3YCFOvPQpUNv&#10;liLaKCOSLVuqcfRSk8rG+GcBqajY7+jsFISX/tENU0ZPw3o/EyRFuGH35lCcLEnm1+c+9pDTFfSE&#10;Q/SMH3iIAERABKxHlw7hQX0Zbh7KQcPRMlw+e2Lv9w0GnGm6ffu2rb16jdg9btxUDuEaby0qyv3j&#10;gEEqUT194vjhmuIUVKaF48r+TNw7Uar02K8vHqQRHhsHnx8FvqzHfXJ7xgYfjBjCuV8fMu9p0gEd&#10;O0yVmS4/C4iRkbv12LH6aN5iOGZP1cdqp/nYHGyHkqQQ1LADXDqQ/d1vCiiPLlXhEX9b2teXCRDl&#10;svKcrz88t185t7vHSnCTIqCuMKG2/ty5H8UTUlML3mnhj7dd+dGa6px9eZtQnhyM+vJUNNQVKj1Q&#10;QHkkfC5c/j0KwY3j9JoDyIqJQt8+UzmeLQFz2i8CoqfnZDRsmC4rDBwrmTUeLmbzEelji8zVLqjk&#10;bnZndqXh86onoNBT7p0sVX7/3vESxWsent+v/K28Jp2Fx9zlc6l5XTqYj2PVj4d0//D/jpan9EkJ&#10;d91TuikUVTnRuLArFV8dK1Yu+DEgBx8H2O9z+jVyPHvrV3Xb4WFhy8DZnQmZBrp0Mzb7oUFEUbGN&#10;dXEJWd+ly2hSHSdaz5kEe+O5CHMyREqoI4o3r0YN54md2plKUHIUtfX0HJTzeAoOveIem/LaqR24&#10;TSFwtmILjhXG4UhBXB1/p98fHpBN4a75OTEB2B67EgezN+AsjSIX+vTCH57bp9DEN1dqnvA6weHf&#10;Ikmv7s/Alkh3DBkwEM0/ncypmp4bTh6tGMNbUYxJSEgYs2JF2BhuN55w9eplrAqLVBYQ9ejQFfrT&#10;R2DZEgM425ph9Qou294YjL1bVwv1oH7nFlzel4Eb1dn4UoARD1HU17+anJuc48V96Thethl7WI0+&#10;XpEO3oBMmVL6h/23c29eT2fTuXvX+1ihID4QVQTkWHEyzpI+Gqh6pJfefRJLHgNTTT6vxiMqoVsM&#10;wqdKk5C9aTUmaujhow/UYW/lioL8bUhKisfaNWt4x51A2NvZwNbGDJMmzsVHTYehb8/+0Jo8DIvm&#10;aMBuiRZC7Q2wOcgWxUnBqObvHymIRz17/dXKTFwj4DdIY1/yPAQcpfFvAeM637/C908QkMr01ahg&#10;Pe3o0cPiJb3+sIBUHthdkBGzEuGe5siK8sH+9EjU5G7E0aIknN+zFZfYA2/V5CvACH2JCrp7nCCx&#10;1145kIUDORuQssYTMzXmol8vNWjP0ISRsQOsrcxgZWnORwulOTrYYjLzlveb9ETXzv0wafQQ6Mya&#10;iKX6M7lHowEifJZj6ypHlG8KxqHtMajNj1NAuUyDS7tWmaF4ozQBSR7Fiy7sTVcAqdq2Fmk8j8yM&#10;NJw8ceJMVnr8sJqqwmEXzlwYRoCkqfxXg8QT7EIFMrSysmpfTJAbvF0skbLWDyWJgdjPACuecoRb&#10;jZ8oS8UZUtjFPWm4cSgXdwjMdXL8ZYJ1ojgRFcmBiOZiGUN9TehqT+NGycYwM7WFna0lmw2bteIh&#10;zk52mMrc4/0mnPLauj13zO6GORPVYThnMpyXaWOdE1flclPL3IQQ7CF1HcmLVTzlJOmrnt4qnnBN&#10;PIbtOlXVJYJxnO+dqEhTzrE6ax02R3rCzn453F1dkBQfhfycVN4uo5x3WjiC6uqqqw4ODkM57Wfo&#10;unVxQ7cXbBt65crJobRD3/9zoPij3djUi4qy1FcFeKh7uLio1/Lf1atXEbMhAuYLZsLDeik2BixH&#10;5hp3FCcGoWRTCPZmrFWCvPTYo8VJSk88viMFJ6jC6griSBFRSF+1HP52i2GgvwBzdXRgaW5MEKy4&#10;n68dXF2c4eLspDy6uS6Hjo4V2nfQRfeOKpjEyQ9a4wdhobYGbBTamoe4YFdsig5FWVIgqvm7Ek9O&#10;0eDHueLr9K6tCkUpHkJvuUjPeArIcZb/q9iJNjOncbK34sJOB6U5LF+u7Cvs6LBcee7hzo7n7YXI&#10;yPXYnJKA3btKcOxYXUNd3Z7/GyHAjWi68D6DA07X1584XX8Cm7gLaJCfBzzdXGBjbcVyhykMpFdr&#10;T4SXmQ5iOHsxcaUt0td4ID/GF6WJKxVg9myNVDxGwKnKjibPR6Fi6xpsSliPcFKNs+FMzJk6CgsN&#10;dOHK3ilG+D4gAoqHuwuWLjbF8GELmbtMw4wxalgwaxyM582A6fyZlMDzsDbAGRmUwMXx/thH6qwr&#10;pIeUpVCGp1BJbcb1/Vtxg0XHm1USO9Jxiq+f3rkZp3jMYZ7T9nWuCHVeRvDd2Alc4ePtqbSngEjH&#10;eNpJnJ0cFcD8fH243nBLw+EDh/v/x+pbQkccJey/o7SofltGKtxcnDg2Yq5wug13nrZmszA344na&#10;YS4B0Z48Ak6Gs3gHBEvEeRsjJYBj3PSU7RtXID/WHwUx3qSylShLYe/l1k6FfC0tagUiAj0RYL8E&#10;lvoa0J42Hpx/owAiAPywuXt4YInBHMyaoI5FBpowMV0GL0crhHLD/1Xcc3FjiDvyk1djD2dQHiqh&#10;R+zdjvO8/+HVI2W4fXwnbh0txxen9igZurR75w7g1rGdzNLLcY3jL6cr81FTlIy85HCkJCcp91Pc&#10;npPGCR4x8PJ0h4eb20+el72dHfexD8DuigpWX86/9szpS+jp+rWrZzO3bqGysSIQZt8FVgUMBlhb&#10;awv4+3ojPS0F5gu1MHPMACzTmwpPM11Eu3OSnJ8pEgKXI25dCNKjVyI3yhMii3Oi/ZDL7HxTpBfi&#10;VthirfNCLF86GwYzxsLWZAkcHZcrv7fc3o5xw1Z5fNoEoDlzdDCI+7fP1uDyaxMjuDvbY6WvJ2+h&#10;FK1soLx/3z4cP34UXHqHa1ev4c6dO7jLGx5/9dVX37Uv+bc0eU1uhizH8AbJOHPmDG9MuYtbmW/n&#10;Dcgqvrx58/qe8vL8w7l52UhNScS61eE/AkRozJ1eE8dSUFnZ9mx6yLO/ifKdO6yD5mTCnjwuADwF&#10;wYYgCBjy3NfdCTXVB3D50jkEejvDeM5EWM8nIKZa8He2QjDzgthgRySHOCEx1BUJwU5IWBuIhNX+&#10;SA6y5/7vbvDj51bYLYCdkS5szBbBy94UXm5O3Gw/gr0yjvu/b0T0hvXcUH+t0uK4HXngypWYpz8P&#10;M6bPhtYsbcw30IellS3pzAkRYfzupERurJxDbi9C1cEDOHrkEI4frcXJ40d+1CRQH6urRe3hat5i&#10;bz/27OIt+rI2YWvaZiQlxiobCDQ+fNjt6pUrYD7Em42tUKjL0eFxbLFjh3F3cUB6ShxOHqt99jce&#10;++KLLzpv2bK9d3R01ElxUempwuWidAQEW5vH4EjP9WVgu3DuNE7V1yIyIgzR3lZUSmZY42GMNQFO&#10;iPOz4jaui5G4wgbxBCMuxBVxYR4EyRVJLAiu8bREKGlmnZcp1oZ6Iz5xI7/bjDd6icdXX975XJKz&#10;W7duHTh37vSBU8ePKO08//7iyy8PlJYUH9CcOWP3xPEaJ21tvOhVPvDzcseqQH9spKekbUlCYd5m&#10;lsi3sZxfgP28o8Khqv00fBVOnTiGUyfZThwlGIdxuLoaBysPYO++Iuzdyw38c/NQWsjbvm5LOyyA&#10;PLhzp13Vgf3H42JjsTYygjfCDGQLAifUYUPUWmzP2CxgbHvmNCVfeOtWw8VS3nRL4oU7g7Z4g9Ny&#10;W1KTD29RFMAELQAr/P0REhyENZGrkZ664dTR2sP3fT3dYLFsPiLCI5Aaswr5SaHI3BiEzev9sSUq&#10;EGnrA7E1OQZb07cgOzESWXxvS1QQtieEYWdBNjJ5k5bw8GCErwrDkSNHZJxa/9cuUEYKOVHDu7am&#10;FulbU2kc7q6wLoqPUUwm13MCwjp6SyxvbJzJG1EWcNL4blJR+Y2c3Pwy3tiybGt6xq6M9MSqovwt&#10;VRmZ26oy0pOqcrMTq3KyM6pu3bxexc4Z+71SfJuvv/666kRddVVxwaaq4sLNVbt3F1Zdv3qpimv2&#10;n71nPP1h3hI7vSA3q2alt+shV2eH6tUREQjx9zq7dlVY9Ya1a6ojwtdVr42IrE7fml5df/JENcvV&#10;nbnrge/WtLRqrRmTqk2M7B6GhZJaNsagtDiXt60rRzV75uHqGkXHnzl9FA2n9+P6mSry/AneGvUQ&#10;M/ICbr6fwnvhRn1++3ZDNePXb5q68803jxY3NFznLfQSsHHjeqyLXIWw0FUIDQlHRGgIIleFkvKi&#10;sSWVd0vYThV18jgprLJwbWBgF15nF6mN/Rro/3Xvf/PNN1sfPXqk+ltPrHLfwdBTx+prCwtLa7ek&#10;pdRmZm6rLczfWpuXu602P29rbWl+cm1Jwaba4vyk2l1lxbU1hw/XnjlTX0vjSPvZpQE//H3yeZMt&#10;Wzb5xbBKLFz+U4rs+6+JPHWWXIYb/oeR1srLyxljyso2hvt2amz8gu2nl1j81uv+yx9XUpJnn5m5&#10;lTHNRknWfg4QBYjvNTnOjZJaZLWbswMiQvxwuGY/Tp48uS8ublPny5cvd5axj7+8gf+3Brhysd6g&#10;9nBNQ1TURgUMZ6cf5yy/5DUC0lNw3Fyd4enhidWr1/N2sDtRd6Sm6ovPz3QkMK3+t+f1lz6eNKPN&#10;GHJhHW/c8lto69e8SDxHgPVnTnO4qlzylP+/W/390dC9c+fi+5V7c/2SWXpxWP7ztPVr8eVf7z+m&#10;N0cHe6rFcLlfb83du3eVfV2e//sNFrh2+YJuRfmOGz5enlxQZKvEkqdU9NtB+DHVKQVFB0ds3ZqJ&#10;8+fPVf2GU3l+iFhAVhHX1R1bsLO0+PbaiGCsCPBnEdBLKfw9rc5KRv20avtzj5J5y/FSnnFi2cbH&#10;ywP+fr4QBcdc4z+T8P2ZIbx//+G8O7c/P5u9LeVsSPDKsx7u7g0R4auYvAayzOLPop+fUvgTwAL8&#10;ffn4+PnKFf583w/BQSuYvwQzqEcgiMcH+7md3Z6dcZbZfUZJyTNa7vxnBuCnro0B/pUTJ068kpMT&#10;8kp9/dk5txsazlcd3H2+uDj9fP721PNZWdvPZ2RknE9JSTiflvb4OTPy80X5Ked37So+f+JY3fn7&#10;9++fZ7lmS05IiPJdMov+r2bH/9j1yqrhx+3Mq6zgfq+V/I/nLO8+Oe7p8c9B+I+B8vyLn1vguQWe&#10;W+C5BZ5b4M9igf8HqaHQ9huomyYAAAAASUVORK5CYII="/>
  <p:tag name="ISPRING_PRESENTER_PHOTO_1" val="png|iVBORw0KGgoAAAANSUhEUgAAAKoAAABQCAYAAACJf+79AAAAAXNSR0IArs4c6QAAAARnQU1BAACx&#10;jwv8YQUAAAAgY0hSTQAAeiYAAICEAAD6AAAAgOgAAHUwAADqYAAAOpgAABdwnLpRPAAASZdJREFU&#10;eF7tfQdUVMnWdXeTEcw5Yk4IKuYERhAEzAgSFCSpgIIBBAOIoAKiqJgFFUkiYM4ZjIiioKLYomLO&#10;OUzY/66Lzjjz3nxvvve/f623fmCtWt10365bdc4+5+xzqu69cvBPVv5XLoH/Ygn8/MuvD2UCqHxT&#10;3v5vZPArwJ9LrVyW/zksCXmKv68//ayUgPoTPylv/6YMfv4FX376WWrlMvw3ZfgX+Pv5G1Ap21Kg&#10;fuUn5e1/L4PPX3/Gx89f8Pr1azx8UIInj5/g0+ev+IkC/k2eVMJX0cpl/L+WwU+/lHpUyrkUqF8o&#10;xPL292XwlQJ8//ETnjx7htdv3+Dzp/e4o7yJixfO4969e/j8M73rr78SxJ+l4z5+/alcvv8GxoSc&#10;JXx+B+pnQre8/T0ZCOF9oie9X/IQV65eQUF+Hq5cvojs7CwcOXoYZ89m4/HjR/QeP+Hlq2e4e+8O&#10;HtHTvvv4WQJruZz/npyFnIS8JI/65SelTLz9xA/L29+TwVcK7MOXn1BUdAc7MjIwc4YfLCws4Oo6&#10;EckpqTh/9hSuFeThQcl93Cy8htNnsnH+/HkUFxfj/SeCVQC9XN5/SwaffwSq8K4f6SbK27+Wwaef&#10;KSsK7/W7j7iUm4fpfr6oX68OFAoFataohRl+U3EpJ4sALcDOnbsxY7o/HMY6IGLRIuRePF9KE0hg&#10;P7GVy/tvyFuQfYHPz/SolD0+EKjl7X+WwWda9NtPX3Dnzh0U5l/F7p07MXjwYMjlclGHhlwmhzU9&#10;65ms47h8OZce1gNVq1SHhroGBvY3wd7d6fj46QO+CsH/VC7zv4O3j9+A+kEAlTLDe8aj8vbXMvhI&#10;a3798QuuXT6HE2nrcfZAOhITt6K3SV8JpN/boIHmyDp1Bnt270J7Q8PfPm9Qrz6WxyzFw/tK3L+r&#10;xJPnr/FJJGR0EOVy/2sZfBA8S8IngSos/N2Xn8vbX8jgPUH6lt8VF93A/rgoLJ06Gpuj5yAzcwfs&#10;nFyhrqktAVJLSwvOLm44fzEPSUmpaNWyxW9ArVOnPkJDF2J3ejLWLJ6N43szGM6+4hP1UC77v8ae&#10;MGQB1XdfviplX/jm7eefy9s/kcF7hp63n3/CvduFOLl9I1YHTsAUqw4IsOuH9MQEbExIwwDTwahd&#10;tz4GmlkiPDQEcWuWY1VsLIaPHgNNbYJYrsDgIcMRvzkRi2dPw+ieLRDqZY+b+ZfwRQCVXqNc/v8c&#10;f+8Y6UUO9fYzgfqZb95QSeXtjzJ4SyG9o5QePXmIszs2IXb6OMwYY4wZVgbwHdAMIRPtsDUxEavi&#10;EuA/JwzBwWGY5eEAx75t4ec8GnOCQzDG3hEjR9shImYt4tetRZDjIIw1qgG7nq2wLjIUT58+xady&#10;+f8l9oQORA71RgD1I5Xxiuy+vP1RBq8//4qX5KU3885he+R0BIzqhsmmLRE41ADTBjaDQ9dG8Bhp&#10;joXz52FF5CKE+rjA27w9nDpWhmP3hgic6IB1sSsQFxePRaHz4TVyEAKGtMH8EW0xpnM9uFj2wcmD&#10;O1kB+Alv6VXL5f+PGHzNMougptSDUiY42IsPX8vbjzJg9vSC2c69e3eRlbYBK3yGYypB5mfRArOs&#10;6VFN28CxU0NYtakN+16tMG1EN8wa1QWBwztglmVbTOxdH96DOyB8mhsWzJwEN7MusDOsgQCLllg2&#10;vgummjbBcKN6iAqcjGKuaL1hRvtcnLNcD3+QwUs6UBFxnn74rJS9IWSfvvta3t5TBh9+wjO25ySP&#10;T94xy7+QhbSIqQgZ2xXThzQjSNvwtR0m9W+Dcd1awq5DI7j1bICgYa0RPMYIAUM7wd+yI+ZYd8C8&#10;0d0QZN8PfiO7wqtvE0zuo4eZlvqIcOiEBaPawr5TTUwa2gtH92XiBRXyjJlVuR7+iMNn73/Ce/L4&#10;J+8I1JfMph69/VLGGwVEj/bkwxfcff4R99/8Snl8Ru6JPdgYYIc5DNezrJrDf0hreBGkLj1bwr5r&#10;K4wnWP1M9RHu0BXhTj0x06oTfAboI9DaCEvdBmLlZDNEOHXDvBGGmGHZDv5W7RA2pgMibDsQvI0w&#10;vm8bJMRG4QHLVc+EHt6UdT38cf6P6UDfkJo+fMvQ/4y+teT15zLb7hMcDymQ4udvkJVzG3FbL2Nr&#10;+g3kXruL80fSEOs7AgGWLTDDvAW8+rWGc3eCtEsLjGVz4fupA9sy5HdEEEN/0PAumDnYAJNNWmA6&#10;qwPRrv2x3KMvwuw6E+yGmDvCAPNHGSJ0dAdMHdQcTr2aY0XIDBRxefUpgVrCsZS2squPH7H4gLJ4&#10;SVrEz5Syxx9/xd1Xn8psK2F4UT57jR37czDTfxesrBMwdFQsVq9NxrHtsVg5xQLTLZoSWC3g0bsl&#10;HLu2gB1B6sRX114t4WnSGp79W2MiQexr2g5B1oaYac7Mf3B7hIzpjXD7ngRoe7Z2CLERYDWkZzXE&#10;RJPmsO/WFIvJYQsKb+A5c4USctR7pBx36TjKsk6+z/0e5fCM1PTOCwK15MMvUL78WCbbbRroA4b8&#10;rMu3MMM/CZbmCejYcQmathqPqVPnYld8BFZOtYC/dQsEWLfFdEtDeA/Sx6QBbTBFvPYj1+zeAg49&#10;mmOSSUt40ZNOGdASwTZdsdLLGqt9RiDUthemDGxF4LbGrOEGmEmOO9W0Ldx7N4VDz+aInDUJlwvy&#10;kXv7FQ5m30Zu0WPcI+24QyUpX5RNvXzH4x3q5zEjTdHzj0rZ3fe/4BYFUhabkun2jSevWQvdCyur&#10;5Rg0aDMMDKahZj0T+PjOxeGUNVg7fShmj9DHvLHdEOJA7ziSydIwA8zhqxc9qG2X5pjQuxWzfQP4&#10;m7fBJOPmmGZphLAJg7HA2Qx+Q4wIypbwMCaQB7QmoFuRGrSGa8/GcO2njw0Rs7D34AHMDE6Ew7g4&#10;LFtxEuevlUD56gN18qlM6uU7Fote0pGw0H/rGYGqfPszbjz7UCZbMVPK45cL4ekdhT69IySgNmli&#10;i1p1OyAsYiUundqN+FmjMdNCgK89eWcnvjdkPbQdfJhEOfYiBejREt5MoAKGEKj8fMZgkTQZsZxl&#10;hPF9WrPe2oygbCXRBjdSBXeuTHkS2HYd6sJ9QHtkxMUgfstmdOvlhKZNp8Fm1DasXJuNnKKHKHr9&#10;hXr5WCZ1IzBZyMT23gfg+pMPStktepWCp+/LXiMAbr/+itS9h2E1bBJ69VzIfaXb0aypI1q3Nca6&#10;5Axcv56LhFA3TDdtRk/YlB6RtVSzdpjM19FGTWBtqIfxrKN6D2hLGlDqLf0tDLDQsRfm2faEK8Hp&#10;YNQYHn1asRrQFt7928Knvz48+7TAiDbV4GPdE8cOZGJj0ja0NRyIevUc0NdkEyb77MHeUzdQ9OYT&#10;9fKh7OnmGx6vEazKd0D+k/dK2Y1XX3Hl8bsy1/JZ7sh//BarNm1G7z6W6GQ0g+F/J18DuW7vjKRD&#10;3Ff68CH2bFzIJMiIIGvEpKoNAocZwr1fKwxv3xg2nZrB3bi0ZOVh3AoTyDnF+xDbrgi1746pZvr0&#10;ps3hyWPEe/8h7TFrmBFLU825AFAb4ZPGICv7JBav2oKmLbqiTq3+6N5tIcY6JGPT9lxcffIWV6ms&#10;sqgfMeerT97j1ttfkff4nVJW8PIrLj16V+Za3tNPuPTgFWLWx8OoU080bDAQ3bqFokN7P3TqNBx+&#10;86JJC27icvZ+xPuPwDRTPSZBouxkADd6TxeGcW96Vl8mRt4D22By31bkoq3g1pvZvxnrrtb6mGZB&#10;T9u3NT9vjckEsK+5AXwIWGcuoU4xNcT6RXMRsSQWPfpaoWLF+mjUYAB6dA/GsOEbEbX2FM4Vv8RV&#10;hr+yqB8x58uP3+MGa9q5DwnUK8+/IOfB2zLXLj76QEG8RcKOoxhkZg9dnSaoVrUdGtTvjto19GFs&#10;MhwbM47h5r37OJ60FOF2XeDeqy6cezaBOwv10yxEKaodAljEnzlEn1k9qwDckCKAOpHg9GNiNZ2f&#10;TyGIJxLAoozl0bclbOhJHTvUwbogTxw9dgIzQ5ahTt2GUFOthHb6zhg0YAOGWK7CvKhMnLr1BHnP&#10;P5c53XzH48WH71Dw6hcxf6Xs0rPPOFfypsy1C4/e49z9F9iSeQGjbRejcqV2qFChAvqZmcLVKwAB&#10;oTFIOXYRlymfqwVXsGPpNC6NtqE3rMll08bwHdyWnrM1fAa25oIAEyjWT30GCa7aBl4D9aVSVgCB&#10;PM20FWumXBwgBRjbsS4cO9ZEhMcwnDl5CPnse8e5a/D294dR50Ho2SMMlhY7MMSKm1xi4pF95xEu&#10;Pimb+hGYPE8HmvfyZ4FNpezik084c+91mWs5nPfBvNuYv3gHzAdHojb5YY0aDeDpNwP7LhYiq/gF&#10;Tt55jtOPPtLzki+dP4b9S7wRxVUmn36NyDubwINe0oUZvVtv1lH7tWSSxdITPagXAetnro/ZLGMF&#10;sfmakcP21INXr0aImWiN7MMZ5J7vkPPiZ2QXP8Wa5EyMtJkNE+NY9Ou3GpZDp2NlYiouPH6FsyXv&#10;y5xuvuPx7P03uPT8J5y+91opO//4E7Luvi5j7RVB8hPSjl+E58QY9DOOQKtWLqhT2xD9Bo5CbOJ+&#10;nHvwHucff8RJyib7wQfklTzHzcu8ojR5CRICRmKBTSdM53LpRCZRLt2awK2HAC6TK1YHPPs2ZZbf&#10;QtoSuNCxO6LsuyLGoTuS5zrjzMF0XHnwHOef/4rsknfYuv8o7J09GPaHonWrSWjT2gkjbCYi8dAp&#10;XKDHzaITKXv6KZ1z9r03yHn2E07deamUnXn4ESeKX5WtduclgfIzM/tsODoEoG+fCHTrLryqMWpW&#10;Z61zSggO5t/HWRqxkM3x4tc4ef8dch+9xc07Slw7vRcn4uYjOdAGa9wHYImTCcJse2DeyE6YO4w1&#10;2NGdsZhLp9EufbHBbyi2h3vg0OZInD+XhZz7L3HqwUecuv8Bp0veYkPmfgwYNAw6FfSgqamHWjVa&#10;wcHZG5ln8nH2yZeypZc/4VA4iXNPv+K48oVSllXyAUeVL8tcO/XwE3ZeKMC0WeGsXU6FQbvpaFTf&#10;FJ06myKE/PDwzac4xbB79M4rSTZHlHy9+w5nCN7rXMm7ffcOrp0/hLxDW3EhMxZHNgRj1xJf7Imc&#10;gsPL/XEyPgzHkmJwJH0jTh4/iAuFt3GevCuLXuII+zt05w0B+w47z9+Au1ckatXsKF1jVVGnIuzG&#10;eSH99HVkP/pU5vTyIxaPUfanuYZ6tOi5Unacln3oNgVXxtrhO69x5PZzbD5wCh5+IRg4eAJGj/VF&#10;6PItyMi5haPFb3CY4PxRLgeVb7Dr+nNsyy3BzrwSnFQ+Y+noJYqePEXh7eu8pv8Mcs6c5OXSF1BY&#10;TM97/zEuFiqRf/MWikvu4c49JW7euo6Lt5Q4VvQEx2kIh24+w+yFiWjWuB+BKkcF7Uqwd/HD9nNF&#10;OFHysczp5Ud5C/mfevQFh24RqEfuvsf+Wy/KZDtE4B1UMvM/fg7RidsRfyAb+288wZHitzhw+/Vv&#10;MjlQxA0j/OzgjcdIPniaGTlXj2Yvh3NADCYv2IBVmdk4Qg+cff89OS0BTm+5M+8hdmdfwrmzJ/D4&#10;2il8vnsBX0ty8fleLl7cuYyim1dxQVkiGcSK1MPoYzIMmqpVuSrWAyE0ln03nuEQz1lWdSPmfaDo&#10;JY4/+IJ9AqgHi99hz83nZbNRGPtotQfoXQ8QsAfJRQ8yvO/jTqY9N1+UyuTWSx7zBkdvPkLW+TPI&#10;2pOCXZvXImpBOIZZ2rFIb4ROfcYifDOrAnfpAR98xcYTRfBbsA4LgvxxNj0Gn67vAx5f5KUUV9kK&#10;+D4Pn29nobjgLM4UPUDGlXuYxb0FlsOc4Ru8Atsv3sbBO29/H0MZ1c9e6udIyWfsvvVMKdtHgews&#10;fFam2+6bL7GHHnQ3QSnJgt5MvO4qfI4dhS+w80oxTmQdw62s7XhTsB8fHuXi8f0CnNqfDqdhY6Cn&#10;1weus+MI6HcE+nvMX7MTFkNs4eMwDFlJUXh37QB+fZCDXx5exs8P83htRR5+Lc7C09w9uJx3gV71&#10;JdLy7mHjoRyk5iixV/kau2go38dRVvWziwZ68P5H6uKpUrb79ltkXH9W3q4//V0GBGrGDQLl9jvs&#10;IGDSDh/DkdTVeJidwusizvH2ckXianO21ziesQXW5vYYO3kRtmVdQXp2Lib5haGbUW84DDVF8op5&#10;uH4kAS/y9hKwR/Cx8Di+KLPw4cYRlGSl4PKJnTh69Rb2KN9iX/F77CXQdxWROtx8hUwaSVnWTeaN&#10;59h39wMyrhGoO4veYvu1Z+Xt2lOkCTkQHJn0sBkUUgZf084X8uYR65GxOgQ3Dsbj5ZWD+HDrJH5+&#10;modfXhfg0sEt8JrggtH2nli8NAbRMTEYPsIZbVsYwcK4C8L8HLFn3XwU7N+I+9mpeHYhA68v7cTz&#10;nEwoj27GyW2rkZCciPh9J5GafRWpZ69j20UlduQ/ooKeUC9Py6xu0pm47in+IGSglGXefINt+U/L&#10;dEvl/FMJ0rQbBOj1J0gnOLewxrpuxyEsWR2HYH8fxM6biEPx4cjJXIvrBzfj3ultuEbgboqciYlO&#10;ozDOwQEBM6dhlv8MWFuNQWeDrhg2oBvmetkiLTYElw9swd2zO0hVd+Pl5b14dfUASs5l4kTKSqyO&#10;DsOy5cuxcs1aRMeyrduCuPTdSDt5Htuv3Me2ay/KpH7SCki/lO+Rkk+gbi98heSrzGbLcEvKf0Iw&#10;MPRfUmLr3qOIXrES8+bNwaJFYQgPmYNpE2wwf9IobF40BZmr52HvxjDs37AQmxbPQIDHGHpUO4TM&#10;CULM0mhER0Zgipc3hltZwcV+NJYsCMKBzK0oupKNp3eu4EVxPl7eLcDL4isoyT+NC4fSkZGWiMTU&#10;VKyOXY45s9jndD8sW7IY23bvQdrlYiQVvCiT+kmhXjIZ8ROvPFbKUq6/QkLe4zLbtnDuKdeYNF2+&#10;g6TMXYhaHI5pPpPg5zMZa9asRPLWeN4zyhcL/Zwl75m2NhwZ6xdj+6owbFgcgMVzfLFsaSSSdu5D&#10;+uEsJO85gtgtyZi7KAohvDHamtVreK/UDOTknEbRrULWUu/jFuurV5X3cT7vKo5ln8aBnHwcuHoH&#10;6QePYsWq5aQP0YhP2U7OewlJeQ+QcOVJmdTPVs477SZ3uF0iUJOuvcLmy4/LbIvn3AVQMy4UYkPy&#10;dkStXIVFKxh+4xKRevQ0dmTlYN3WbVi/YQO2b0/Gnr07sf/gbhw6wNe9u7Bj3wFkZl1ExtUShqjH&#10;2Jr3CEmX7iPl6Dls3JSAZdFL2ZZg/brVSElJQebe/dhx4hwycwqRmVcsecxkKiT12kts5/ttWbnY&#10;dvoytl2+h61Xn37Ty6MyqZ8teU+QUvgWm3IJ1K0FLxF/6VGZbXGc+yaCdUsOy0NZ17Ex+zo2nb+N&#10;TTl3sfnSAwrpPuLOKpFw5hZSLhQhLfc2Mi4XYdcVJfbkc4WqgEBniNp89Rk25j3DhqsvkUxOmXkq&#10;B6voHQPJWf2nTyd39UdgYADmzp2DsKglWL41DRsOnscm9rvpYgk2XnoCYTTCe27Nf8b+niPu8hPE&#10;XXpI3YhW9nQk9JJ44w3iLj5Uyjblv8CG3Idluq2/+BDrch9hA4EWR4BsvEqZXHmOdQTKOgJIfC6B&#10;8PJTNv7/rcV9+3zdpcdYxz7WX3yAtexn85XHSD11EStWLIO/3xRMmzoV06ZNg6+vLxv/n+aLgMAg&#10;zFuwCEtXb0TC/pNIvHSP5+H5ctkX+yjtr2zrZSONc8v110IOSplQyloKpLw9xJqc39tavv/efvxc&#10;vF+d86i0XeB7NvHZd/mt5vt1l54iMfcutu46gGXLYrBgfjDCgoOwYF4gk65ZCJ7tj/lctVrA16jw&#10;UMSRciTSW68nUNeU6+I3WQqDjb/Gy9kFUNflPceqCw/K239IBrHsZ+X5UuBuZT004chZbNzGK015&#10;SfTa9euwgiWolWt5v9TNcUjelop4lqHWHDiLteeKsfriI4jfl+ujVAbC6Dfkv8LKCw+UstWXnmHF&#10;uZLy9hcyWH72PkRbcU60vyenGHHceQr64mMJsOvIcddn3cCaE/mIPZaPVcfz+T+58LnbWH++mMC+&#10;D+k3Z/9e/393HP/vjyuVze8y+s+OfyVluJacf/m5EqVsZe4zLKOAfmxLz9yHaMvO/PHzPx/3//P/&#10;S4VMzj3A8tynWEFjXnbhMWXCz/6OTAi6ZWzi+KVnH2Ipfxud8wxLL7Kfby36wlNEnXuCaP6/6irD&#10;GxWy9MIjLDkt5M72J538p/+X9Hv2AQ2E4+NrtBjr3zyvOG7JaR5/4QlWXXmFNVdfSXJaSnn93T7+&#10;znxi2N+qvJdC5krZcgoqmieOYosWwmXYWk7+tZxhKIYeYel5Co9CWyK+l1rJ/9dNzFO0pbTmFZSD&#10;EOjSrLuIoeeI4WfRZx58k0WpTErl8j/J5Lvcfn/9LkthCKL/iONKLD6mlJQslFMq53/V77+nh+/j&#10;FeCMoWHEkGOL1+U5Qtec22+6/qv+OS4eI8YZc/YeIk8qsfDobUSduisZ9n9y7GKMKy+9RPRpAnVp&#10;zhNEUQlLCNAltC7RYukBVp2nF+CBS3hy8VkkLT0imwM7Ldr9f699/z2VEMF+pP6kz/7N/v7DvxPj&#10;WZx9FxFUhDDWyF2XMCU0AZMD1mLhpsNYmX1HkoV0jBg3ARpF+Qgjl+bxt+ZSOm/Rz6qzxZgfvxvD&#10;xs/B0HHzsDTlOJJYixWAWfxdzn+rz78rPzG/e9R3CWI5v6XHb2HO9hws3n8Dq88RtHRK4juhm382&#10;l1L53EMsHVhqHoG5dTusnfxgPIzVjMWJWH2iUHJ0kafvSjiR+vm/0FEU5RuT+0KcUymLuvgc0cKF&#10;X3yC4Mx8+G05Cb/VhzE1+jBco3Zhatw+RB25guWS8EqwiEpalHXvf90W0istFBOlR4pgOBSvi06z&#10;8bNF/O7f6fM//ZvwU8UcVwlW5j5BaPoljHBegG5dBqF/LzPYj5uJWWt2Y9HxIo67BAvZBNhiqPAo&#10;GvTfn8ddypEemwCPSDsORxdPGLRqjO6dDTFrHpdlTxZgBc8ffuabjP7D8lmYzXHTE0YfzIVXeDzM&#10;xi3C2Gmb4Rt9ELMTzyPmdDFD+kMs/Cc6XnjqHnVYIiU5CQez4ebsjrpVa6Fpw/pwHOeM8IR9jMoP&#10;EUHQL6ZMFnKeQu//rp4WZ9N75zxH+Kk7Sln48XuYnpAD3+UHMWpSNPqPnYR+w53Qz8ITHU1c0c3C&#10;GZODI7GMxeklZ+4hjBMIO3kXYXT1/7KJ4344Vig49Egx5u64jsWHaH305IsIDKmfH/v8Z/3/qa9/&#10;eu6/O65/MvYF/G04jXAlDXbJzgIMc1yAdgZtMMZWB1On1YA5780/eLQnZsQfQwQjjhDi7KRz8F11&#10;BLPTLxOo9/n7+xD9/Cu5LD5LRXL+rjOjeHl0O4x3Uce0mVUxxnEIfBamYslJyulAMRYcuM1+hXx+&#10;kPn/1P+/khF1F8Fzh++7DNdZEehubIrOPXqgv8VwGJu5YajzQoTRUa2iVxW6+se5EKg0oIUHrmDC&#10;9DDe1K0dZaSOKVMrYJKXARx8ghBCWSykjkP3F2HxCY6bY/87MvlNZj/ML5zjjbzwjL8nUL0Wb4PR&#10;QB/odx6GntyWNtymMZyc68DVXR+DLXuggV5r6BvwLiH+8xC+9yJPfB/z2ZnUTojGQfG9aKX/f2vf&#10;Pvv+eXgWw9Oxm/BZuhN2XisxbUEcotKP0kMVYj4nU9ofQ+H3vn7s74e+/uE838732xj+PI5vff5x&#10;zH8aK/uYxxZNTxJ75CZsXVfAQL8jn20qQ/5VGW7fkWHhQhl69jbE6Onc3c+IsIQ3/h3qMAttO9ph&#10;FC/OC919kUos4fg5FzGmH8bxB/nw84VnHiEw6SIGDvXCUKuq2LtfhoOHZLC0aoLeVkGYsmQPJock&#10;wTciHWEH8imfP8p0/knKSczrr+T9DzIo/X0YwReVpYRPxBa0MegPI6NKfOyQNqKiamCCezNYcP/s&#10;WOd5CKMxRmdTr0IvP5xD/C+8ZcDWY2jX1RK6uhqY4ivDpUsyLFqsiT4D+sHJJwZe87fCa14iIred&#10;Le3nL3T52xy+4+lPug+lLBede4aQ4wTqAPPRvAKzHkaOVEfYAjVs2aKBzB0KHDupg00JjWHSryo0&#10;1dXRpn0PTFyxTfwIoVklCGEnc4/ROx6nwDiB0FOln83jZ/OO3UGwADDBuYAeYX4WwwDfz96wAyPs&#10;XOhFBsDa0hr2rl7wXbcDc0nG5wqw8Hchoi8eK16lvo7+sS9x7nnHS48N5liC+SqOm08DChXn4msw&#10;xyQ+l75nCxEC4O9Ev8Hffyt9z+PYRF/z+dtIjt91Viq6MNz7TlHHZSrg+XMZfv1VzkedCyBVRY/h&#10;gZiXVojZKzfBlPdHNWqvg0FD+sFt0QbMOVLEfh4ihHMJ4fyl+fC9OLcAcOmYixHGY6bGnUdvcw9M&#10;cK6KkhIZn7HK/i2rolqdfjA2teOeVmvYOo2HT3QcgvYXIPT0Qyzg+MUc5rHvuaKvb03MX8heyFqa&#10;I78vnX/p/KTGcSwk3QpOO4EB1m6oXLkm3N1kuHdfhlevZbh8RZXbDGtj6LCusB0/F+G8SZugZpJ8&#10;qYM54hzU8bLLzxGcdBRN2xjzylkZ4uKFfGTYvFkOff16vDdBf17Va048jcScsEisPJAj0QiBFaG3&#10;EKEn9iMwM4+6kWTEsZfqR7R70ljn8pwhHHf42Sc8RqmUDR1Wj6snKriYK0MuFZOSIsexYzI+YFaG&#10;J0804OWtAm0tGarWawHHiM2lACJdmEulSKGOIAw6eBsB+wolUAjPNJcDEm3W7luYufO6NMC5u6/D&#10;aUoQXMY3x+zZVXiLxxqoX78phk+ai+CDBZh/5jEH+QBzDt+B/54bfL0lAay0v2IE7ruF6ZkFCNh7&#10;nVZeCujZR5VSC2GICdp/G37pBZi176akSCFY8V0wvVEw3wfvvYXgA2xijOxvDgU0RyiALYhtITmj&#10;z5rT0O/qBkf7arh6RcZdTwp4TdbBvn0VkZsjg81YHRjbBJImXYaT9yzeSr0i4jfK+GjJ2jC29YNf&#10;WgEWsewkhCzOP08Y81HKYf8tSUYCtHOF4VBR/qlXYOUUCOdxDZCfXwrUwYM1eSVqVfTqVY0yqooJ&#10;ExrD0n48/BJOMjF5jNm7CilPIWdhmHcRdEQpATZEAOHQbczIvCbJSZK3mCPnL+Y3m22e4JfM0D0W&#10;bETdBl3Qto0K9uyS4eefZXjzRoVXKyjwjEa5OKICehv3woRZmxFBuQZLToNRlFxzPoEbwzJbeMJR&#10;tKVHFkDdsKHUkLdulaNeXTXo6OhgqLUu/GfWwEQ+bGPB6m0s3j/FAhpJaBbHdOSWhJVA0prgk8Lo&#10;OFZ+Nm9fAebtKUTAniLKrNSwhKzmn37E8d9WyjZvUZEGmEfFhMxXQe/eWpg+XYODl+PVSxnGj5NB&#10;Q0OGBm06kJ/tIn+6D8/Yw5i0MhOxJ/Kw7NANOC7cBWv/9fBdvxthx25IicD0bXmw9k2GiXMMHBcl&#10;wTUsFSNs7bApTpfb3WRwozXL+fhFY3MHRJJSiFpcFAfmHLkHpj5r4BKViohD+eQojxGw8wpGByaj&#10;t0M0rPxWITQjiyWVEswVExWe5MB1OM5NQzebSIyeswVBuy9hDsEaSIWFMkz6rj8BG5/NsJ+1FXO3&#10;n5GSCWFIAYeVCGSbzT4CCHATx6Xo0r01UpNlOH1GhZ6/KuSKthg2rA18vFTR17QupkSQsmxTYrjD&#10;JMSuVEcJPZKfnxoMezti9qbLWEp5TFp1GNMy8rGQfNA34Sysp2+Ge/Ruyo7KIagCJQ56Gw7eSzHM&#10;uiUOHSwFqrm5KmWizb0A6igokCE0hProb0YqkIKgDYdh4bYOFt4JCGGmvpzzD6LDWEDwRJ0qxISI&#10;behpuwQ2gdsQSI49l3MKJJBLGw2Hsgrel4ehE4IZsvXg5CjDi2cynDkjx+w5ujhyqCbBqibhYMyY&#10;Sugz2B1TN55GML1/JBOk6JPX4Z94FO5RezHafTlq1+mOmjUVWL1ajl9+kWPjRjnvSKhAo0aqSNii&#10;QFaWDE7j6mOcTwQ2nn3J/RGPsGjPKTgtisdgv7VwCN+DCMo+ireD916XDrvpSzDaewOGz8zArJRc&#10;qRQo9Ds3i1TjSBFvjX5fCz/9JMOMGXI+truCZNH2Yyvg2jU5khLV0KRxRX5WBXpte8FnUSxmRCWj&#10;71A/9LWeAN95YfCdHYWepq5o1t4cg4Y7YvryeMxNOYPRU1eiXecRqNPYGC06WqBLH1uYmplgZWwt&#10;bpXTwNChKlCoKNCkuTH570bMXncCbkHr0KWfIxq1NUOX/g7wnr8SC9JPw2X+BnTsPQoNWxijmeEw&#10;2LgGY2HqUWanzL7puTxDtzApGIla9bpCv9sIjAtejflHr1HAjzFt3WH0H+aFtu3MYMDxTJgWgZgD&#10;uVIYnUnvPeNgERawFOe+LgfNujBxnKSDBw9kSEjUZbLQGhUrDyZPN4WWZh00bdkZq3ccxqajJehr&#10;4YGwUA08eSzDrEB1NGk9FC5TNsE7YAn6jfSDQ3AC5iYfw6jJ89G4tSnMRkzC/OQjCGEUmsfoEbD5&#10;AjobT0F7g9r02DI8Zj8jhqtCXaM6dVGPT6jWhuuEiryM2hyOHkGwGOGK5m0GoWMPB7j5xWIxqxJR&#10;559wtewu/Jelol2XEahcvQPl7EB5bUHgngIE0tv6EwwBTG4Cj9+H99YsdDbzQN061RlFZXj/Tsbd&#10;XDICV4dXJbRB4Y2W+PpVE5s3qTDRao+uI2bDLiwTnlH7MSFwA4wtPdDaaBiaGVhDTas9qlfXxXJG&#10;469fSz1r5cravCVRPSQk1MGWBA307FWJerOBF/uYvXw/xrjOReN2A1CzWW/0sfRCQHQ65pEOWjpN&#10;RMs23cmbB6LXYA+4BsRhUdoliT4FZT3GzEME6pWrdfDsieBHBI6iIrp3r4RdO9W50VcGF2dN3hKx&#10;GarU6Irq9XqjXad+MDPvjUGmnZntteNtxFuxfMOb2g5vxZvhNkFDlim69hqCwSOmob9ZPykk2o5t&#10;wBBfj4quiaZN9NC1e1MYGjVALQpLQ10blSo2QIs2FmjVbgyat+gIc7NazLSbo52hPj/rAytbbwyy&#10;GAHroXWYfTeB1cg+aNi4D43CE+EphzFjxUEYDxwNK4vKcHevhi589KNBDyvMid+LDceKMJzhtWOH&#10;ehjnVJF9NETPnn3hOWcFgpl1+x+7h6kMlZHcRDI59gIMutli8UJ1yXALb+oiZjlvdjbTlOe3ROWq&#10;vdC0tQ0CIpIxJSQDLQwtGZ7V8PatDPEJutBrZoT6vL+pcZ/2nLsR+lnZYoDVeN7LqiM/q4j+Awww&#10;1i8cIQzR4YdvY5BtGBTyVrwlu4rkPZ+/kMHRUYXRqxbatm3Oh17UQaPGjXmXv4F8PwCGhg0pz+rw&#10;9TPCYGbptqzQxOzNRciGvejc0x5N9Vg1sFFjH3qwsnGEW+R2+B8ownSebyY9agCBar98H+q3t2b/&#10;Gti3V8ZnscowbrwKHVFFOikjgncwvv7UAEp6dxu7CtCs1Ab1mpuiVQcbPtfAApWq6MHYWJdP1W6O&#10;Ji0NGOZrY95cNXz4IMO2bTI01tNFlSpNeHukVmjXoQGPr4HK1RqgWZs+aNthDKpV64nq1SrxRsk6&#10;cBzPa8qG2qJPf0fot+tJbFTHiJFVEDSvExO6cRjlEonAxFOYm/1IzIG7p9Y3RwEzWx8fBQGnhYMH&#10;VRkCSLLvyejOVbB8VX3MCe2BVm07Q1WlCsZRmHHxVaXEQqFQoHcv8tpUXURFV+FAtXhMPeg1aA1/&#10;/8q4clWOCxd1MGqUNlRVFWw6BGAdmFs1pIerx1BRmVanDVtyQqOO1XnLRQX27JEj52J1uBF0OrT0&#10;qpWb8CZm9bFlswoePqmGIyfboj9DcPVazdG9rwdDowdsbfWwn5nz3btq8J+ljpq1G2LI8CD4BjBU&#10;Whkzs5UxQsiYJGrAuFdFdOw7EhM3HoU/Q+cUllHmM7R5b8gluCZh9qwaKC6WUQZCDtXx4lUjnMxu&#10;ichl3TDWxQ5dTPxQn/f5795bD+kZcj6mW4YipQ5sbKkUepTxzqpYtaYyBpo2gLZ2bYy100RiogxT&#10;/XTpVcchMPY0I0cKqtXqTCOXYRd54q+/sLKglGHsWBWoqFTiLdJro//A2ujTrzHB2pJyqoXRo1V4&#10;abWC56rB7YENYWrZFzZOs2DUw5PzbUa+LMONQhkOH1Yj+NrCdFwIPBLz4HdIiWn0qEGkG87Rmajb&#10;3IR31ZYh+7QMNwvlcB5fV0qA6tW1gLlFX+Re1sP7D6qYMVMOFYU6WrbQIYBqwahLPRqIJnZyvBcu&#10;6rIq1ABa2rXIo7Xx5pUCR4/KmExpERM10bpNPcq9AVrp12Z+o47ORgqMGFWLVZO6mDhRHecvqODw&#10;0SqMqrX4fUPel7YhPbo29u6Vo/h+FV7l0IwO0Rjj/SKxiNza/+hdpSwoqBnOnpHhyBGWYvIVEkhf&#10;iyyQWe51WvpPP6nh6fOa8PBswLsyV+BOd35P/urnp+BJNMg1NWiZqjhxQgFDA5EMVMaggdoUmCo+&#10;fVLF65dyzJ0jQ6VKMqipKSQvlF+giUmTKqJyFR34BwhepIbkZA2kpqrixQs5x6CCnTtU0KaNnP2p&#10;Yvx4VdwheD59VFCI2khK0uB3gqboMdQ0RHy8FsesQstWYAOTGz09bVp7V5ZfTDBzVk2WT+T4+FEV&#10;N27IMXqkDE3bdYbDohTMoAKnHFRi6uG7mJRyFQ7TlzEL74XlSzVw9qyMFECOD+/FeIRcKuHYKX2Y&#10;DOjNR5u3hr29Do1ZfCejV1XlpmhVdOggp9GKJFQOexq0iqo6gkgLhNdN26aCgQMH0JtE0Os7oFdv&#10;HeymVxO//8zE9SoTKgFGmUyDt2hXR3a2Blav0yEP1ETVqnKsXVea+Hz6JMetIoWUyNWu2RxyWXMm&#10;pro4e06OL59VcIf8f5pfNXQdOhlj15zDlEN3pCYS02nL0xi1jAkcOfuX8S4ucnh4dIKH1yIMtJjG&#10;JEsfS6Kr4vNnTURGCiqoRv0SWDma2J6uheQUYuFZ6ZyTktXRoEElDDarhIcPGYGZjHc0UkOVSpoI&#10;mScishbGueiSHmhifogCV66oYxfpjDCkz5851i9yxJB+VKmiSkPUQFi4KuUkxzvK6kqeHIsXV8Fw&#10;OztEctUs4ChXpmbPrifVCn9muBOCuHBBgfBwuv4xckz01MLRIxrkICpIT1ejxakidZs4CXnZLBkq&#10;8IZeEydVw8uXGiTlwqI0UKuWuiTUU6c0WUGoiZTkqpysJoGjghrV5QRjqXJmzOCkqmgiIkJNOu97&#10;AiI5SR1Ll2kzsVBFCT26ubkAamkNs+SBCr29Gm4XqYDFCt7gQUHgq7DYrGDFQg2791QhT6rKRESL&#10;nl2Dv9MmMDRx4pQCx09U4JhqITZWFyYmCrTV7wKfJUkUwB1M3q/ExL1FmMLkZlYSebJPAPr31edv&#10;1ZkMyBE6n97iiACsGLcKlVUFnUkvhljWp4FrSXMRRj1okIJAVcXp0wpJPhMmyBlBKnCelZhsqCLr&#10;lJy3XdeDulp3DBzUiHVTeo+7cpZ1VLF3DwF2R07qosJkSg2TJyvwkeFUeK8aNeQM1azEHJcj77Ia&#10;Dh1Sk5SclMRKDAHcpo0q36tQ/lp8rYKVyzWou2robOUB+7Xn4HWwGJMPiDIQKcCyJN5e05i3flfB&#10;yZMynDwhg6sHHzgcmQon/w2oUM2AiZQaebcatiYo+OANYWhqUrL08YOcGFAnPajAsaoReDJWJzQJ&#10;zkr09Bq4dl3UmdVI/9SxI4Mlr1ciYVYj7dPmHNUkOb2i542P1+SG8gp4+kQN58/LYNhehrp1ZcSF&#10;nDhSQWYmQX6eOr2owJjx/REgFqP2s44aHV0fDx8xA2SGn5QsJ4+To04dVSq6ElsdeHtXoZdTwTG6&#10;9uEk+5sZgt+RhPsz1Ghq6mLo8GoovqfJLFkAVYXHUAH0fpcuVeCVnLVZQWjAkNGUSUJD3n+0ArkM&#10;rYZKnzRJhaFSiyDUkAT/iGOws9OgN6xMgWhKXsjGRsExqCEmRoX1PhXs3q2J69fUcPQ4vXd7TbRo&#10;oSpFghcv1HkhXnUaTR2OX4/9EhDkv8LgPn+W4cDByrwPagO4TGCdj+GoiV4vuAbGYDpLIp4HWLLZ&#10;XYiJpAAzDhRiVtwRjBw3hxy6i5RYamlW5n31dakgLbx8pSZFifkLaqBZcz3OryK+EpTbtwvQMEy2&#10;1KQnVqH3lrFGKbxjFXLG6pRXqSE3a6ZKDqqG6OhSr7RxoyoVq0Wj16SS5AgKUuG4WUSfIrivnEmJ&#10;SFDUyKvV+XsFThzXoAzUWdtVYMECVd4hW5UesRQUOTnaCJpTnWG/GgFEbjvQHU4xR+FNA5xIY5xz&#10;5DamL01iKO/D0K/AqW9AdXHjU7GX7cCkiAzo1u2E/v0FhZATMCo0aC0aviY9NaMEkz3hcFq0qEoH&#10;pIX7rHaMGMEksokuQ7aGRF0shqhBr7EWMneqStRx5AhVYklEYQ1pvldJBQcM0OKzvCrRm2vi5k0Z&#10;cxs5b0evhkzSqCdPVFjm0qZO1ZGRwYrHoD5wWXIYXruZTC2Lac/QrYJ9B2To3pO8RFVGAetIYVVH&#10;pyEWsa4mhBYZoYr2BEdioqqkfH9/OYWuia7dKtCi1MhbFEwYNCWhizD89i2Fe1aDXqEKZs81QEO9&#10;LkycavEiNzlLXzIagAqzTW2EhlIQXxQMCTKGJTWGgQoSDXj1Wk7gqvB/TZZA1Kh8uRQyhCXb2wuK&#10;UYchrxbDuboUmgsLNbFvfwUsCG9GMHaHXtNmtFJNfidnQV2DF+RV4MV2Nbnq1o4lFAMYmYyB6+od&#10;8GKN0531XjfWKF3Zgo4/QEjKOQyy9iJ3ak0Dqyudq0HDloiLa4lfftXlnFTpBXSZgOowW1cgI1MA&#10;VQMtWmoTUJQPQ7kXvaLw6oMG6UqhUVCJho1kBDPr1RdLFxKsrEQCq03QaUkRZeFCBWWiSY/K+b+S&#10;Yx1lVa2aJstjGpyninSMSICEsbdqVYnH1sXy5bpSHfP1KxVcOK+BxCRdeEziQs1AK4ycsgIeKTlw&#10;389kirXJqUtF6DdBl85ynGboF819YhfMjdyKSbPXQ6dqGwwZIpMczVbquUHDCtSTtqSfU6dkPKc6&#10;Q3kFbNqkLjmWsWPVCEQdGpQGHjwU/9PwGmlhW5oa8wUZRo1U5fE6HKMmvbJM4ura2upo3lybkUeN&#10;c5LBpK8KWjRXx/59CtJMOcGrwv7k6N9PCzXrdoFD4Gr4pF1UyqYHmrMsoUkvJkPr1gKkQsBVGFYb&#10;MBGoRj5E66D1DBiowlCtweNUpZPOnKmg9asxLKlJfKfguoKhsiZDXRMqpSoXD1RwgxYjiPntOzWl&#10;JTqxGhIepoKXzHB9/YRH0GbWWArUrYly1ubUCABxDjU8fiSHg5Ma+vXXYIgSBWlRa1SwfKSQKEND&#10;vUbsow0Os/53KVchZc6vCe6Sh7oIj2jG++C342XMjch3tJDHJETwyVdvNHDufG0+daQyqxlNMXTy&#10;Anhl5sFtz21MYCHdeecNTD54D86xJzHU0YXF+HoESQWOqxlLadb08AMJuqpSgd7QUJWeTgu3bzMx&#10;oFev10CdXlaLClCVPJC3t6AtwhvS29xWpdHKqUQ5KwByPCT3FQbX3lDQF00CVEvi1ytWkhcS8O7u&#10;mqxti/9VqVQtAvk7r2NCmKlgFUAswlSFhXkrbIxrwr61GUYZyUgfRD9nz1fA5ImN0GOQHYaF7oT7&#10;vmL4HLoL28XbUbtZXyZxqhI/vc4Ec9LkVrB19Ec/U18mR03g412aoyxerEpQsZ/J2nQQCuzYKSPo&#10;VJnoadCRqFIOIgKqkepVoAFrSIbn7k5wN9Dk92qSx7W1VaPOdXl/BE3JyaxYIfClxvFrMrSr8jle&#10;cspXjVFYXaI+osy1e7eCXleN89Mlj28EO4+xrN0mKGW2zGTPnqlAZQqeJYSrDi0eNHqUjsSJRFgW&#10;NbcqVXmT2YpyZqmiwCtjeBLeQIvZugZ5reCQcobXegwd7eHtU4/1OVWGOC2cO1dBSsgyMjXI4XQZ&#10;LjXwmOWwaTNUSR20EeCvyXCq4NKtAjXJb4UgMjJUabEEpZcuV8Yq4d5ddYn3BTIxUVHVRo8e6li1&#10;ujqC57diyYaPwpmiKoXCPXt08fYdi/APVBES0gBD+FwoD48qJOoKUhZtWrDglCrkSTTKptroZjYB&#10;EzZxF9BeJcbvYNF8z004pN6AgcNaDBndBQdp5Un0An2MDaGq5snkzJzekHVWKsnYRI1LraQiNNDs&#10;03I0baaOxo01WehW4Xxk8PQUoV8L/fpq0UgUpEbkmqRGo0aSi9FQBbBatxaRoRLpUQVGGY5xk1zi&#10;+C4ulBE9dewqTZYLazAyVJAMVSSsnTprQVtTiwarTY/biEBqiQmulTEzQIX8vgINQEcy/FTSOOMB&#10;HWHiugau6bfhRq9qvjgd1fXNGfp1cPwYE1eCa/r0ajT6Poye/QmyetieRoMmlZgwQfBlbVI0bQn8&#10;u3fLUKu2KjmnyD2EfmRwcFAjh9bB+vVa0jKstzdDfW0tbIpXk4DsNE6NXl9QwFKgxsYK3q7+G1CL&#10;itSkpHr27IocswqKikSZVJNOoRKXYLWxkZTBamRrjJw4RykbMtaeYbeCtN7s4aGg8LR4Qg26YIWE&#10;cJH8tG0jLEGVtw4nUeY+AFFn9PMTgK5MHqJLICmkcO7mVpEDa8CEpTL8fBXo27c6rK2FV6uMgnw5&#10;LUeNpSJNSQmz5wiPrA1PD01JSWlpMgqBHrWOBkObgnxQBQEsFY0Z04h8V1dKoAYN0qLHrUivwqRK&#10;SUscUYm1y4qwd1BlCUWXAG5MjlNHAmNcnBY9QA0+O0obU33VaaV14ebakOfWkbxZn25yNGZNcXTM&#10;EQL0Dhwzb8CZy6wj1uehtWU4vKY0p+eTSeWyzp07cP4O7L8bgakheW9DQxWCRp18TiRzIqnRkPjY&#10;oUOsdtCjek7UpFIqc2VPW6JO55kgGJtUYPVEW6qaXL3Konr36kyu6pNG6UphfRsTinp11Zn909io&#10;j6QkHfTs3owGX1f6fkmUAhUr6WAc+3zwQIFNNL6GDauhew9t8nPh4VkOG9sMt25VZOmJYHNpjr52&#10;i+EUfw0u++5gBIvuLfo4sVJSi4lraWRcvlyNka0Gy2L1KJ/KeEYaKBKt9kxy5HItekltcmyRyH7T&#10;T11NKXkTYJ7EcwqPGUP+LsYXQGOpxogQvUQVz1gd8PJS4Y2JtTi/0qi5fr2cEUSdDkudzk1Oryv4&#10;eF0adQMas4aUiOq3q4DOXbhknasiVaP68ukzVl5RSlk3axtmspqSdR06pJBAIEpEwv3HxYkESUbP&#10;qctSRScYdTCiW68kJQvr12uSk1alEEVoKK0EuLmJWqkanJwIPIKtR4+aqFGzCflhFXozBWtlCsyY&#10;rornnMTSaJa3KmgxPGiSRCtwgHXQ5kw2atNqRfFYcNIZMyuT0+lRMJUlch7OEsaKFZpSuBVeviq9&#10;fPfu5GxpCk62CsHUhEKpRwWoS5UCHR1RHyY3SmIS0Koh9NvqkcvqSsuEXQy5LNzOGiNWHMa4PUqM&#10;zbiOcVxGtYzNg9GwRQgLa4m3lEFKijrH1JJK68y+a7N8IpYLuZrDvnv3UWHmzvrmZTk39ogyki7H&#10;riYZeFSUJpdgK/HYb4nEFXrT0aw7kgLdu1+ZilWw4lGdoKzPPQWlHnPHDjmTE3UMHKDOOYqSoQbl&#10;30A6ppBcPGO7UL6gL6pSImI2WCS0gobRofC8Bob1CNzm/F1FaZl6gktbmDktxfgELjELerM5CwNt&#10;Z6Jl81YM7bpSrfgckz8rK00avQYuMYKKpG7SROGYGL1UdOHsrCUtp584wbE1FpxUjVxTLkWNWbO4&#10;tk/6Nnc2E2IaZ3S0SJ7U6YxUJMcVFKgCTeYxPj4arOyISoWczk2NRqAiLSg9eqRGz12TzqQhnaUO&#10;5yxHcIgG1qylAyB/nTO3IvqNGQ+bpXuVslb97RhitKQTC2GJ5EN4r+B5XGkg+VfQqlp34m6n8ZEY&#10;6TCNnTSTBi5KFMLiBbBFRviGSh03XsbJcY06VKx6CEXoMoxVJmdVJ8BlzBgJHC+FVOrZuFFBa1Sn&#10;l9Vg1YGhMVvOJ4Mw/NcUGSfrtyxZeXhySVG9BvurTuCqUbmltc2oKBlDjAYL0pUIfHV8IKj37RML&#10;C1XJ2bT4UAcZTAcRiPVFQV1O/qSB6TMqs9isS2+ooBeRoVHdKugyZDIcN5/G2J1FsE27DofdN2G1&#10;5iq6jYnB3HntpRpwNmmRSd/6UnQ4fVqF5TEZeZW6VC8eTv4q5ik8bMeOwjPpMhxXZMKlzgUGVXp3&#10;NckTidrgNfLasWPrkut34/JoCxq3GmWogSNHK0iJktiBJOhB1+7qXARRp0GJEg0pBSmKgWEtJkqV&#10;pTry0+dy7nSiU3BlcV1emcBUY32S5yDlCQmpAle3SnzQGr1tPLmeaW8M9d0K1x1FsNtxCxMzLsNu&#10;xjK00e9Jp8Jqz4OqlKsKC/BquF5IL0lwrV8vgKRHQBnQOGvRkbAWzuh27pyCUUPBqCcciYqUUAcE&#10;iIRaA35TRbKkYERQJb1hHXW+Oj6TMorkUE1Nm5FaR9pHIOiD2A/Qvr0qo5qC9IBVJmtNUo7adAh1&#10;gV9FTb50U9QM7jdp28kYQ4NT4LDtqlLW2XoyopdWlyxANAESWxuWRchH1VRrQL+LGex492SXjTkY&#10;OW0DFiw0IWnXKBUsE4egQC3WL7W5sUKVz2uSkctpITBIB2/fqEkhXXg/oSxTUwF6FYlnCm8Sy8RB&#10;l7VVS0stZoga5HZimxjrhtXVOWiuobNoPpJ8TiZj2WliM3r5qvRU3KXDkk2zpmrMxtujfQcrhAS3&#10;RRGTFRF6iotFHVPG4+lpWAZq27YGdu+qSmtWYyhV4XcsnK+RoXNHOZq16gn7+XFw4eaR0dtvwCa1&#10;ALYM/8M25aOX6yZM8BiMvFzBeVkOO6bDbF5N4lChoeqkH/pUUD+4u+rRSFnfJHCMOim4JFybiYMA&#10;YTXJ4I+wkiHCYcIWVS5Li91RVQisPpjk2QeprMdmMIFdEcvwG8PFFdYhlUo5jU2N6/vaTNhKk1S9&#10;RqIE1JgltiacB7N/hnRfP/L9jp1Je8w5x2ZYu7YCz6khLTzkswQUR49vbVUDJkM84bD8OKNFIWw4&#10;x/FMFu2itqGTiQ0G9DegLJswuok6qfBuMhb5GSVMmmDIyKkYPGw61LVawMxMhRtvtKSyWxtSQJEs&#10;paVVxIP7qnCwp75VhMesRDlpII3URSRKCxZQ/4w8ISHCcWlx9asmdafDiMGFn4qCNunSo1ZiDqQg&#10;rVJQ5w3oYDqSUtbEI3LbAH9VroRyr8HoxbBPvgHb9EKlzG3OSnrPDrQkblDgClJ7QwKUa/6Vq7ZF&#10;VzMHjIvcjAmZVzCKezCHh+3BtDnjmGBUk6zDmxli27ZVYDWkMS28KgzJLxo15DNBXY1oXdWlHTRi&#10;adPDTY4qFdln5Yb0bHVoDKqwGS2DOgviZoPqU2FVJC9cs6YKbzVen+PR4/2aNLnXU50T4+Ns7I2R&#10;tr0+NnKM3bnsWIlj6zsqEO5zN8BnOi+BYF1TGJg4X+Qi0pXWVUn8u7KmOhyLFxmxzqlOWiNjWYWL&#10;CGbMXGu3wJDxQVyNOouxmYUYkVKAUan5GLntGkamXMfQsEPcQME76kW3oAcVZTEZeZ8MYfNJGbo3&#10;h34ff/Ti0/U8vXty7Ew2mc3qG1RnmcUUgbMG8VzVpI0mfr5a6NODD+gdw2dPeWihex89GPSawCsF&#10;vGDGx6YP7K8F494EVJ/qBLgKk0gZy0Ma5JyVafzqmEN96DWqyzpuf/I+ziNNHRNZN23Xvg3M7INh&#10;x40/ppa2cBnXGhvWVWB4liGdXH/cWE3WUs3gNCeBiVQBRtAIR4kmDDI+G8OmLiRtsIaDXXvegZCc&#10;n3MIZbju2rkWOvV14Uae4/BZvh3N9QegcyddUkBNKYo1bKDKGnR9zA9uxIUFHfToqkuHVhujbWpI&#10;NWFPdxnpgZbkQVNSWH6zJFBJGy3M65DeaEu194rcbN22jR75diPemEMHLZpVQd3afCQn9zBsT6uJ&#10;BaEqTMg7oMfQYNivOYWxu4sxYluBUhax6ywm+3lytaIRdEmMdQimdp0HY6R3OJzWHIL99us8kMpL&#10;uYZxWy5icugiZntG6NKxIstEuqjXyBA9+1uifbde0O/YAyPHusB1sjfMrHrTy1RDy1a6qNuoIZq1&#10;G4SBI7jX092S3rWeVI+r16gDRowZzqK4EQk+eXD1hjAeRN5oZ412Rtz40MaAO7WcWKKYhMFDu0Kv&#10;SRVU57r2AHt/uG85A6/0q3ALXcsrEQYynFRl2NFGi7YNuWNnOAv6K3mL8gTYu7vCsGMjflcB+gyh&#10;zfU7wcJhOrw3HYMTM30xr2FJ+RienI9hbMM513Ep+ZgQkkgqM4zLgZWwaiW3OzoxrLWqhx5DJsIh&#10;9iyc15/B+GlusBtdHb26a6KvmQW8ec6pgb4sfJMPG9DrdekAy5GesBzhxI0j3bmXdTwcondgTOQu&#10;GAzxQtP2FuhhPJZ0wII7p+qyIqDBTSgNWc/uwOhUHx061YUJgejqOxujbK1h0KEmmrTQQ1/bGXDm&#10;xutJqbmYHL4GQ0fZoWNnbuQxqMA9FFVg1L03nKbxKor0fNjTEId+m5+Yq03aNUzcfBRuMxeg3+CR&#10;6NSrE7r0as7dZ51hyg3VrhE74LZTCftNpzHE1Z8JGhcB+tbiU68rw6C9PnoPsISJKRcNehigc+/+&#10;6GZshq499blCxf3FjaqjYZOmrIE25cpeNTRvWQ/19AzRpZs+HURN1txrQr99R3TrY4pufbvBqJt4&#10;b0bZmKFD53acb0M6AgPYeobAK+4CbLcXYmSmEtaJDP1TuXLhziW0kXYzod+Dmy5GTcXYhfFwY9F7&#10;NCdllVTAdhVWVOKYbVzJWb0b4z39MchkNLmbLazcZ3Mv6ip0n7AYQ/yiMX19BjxjMtFjbCg69nKC&#10;YdcxaGfJHVCB6+G6bj+8FqzCCIKvl4kVrL3nwDsqHi6eARhgbA5z2wlwXrge5hRyS3Nv9PUMhdPK&#10;dNhEpMLELghtezuj89g5sFt3CA4E2eh0eoj1WRjsHYPuJuPQuv0ItDKdgiHztsJ3Vx5m7OG4Zyeg&#10;hfFEdOw2Bj3MJsHEMxrjNxyF844bEkgtE6/CmvP73iz4v016IXyTL2HijMXox8tPDNtURGcK2HKU&#10;H5yW7IZNZhEcMq5hcsR6jLKyhnm//jTg5dzYfBmTl27lHtOx6N1jKAY7h8Jt2S5SjAQMnBiF4YvS&#10;4MjfjUq+CpOw3egzYxvGh+3CrPDVGGdvg949u8JS7HyaNhd2tm6w4jVajlEp8OQVsFZei2Fg4oLu&#10;Y+bCZuUh2DGc2zIB9Ew+i+FBG9HJwptgG8MNN64w9lyOcfFnMY4yErr7PjfpfXIBHNOuYNKWoxjF&#10;Ir/hqHmUtT+MXZh0Ld0Ldxr/sG03MDyR11Wt2QUP3yAMsxhJI3KA7/wojKd+DO0CoT/cHyO4LXNs&#10;6EpYjJ/CbY/O6MQ9rIMcvFiVcIWdjQts3PwxfAqflu3oAWuLUayLe/ApMtGwDliKFsNmwMg2mP1t&#10;xqigSLQ2HYe2xs4YTBxNWHcSLtTPMEa4YelFGLL1ilJmybrhuMRcBG89zoFmYvSao7BL5YSoRIut&#10;V9muiAOlV9Ect+Zg6qrd8I9Ogv/qdEzcegpjEnJhtf4c7HkdkCcTEgcC2nrlcXhyaW5iTAaGxx6C&#10;+eZLGMPQMzUhGzP5W09SivGbT2DydgKKAJ66cAMmrs6Ac9plqa9+i/dhVNxpcit68825GLvyIByp&#10;9OHrskvHRUCJNmRrPkZtOMvLZOgJCOhhyw/DOoGbtlOvSUC0Jre2jtwNr6XbMXntQYzekoPh/M4y&#10;MR8WCaVz+7GZi89onO5cpZqydj96EZxNutvC2iMUM/jkEzcKcHASBUivO4nXFrnPWYWJwaswhVvS&#10;7NKZXW88hencRzBjSTI8tpyGEz+zS7oMW+4/tUnmrn7SjMEcvznHPiz1OibtLkJwOr3j/PWwpmG6&#10;RCZiVuIxzFqZAb9VO8nR8ngcPeFqPooyeiecuJl5GMFmzj6GsA8xl6FxObCN2ccrD9LhsWo/rOMu&#10;UjYFv+nsx/lZUDZCj2OYPDqm8v3KEzCPOQ67LZek6DmUDum7DJwI6OnxBzBl4Ubu+touXRQ4IT0P&#10;fSL3wWzpEThuo8dOzqEzoXxX7sC42P0YH7sb02KSeXwmZiZlwz0xCy5LU+ATvhHzNu5D0B5ugk84&#10;B5Po/bBadQru5M1jGB37zk/GKNZ53RMuYCRpijRm4US238KQhDylbHAKBS8ph4qj8szZBlP5ZvxM&#10;fP5j+/7ZdyEN+X68+M0PvxWKEE18/9sx7HNwAhX0bQACZOJc5vxcAE8MSpxf9COOE2MofS/aFenY&#10;79+Lcfw4vtLx/Dj+qzDlMaKVgqJ0HH/1+z/PUzofxyma2eY8mHLnvvhMkg/7+35+oVDRhOKlY7/J&#10;a8iP8/kmC2kuP/xWOue3+Yr5m2/h/1vypP7FeSQjZCv9DV+l85fOxexbP+Kz0nOWAv+7vEW/f5bR&#10;n/Uo/e67vH/TXencfjxWGo/Ax7f+hb6+j/07Vr7r+jt+/nC86FuMXerjdx1IGPkTZsQcpD5/0N2Q&#10;tFtCLkqZWfJ1DKCA+rMNpLAGSa950us/a+K7ATxuwJar315/P176jor9/vvS40r7/N6vOFfpb69K&#10;x5X+/8f+So+/8odxiLF9H9+fx/XjmP75uEvHIc71V/P68+fSuCiwQRTcIHqngVRQ6Vh/70PqkyCR&#10;2je5iTF+n5/4Xoztx/YP56G8hMwGbOF5xDl4zt9l8rsMSvv4o0x+7Ot3Gfwu7/9prt/H9KNu/qz3&#10;3/VTquv+38b6o36+j+v3uf5Rlz/qW5LXD/gQ/fz2P2UodP4HHQmjSb3Jzy4pZQMTr6E/PUZ5K5fB&#10;fx0GCOpByYXouylXKeu3tQAm8ZfKW7kM/vswIBxo0g0Yx3P3lPGWAvTeeKm8lcvgvw8DcZdhsvUG&#10;em0kUHsTqD2ppPJWLoP/OgwQqH0I1J4bLt6R9UouQo/N18pbuQz++zDAzTS9U+6g25qLj2Wd1l68&#10;22lNzq3yVi6D/zoMrM291WXd5WKO69j/AYnEgmAtEuH2AAAAAElFTkSuQmCC"/>
  <p:tag name="ISPRING_PRESENTERDATA_0" val="QSBNdXJyYXk=|QnVzaW5lc3MgU3R1ZGllcyBPbmxpbmU=||aHR0cDovL3d3dy5idXNpbmVzc3N0dWRpZXNvbmxpbmUuY28udWs=|ezA4Q0Y4NjMzLTYyQTQtNDBBQy1CQkI1LTc4QkZDOEM3MDhFMn0=||SVNQUklOR19QUkVTRU5URVJfUEhPVE9fMA==|MQ==|aHR0cDovL3d3dy5idXNpbmVzc3N0dWRpZXNvbmxpbmUuY28udWs=|SVNQUklOR19QUkVTRU5URVJfUEhPVE9fMQ=="/>
  <p:tag name="FLASHSPRING_BG_AUDIO_DURATION_TAG" val="0.0000000"/>
  <p:tag name="ISPRING_ULTRA_SCORM_COURCE_TITLE" val="4a.2.1: Ansoffs Matrix"/>
  <p:tag name="ISPRING_ULTRA_SCORM_LESSON_TITLE" val="4a.2.1: Ansoffs Matrix"/>
  <p:tag name="ISPRING_ULTRA_SCORM_SLIDE_COUNT" val="9"/>
  <p:tag name="ISPRING_ULTRA_SCORM_DURATION" val="3600"/>
  <p:tag name="ISPRING_ULTRA_SCORM_QUIZ_NUMBER" val="0"/>
  <p:tag name="GENSWF_OUTPUT_FILE_NAME" val="4a_2_1"/>
  <p:tag name="ARTICULATE_PROJECT_OPEN" val="0"/>
</p:tagLst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empus Sans ITC" pitchFamily="82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15074</TotalTime>
  <Words>29</Words>
  <Application>Microsoft Office PowerPoint</Application>
  <PresentationFormat>On-screen Show (4:3)</PresentationFormat>
  <Paragraphs>11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Tempus Sans ITC</vt:lpstr>
      <vt:lpstr>Times New Roman</vt:lpstr>
      <vt:lpstr>Wingdings 3</vt:lpstr>
      <vt:lpstr>1_Blank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Business Studies Online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4a.2.1: Ansoffs Matrix</dc:title>
  <dc:creator>A Murray</dc:creator>
  <cp:lastModifiedBy>Stephen Gouldthorpe</cp:lastModifiedBy>
  <cp:revision>266</cp:revision>
  <cp:lastPrinted>2002-05-24T14:22:21Z</cp:lastPrinted>
  <dcterms:created xsi:type="dcterms:W3CDTF">2001-07-04T09:21:15Z</dcterms:created>
  <dcterms:modified xsi:type="dcterms:W3CDTF">2020-03-25T13:02:36Z</dcterms:modified>
</cp:coreProperties>
</file>