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9EA8-7045-418E-BDCA-224AEBEB05D7}" type="datetimeFigureOut">
              <a:rPr lang="en-GB" smtClean="0"/>
              <a:t>15/04/2013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83A-26C8-4ECA-AF47-903BEF0A1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58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9EA8-7045-418E-BDCA-224AEBEB05D7}" type="datetimeFigureOut">
              <a:rPr lang="en-GB" smtClean="0"/>
              <a:t>15/04/2013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83A-26C8-4ECA-AF47-903BEF0A1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7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9EA8-7045-418E-BDCA-224AEBEB05D7}" type="datetimeFigureOut">
              <a:rPr lang="en-GB" smtClean="0"/>
              <a:t>15/04/2013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83A-26C8-4ECA-AF47-903BEF0A1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20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9EA8-7045-418E-BDCA-224AEBEB05D7}" type="datetimeFigureOut">
              <a:rPr lang="en-GB" smtClean="0"/>
              <a:t>15/04/2013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83A-26C8-4ECA-AF47-903BEF0A1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09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9EA8-7045-418E-BDCA-224AEBEB05D7}" type="datetimeFigureOut">
              <a:rPr lang="en-GB" smtClean="0"/>
              <a:t>15/04/2013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83A-26C8-4ECA-AF47-903BEF0A1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57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9EA8-7045-418E-BDCA-224AEBEB05D7}" type="datetimeFigureOut">
              <a:rPr lang="en-GB" smtClean="0"/>
              <a:t>15/04/2013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83A-26C8-4ECA-AF47-903BEF0A1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47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9EA8-7045-418E-BDCA-224AEBEB05D7}" type="datetimeFigureOut">
              <a:rPr lang="en-GB" smtClean="0"/>
              <a:t>15/04/2013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83A-26C8-4ECA-AF47-903BEF0A1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81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9EA8-7045-418E-BDCA-224AEBEB05D7}" type="datetimeFigureOut">
              <a:rPr lang="en-GB" smtClean="0"/>
              <a:t>15/04/2013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83A-26C8-4ECA-AF47-903BEF0A1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78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9EA8-7045-418E-BDCA-224AEBEB05D7}" type="datetimeFigureOut">
              <a:rPr lang="en-GB" smtClean="0"/>
              <a:t>15/04/2013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83A-26C8-4ECA-AF47-903BEF0A1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87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9EA8-7045-418E-BDCA-224AEBEB05D7}" type="datetimeFigureOut">
              <a:rPr lang="en-GB" smtClean="0"/>
              <a:t>15/04/2013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83A-26C8-4ECA-AF47-903BEF0A1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57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9EA8-7045-418E-BDCA-224AEBEB05D7}" type="datetimeFigureOut">
              <a:rPr lang="en-GB" smtClean="0"/>
              <a:t>15/04/2013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83A-26C8-4ECA-AF47-903BEF0A1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10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19EA8-7045-418E-BDCA-224AEBEB05D7}" type="datetimeFigureOut">
              <a:rPr lang="en-GB" smtClean="0"/>
              <a:t>15/04/2013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D383A-26C8-4ECA-AF47-903BEF0A1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82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Theatre in Education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LO: To obtain a better understanding of TIE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4321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By the end of the lesson you should be able to…</a:t>
            </a:r>
          </a:p>
          <a:p>
            <a:pPr marL="0" indent="0">
              <a:buNone/>
            </a:pPr>
            <a:r>
              <a:rPr lang="en-GB" dirty="0" smtClean="0"/>
              <a:t>1.	</a:t>
            </a:r>
            <a:r>
              <a:rPr lang="en-GB" dirty="0" smtClean="0">
                <a:solidFill>
                  <a:srgbClr val="FF0000"/>
                </a:solidFill>
              </a:rPr>
              <a:t>Recall</a:t>
            </a:r>
            <a:r>
              <a:rPr lang="en-GB" dirty="0" smtClean="0"/>
              <a:t> that Theatre in education is a performance that has a clear message to an appropriate and set audience.</a:t>
            </a:r>
          </a:p>
          <a:p>
            <a:pPr marL="0" indent="0">
              <a:buNone/>
            </a:pPr>
            <a:r>
              <a:rPr lang="en-GB" dirty="0" smtClean="0"/>
              <a:t>2.	</a:t>
            </a:r>
            <a:r>
              <a:rPr lang="en-GB" dirty="0" smtClean="0">
                <a:solidFill>
                  <a:srgbClr val="FF0000"/>
                </a:solidFill>
              </a:rPr>
              <a:t>Describe</a:t>
            </a:r>
            <a:r>
              <a:rPr lang="en-GB" dirty="0" smtClean="0"/>
              <a:t> TIE is a form of drama that is used to teach audiences of different ages about issues that are appropriate to them</a:t>
            </a:r>
          </a:p>
          <a:p>
            <a:pPr marL="0" indent="0">
              <a:buNone/>
            </a:pPr>
            <a:r>
              <a:rPr lang="en-GB" dirty="0" smtClean="0"/>
              <a:t>3.	</a:t>
            </a:r>
            <a:r>
              <a:rPr lang="en-GB" dirty="0" smtClean="0">
                <a:solidFill>
                  <a:srgbClr val="FF0000"/>
                </a:solidFill>
              </a:rPr>
              <a:t>Explain</a:t>
            </a:r>
            <a:r>
              <a:rPr lang="en-GB" dirty="0" smtClean="0"/>
              <a:t> that Theatre in Education can be used to tell a set audience about the facts and choices of many social, cultural and political issues.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712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When you were in year 8… what issues did you have or want to know more about?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 your groups write down some ideas.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Share your ideas.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6373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Hygiene, eating disorders, abuse, depression, exams, boys, safety, managing work and social life, choices, peer pressure, drugs, alcohol, smoking, internet safety, beauty, bullying, etc.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Choose the idea that you want to do.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177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your 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Create 4 still images: Beginning, the problem, the bad solution the good solution.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Add thought tracking: each person say one line in each still image… what your character would be thinking.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Bring them to life for 10 seconds each.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542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Evaluation: 2 good points about the performance…. 1 improvement…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Make sure you write these up in your drama diary.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1402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Independent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You need to do some research on your chosen topic…. Facts, figures, case studies, stories etc.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This needs to be done by .next lesson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602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219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Theatre in Education</vt:lpstr>
      <vt:lpstr>Learning Outcomes. </vt:lpstr>
      <vt:lpstr>RECALL</vt:lpstr>
      <vt:lpstr>Ideas</vt:lpstr>
      <vt:lpstr>In your groups</vt:lpstr>
      <vt:lpstr>Perform. </vt:lpstr>
      <vt:lpstr>Independent Learning</vt:lpstr>
    </vt:vector>
  </TitlesOfParts>
  <Company>Beverley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Theatre in Education</dc:title>
  <dc:creator>V Collins</dc:creator>
  <cp:lastModifiedBy>V Collins</cp:lastModifiedBy>
  <cp:revision>3</cp:revision>
  <dcterms:created xsi:type="dcterms:W3CDTF">2013-04-15T15:02:44Z</dcterms:created>
  <dcterms:modified xsi:type="dcterms:W3CDTF">2013-04-15T15:26:00Z</dcterms:modified>
</cp:coreProperties>
</file>