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73" r:id="rId4"/>
    <p:sldId id="258" r:id="rId5"/>
    <p:sldId id="274" r:id="rId6"/>
    <p:sldId id="275" r:id="rId7"/>
    <p:sldId id="276" r:id="rId8"/>
    <p:sldId id="272" r:id="rId9"/>
  </p:sldIdLst>
  <p:sldSz cx="9144000" cy="6858000" type="screen4x3"/>
  <p:notesSz cx="6864350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1655" autoAdjust="0"/>
  </p:normalViewPr>
  <p:slideViewPr>
    <p:cSldViewPr>
      <p:cViewPr varScale="1">
        <p:scale>
          <a:sx n="84" d="100"/>
          <a:sy n="84" d="100"/>
        </p:scale>
        <p:origin x="-99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23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363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67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68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72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83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34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56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11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31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50986-1221-4D0E-96C8-5F86797FC861}" type="datetimeFigureOut">
              <a:rPr lang="en-GB" smtClean="0"/>
              <a:t>08/01/2013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EA95A-A224-4104-9DEB-34314086C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4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/>
          <a:lstStyle/>
          <a:p>
            <a:r>
              <a:rPr lang="en-GB" dirty="0" smtClean="0">
                <a:latin typeface="Accent SF" pitchFamily="2" charset="0"/>
              </a:rPr>
              <a:t>BLOOD BROTHERS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44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LO: To explore the issue of adoption in Blood Brothers.</a:t>
            </a:r>
            <a:endParaRPr lang="en-GB" sz="4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7496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Learning Outcomes.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By the end of the lesson you should be able to…</a:t>
            </a:r>
          </a:p>
          <a:p>
            <a:pPr marL="0" indent="0">
              <a:buNone/>
            </a:pPr>
            <a:endParaRPr lang="en-GB" dirty="0" smtClean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Recall the explorative strategies.</a:t>
            </a: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endParaRPr lang="en-GB" dirty="0" smtClean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Describe how you used the drama mediums to explore the issue.</a:t>
            </a:r>
          </a:p>
          <a:p>
            <a:pPr marL="0" indent="0">
              <a:buNone/>
            </a:pP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Explain how you created the dramatic elements. 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6646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Read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dirty="0" smtClean="0">
              <a:latin typeface="Aharoni" pitchFamily="2" charset="-79"/>
              <a:cs typeface="Aharoni" pitchFamily="2" charset="-79"/>
            </a:endParaRPr>
          </a:p>
          <a:p>
            <a:pPr marL="0" indent="0" algn="ctr">
              <a:buNone/>
            </a:pP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 algn="ctr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Read the section where </a:t>
            </a:r>
            <a:r>
              <a:rPr lang="en-GB" dirty="0">
                <a:latin typeface="Aharoni" pitchFamily="2" charset="-79"/>
                <a:cs typeface="Aharoni" pitchFamily="2" charset="-79"/>
              </a:rPr>
              <a:t>E</a:t>
            </a:r>
            <a:r>
              <a:rPr lang="en-GB" dirty="0" smtClean="0">
                <a:latin typeface="Aharoni" pitchFamily="2" charset="-79"/>
                <a:cs typeface="Aharoni" pitchFamily="2" charset="-79"/>
              </a:rPr>
              <a:t>dward and Mickey first meet. 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6990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/>
          <a:lstStyle/>
          <a:p>
            <a:r>
              <a:rPr lang="en-GB" dirty="0" smtClean="0">
                <a:latin typeface="Accent SF" pitchFamily="2" charset="0"/>
              </a:rPr>
              <a:t>Discussion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518457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 What does it mean if you make a pact as a blood brother?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Do you think it’s ok to give a baby away for adoption?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When is it wrong?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When is it right?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Is it right to give a baby away for money?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Is it better to be born into a working class or a middle class family?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762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/>
          <a:lstStyle/>
          <a:p>
            <a:r>
              <a:rPr lang="en-GB" dirty="0" smtClean="0">
                <a:latin typeface="Accent SF" pitchFamily="2" charset="0"/>
              </a:rPr>
              <a:t>Paired Improvisation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In pairs work as siblings. They are cleaning out the loft and discover that one of them was adopted at 1 month old when they find their birth certificate.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 might they react?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Use a still image to ‘mark the moment’.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931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/>
          <a:lstStyle/>
          <a:p>
            <a:r>
              <a:rPr lang="en-GB" dirty="0" smtClean="0">
                <a:latin typeface="Accent SF" pitchFamily="2" charset="0"/>
              </a:rPr>
              <a:t>Progress Check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51845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b="1" dirty="0" smtClean="0"/>
              <a:t>Perform and Evaluate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u="sng" dirty="0" smtClean="0"/>
              <a:t>Success Criteria</a:t>
            </a:r>
          </a:p>
          <a:p>
            <a:pPr algn="ctr"/>
            <a:r>
              <a:rPr lang="en-GB" dirty="0" smtClean="0"/>
              <a:t>Role play</a:t>
            </a:r>
          </a:p>
          <a:p>
            <a:pPr algn="ctr"/>
            <a:r>
              <a:rPr lang="en-GB" dirty="0" smtClean="0"/>
              <a:t>Still image</a:t>
            </a:r>
          </a:p>
          <a:p>
            <a:pPr algn="ctr"/>
            <a:r>
              <a:rPr lang="en-GB" dirty="0" smtClean="0"/>
              <a:t>Use of voice</a:t>
            </a:r>
          </a:p>
          <a:p>
            <a:pPr algn="ctr"/>
            <a:r>
              <a:rPr lang="en-GB" dirty="0" smtClean="0"/>
              <a:t>Characterisation</a:t>
            </a:r>
          </a:p>
          <a:p>
            <a:pPr algn="ctr"/>
            <a:r>
              <a:rPr lang="en-GB" dirty="0" smtClean="0"/>
              <a:t>Show the climax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0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/>
          <a:lstStyle/>
          <a:p>
            <a:r>
              <a:rPr lang="en-GB" dirty="0" smtClean="0">
                <a:latin typeface="Accent SF" pitchFamily="2" charset="0"/>
              </a:rPr>
              <a:t>Theory Stuff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51845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Explorative Strategies:</a:t>
            </a:r>
          </a:p>
          <a:p>
            <a:r>
              <a:rPr lang="en-GB" dirty="0" smtClean="0"/>
              <a:t>Role Play</a:t>
            </a:r>
          </a:p>
          <a:p>
            <a:r>
              <a:rPr lang="en-GB" dirty="0" smtClean="0"/>
              <a:t>Still image</a:t>
            </a:r>
          </a:p>
          <a:p>
            <a:r>
              <a:rPr lang="en-GB" dirty="0" smtClean="0"/>
              <a:t>Marking the moment</a:t>
            </a:r>
          </a:p>
          <a:p>
            <a:pPr marL="0" indent="0">
              <a:buNone/>
            </a:pPr>
            <a:r>
              <a:rPr lang="en-GB" b="1" dirty="0" smtClean="0"/>
              <a:t>Drama Medium:</a:t>
            </a:r>
          </a:p>
          <a:p>
            <a:r>
              <a:rPr lang="en-GB" dirty="0" smtClean="0"/>
              <a:t>Use of Props</a:t>
            </a:r>
          </a:p>
          <a:p>
            <a:r>
              <a:rPr lang="en-GB" dirty="0" smtClean="0"/>
              <a:t>Use of voice</a:t>
            </a:r>
          </a:p>
          <a:p>
            <a:pPr marL="0" indent="0">
              <a:buNone/>
            </a:pPr>
            <a:r>
              <a:rPr lang="en-GB" b="1" dirty="0" smtClean="0"/>
              <a:t>Elements of Drama:</a:t>
            </a:r>
          </a:p>
          <a:p>
            <a:r>
              <a:rPr lang="en-GB" dirty="0" smtClean="0"/>
              <a:t>Climax</a:t>
            </a:r>
          </a:p>
          <a:p>
            <a:r>
              <a:rPr lang="en-GB" dirty="0" smtClean="0"/>
              <a:t>Characterisation. 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1926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Independent Learning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 smtClean="0">
              <a:latin typeface="Aharoni" pitchFamily="2" charset="-79"/>
              <a:cs typeface="Aharoni" pitchFamily="2" charset="-79"/>
            </a:endParaRPr>
          </a:p>
          <a:p>
            <a:pPr marL="0" indent="0" algn="ctr">
              <a:buNone/>
            </a:pP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 algn="ctr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Fill in you drama diaries using the sheet. You will need the information next lesson. 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885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244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BLOOD BROTHERS</vt:lpstr>
      <vt:lpstr>Learning Outcomes.</vt:lpstr>
      <vt:lpstr>Read</vt:lpstr>
      <vt:lpstr>Discussion</vt:lpstr>
      <vt:lpstr>Paired Improvisation</vt:lpstr>
      <vt:lpstr>Progress Check</vt:lpstr>
      <vt:lpstr>Theory Stuff</vt:lpstr>
      <vt:lpstr>Independent Learning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BAsquith</dc:creator>
  <cp:lastModifiedBy>V Collins</cp:lastModifiedBy>
  <cp:revision>19</cp:revision>
  <cp:lastPrinted>2013-01-08T08:33:20Z</cp:lastPrinted>
  <dcterms:created xsi:type="dcterms:W3CDTF">2012-01-09T14:01:45Z</dcterms:created>
  <dcterms:modified xsi:type="dcterms:W3CDTF">2013-01-08T13:08:13Z</dcterms:modified>
</cp:coreProperties>
</file>