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3" r:id="rId6"/>
    <p:sldId id="272" r:id="rId7"/>
    <p:sldId id="274" r:id="rId8"/>
    <p:sldId id="275" r:id="rId9"/>
    <p:sldId id="276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52026-D4CE-42F9-8B53-34843246A7A7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6D603-45F7-41DF-A527-3074D32E2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9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6D603-45F7-41DF-A527-3074D32E25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1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5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0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5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6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9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6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7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0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4AB-552C-4DD7-A593-48F3197B9F7E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37CAD-AAC8-489C-BF87-039C73219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4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andle-timer/full-scre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Crucible by Arthur Miller</a:t>
            </a:r>
            <a:endParaRPr lang="en-GB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16824" cy="4392488"/>
          </a:xfrm>
        </p:spPr>
        <p:txBody>
          <a:bodyPr/>
          <a:lstStyle/>
          <a:p>
            <a:r>
              <a:rPr lang="en-GB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Leaning Objective: To explore the </a:t>
            </a:r>
            <a:r>
              <a:rPr lang="en-GB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themes within Act 1 of ‘The Crucible’.</a:t>
            </a:r>
            <a:endParaRPr lang="en-GB" b="1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1981983" cy="311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7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Evaluation…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384" y="1844824"/>
            <a:ext cx="7704856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Recall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the characters motives and relate them to the themes of the play. </a:t>
            </a:r>
          </a:p>
          <a:p>
            <a:pPr lvl="0">
              <a:spcBef>
                <a:spcPct val="20000"/>
              </a:spcBef>
            </a:pP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Describe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how you would perform the role of Abigail Williams.</a:t>
            </a:r>
          </a:p>
          <a:p>
            <a:pPr lvl="0">
              <a:spcBef>
                <a:spcPct val="20000"/>
              </a:spcBef>
            </a:pP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FF0000"/>
                </a:solidFill>
              </a:rPr>
              <a:t>Explain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how the characters should react to each other on the stage. </a:t>
            </a: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Independent Learning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273421"/>
            <a:ext cx="8784976" cy="974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For next lesson…</a:t>
            </a: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Make a poster about </a:t>
            </a:r>
            <a:r>
              <a:rPr lang="en-GB" sz="3200" dirty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</a:t>
            </a: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he Crucible… This could be about…</a:t>
            </a: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Witchcraft, the puritan life, the characters, the themes, the witch hunts, the 1950 witch hunts, Salem, Arthur Miller ….</a:t>
            </a: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sz="3200" dirty="0" smtClean="0">
                <a:ln>
                  <a:solidFill>
                    <a:prstClr val="white"/>
                  </a:solidFill>
                </a:ln>
                <a:solidFill>
                  <a:srgbClr val="7030A0"/>
                </a:solidFill>
              </a:rPr>
              <a:t>These will be on display</a:t>
            </a: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 smtClean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  <a:p>
            <a:pPr lvl="0">
              <a:spcBef>
                <a:spcPct val="20000"/>
              </a:spcBef>
            </a:pPr>
            <a:endParaRPr lang="en-GB" sz="3200" dirty="0">
              <a:ln>
                <a:solidFill>
                  <a:prstClr val="white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Learning Outcomes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Recall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the characters motives and relate them to the themes of the play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. </a:t>
            </a: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Describe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how you would perform the role of Abigail Williams.</a:t>
            </a: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Explain 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how the characters should react to each other on the stage. 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Our Understanding so far…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Split into two groups…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Write down who the main characters are within act 1….names and who they are… </a:t>
            </a: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hlinkClick r:id="rId2"/>
              </a:rPr>
              <a:t>3 minutes </a:t>
            </a: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Themes</a:t>
            </a:r>
            <a:endParaRPr lang="en-GB" sz="6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Themes</a:t>
            </a:r>
            <a:endParaRPr lang="en-GB" sz="6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Fear: Parris is worried about his reputation.</a:t>
            </a:r>
          </a:p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‘evidently’ praying-obvious- appearances are important.</a:t>
            </a:r>
          </a:p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‘my ministry's at stake &amp; perhaps your cousins life.</a:t>
            </a:r>
          </a:p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Denies witchcraft: reputation/Minister.</a:t>
            </a:r>
          </a:p>
          <a:p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Scared he will loose authority if he doesn’t do something.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3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The Themes</a:t>
            </a:r>
            <a:endParaRPr lang="en-GB" sz="6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ccent SF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Envy &amp; Revenge: 1</a:t>
            </a:r>
            <a:r>
              <a:rPr lang="en-GB" baseline="30000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st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 scene gives us clues…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Ann Putnam is jealous of Rebecca nurse: all her babies survived.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Parris think he should be paid more.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Giles Corey is unpopular as he is a lawyer.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Big disagreements over land (Proctor and Putnam)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7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Abigail </a:t>
            </a:r>
            <a:r>
              <a:rPr lang="en-GB" sz="66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W</a:t>
            </a:r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illiams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Soiled: suggests she is not a virgin/ She beaks the rules.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Denies everything: She is a liar/ ruthless and vindictive/ wants to kill Elizabeth to get John.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Voice and movements: lowers her eyes/talks innocent to Parris/ talks tauntingly to Proctor: A good actress.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ENVY AND REVENGE: DRIVING FORCES BEHING ACTIONS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3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Group 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10 minutes in pairs… A &amp; B: A= Abi B=Proctor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Create the scene between Abi and Proctor. 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Pages 17: </a:t>
            </a:r>
            <a:r>
              <a:rPr lang="en-GB" dirty="0" err="1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Gah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!</a:t>
            </a: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19: The words going up to Jesus.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ccent SF" pitchFamily="2" charset="0"/>
              </a:rPr>
              <a:t>Group 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10 minutes in pairs… A &amp; B: B= Abi A=Parris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Create the scene between Abi and Parris. </a:t>
            </a:r>
          </a:p>
          <a:p>
            <a:pPr marL="0" indent="0">
              <a:buNone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Pages 7: Uncle the rumour of witchcraft…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</a:rPr>
              <a:t>9: enter Mrs Putnam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2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436</Words>
  <Application>Microsoft Office PowerPoint</Application>
  <PresentationFormat>On-screen Show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Crucible by Arthur Miller</vt:lpstr>
      <vt:lpstr>Learning Outcomes</vt:lpstr>
      <vt:lpstr>Our Understanding so far…</vt:lpstr>
      <vt:lpstr>The Themes</vt:lpstr>
      <vt:lpstr>The Themes</vt:lpstr>
      <vt:lpstr>The Themes</vt:lpstr>
      <vt:lpstr>Abigail Williams</vt:lpstr>
      <vt:lpstr>Group A</vt:lpstr>
      <vt:lpstr>Group B</vt:lpstr>
      <vt:lpstr>Evaluation…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by Arthur Miller</dc:title>
  <dc:creator>V Collins</dc:creator>
  <cp:lastModifiedBy>V Collins</cp:lastModifiedBy>
  <cp:revision>14</cp:revision>
  <dcterms:created xsi:type="dcterms:W3CDTF">2012-09-10T10:14:28Z</dcterms:created>
  <dcterms:modified xsi:type="dcterms:W3CDTF">2012-09-17T11:15:17Z</dcterms:modified>
</cp:coreProperties>
</file>