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309" r:id="rId3"/>
    <p:sldId id="312" r:id="rId4"/>
    <p:sldId id="316" r:id="rId5"/>
    <p:sldId id="318" r:id="rId6"/>
    <p:sldId id="320" r:id="rId7"/>
    <p:sldId id="319" r:id="rId8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2975" autoAdjust="0"/>
  </p:normalViewPr>
  <p:slideViewPr>
    <p:cSldViewPr>
      <p:cViewPr>
        <p:scale>
          <a:sx n="70" d="100"/>
          <a:sy n="70" d="100"/>
        </p:scale>
        <p:origin x="-7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Cross Price </a:t>
            </a:r>
            <a:r>
              <a:rPr lang="en-GB" dirty="0" smtClean="0"/>
              <a:t>Elasticity of </a:t>
            </a:r>
            <a:r>
              <a:rPr lang="en-GB" dirty="0" smtClean="0"/>
              <a:t>Demand (XED)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</a:t>
            </a:r>
            <a:r>
              <a:rPr lang="en-GB" sz="4000" dirty="0" smtClean="0"/>
              <a:t>XED- </a:t>
            </a:r>
            <a:r>
              <a:rPr lang="en-GB" sz="4000" dirty="0" smtClean="0"/>
              <a:t>a definition 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different values of </a:t>
            </a:r>
            <a:r>
              <a:rPr lang="en-GB" sz="4000" dirty="0" smtClean="0"/>
              <a:t>X</a:t>
            </a:r>
            <a:r>
              <a:rPr lang="en-GB" sz="4000" dirty="0" smtClean="0"/>
              <a:t>ED </a:t>
            </a:r>
            <a:r>
              <a:rPr lang="en-GB" sz="4000" dirty="0" smtClean="0"/>
              <a:t>mean</a:t>
            </a:r>
          </a:p>
          <a:p>
            <a:r>
              <a:rPr lang="en-GB" sz="4000" dirty="0" smtClean="0"/>
              <a:t>How </a:t>
            </a:r>
            <a:r>
              <a:rPr lang="en-GB" sz="4000" dirty="0" smtClean="0"/>
              <a:t>X</a:t>
            </a:r>
            <a:r>
              <a:rPr lang="en-GB" sz="4000" dirty="0" smtClean="0"/>
              <a:t>ED </a:t>
            </a:r>
            <a:r>
              <a:rPr lang="en-GB" sz="4000" dirty="0" smtClean="0"/>
              <a:t>affects </a:t>
            </a:r>
            <a:r>
              <a:rPr lang="en-GB" sz="4000" b="1" dirty="0" smtClean="0"/>
              <a:t>shifts</a:t>
            </a:r>
            <a:r>
              <a:rPr lang="en-GB" sz="4000" dirty="0" smtClean="0"/>
              <a:t> of </a:t>
            </a:r>
            <a:r>
              <a:rPr lang="en-GB" sz="4000" dirty="0" smtClean="0"/>
              <a:t>the demand curve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Cross 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Definition:</a:t>
            </a:r>
          </a:p>
          <a:p>
            <a:pPr>
              <a:buNone/>
            </a:pPr>
            <a:r>
              <a:rPr lang="en-GB" sz="4000" dirty="0" smtClean="0"/>
              <a:t>The </a:t>
            </a:r>
            <a:r>
              <a:rPr lang="en-GB" sz="4000" b="1" u="sng" dirty="0" smtClean="0"/>
              <a:t>responsiveness</a:t>
            </a:r>
            <a:r>
              <a:rPr lang="en-GB" sz="4000" dirty="0" smtClean="0"/>
              <a:t> of quantity demanded for a good given a change in </a:t>
            </a:r>
            <a:r>
              <a:rPr lang="en-GB" sz="4000" dirty="0" smtClean="0"/>
              <a:t>price of another good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Cross 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Calculating values of </a:t>
            </a:r>
            <a:r>
              <a:rPr lang="en-GB" sz="4000" dirty="0" smtClean="0"/>
              <a:t>X</a:t>
            </a:r>
            <a:r>
              <a:rPr lang="en-GB" sz="4000" dirty="0" smtClean="0"/>
              <a:t>ED</a:t>
            </a: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Can use a formula to put a numerical value of </a:t>
            </a:r>
            <a:r>
              <a:rPr lang="en-GB" sz="4000" dirty="0" smtClean="0"/>
              <a:t>X</a:t>
            </a:r>
            <a:r>
              <a:rPr lang="en-GB" sz="4000" dirty="0" smtClean="0"/>
              <a:t>ED </a:t>
            </a:r>
            <a:r>
              <a:rPr lang="en-GB" sz="4000" dirty="0" smtClean="0"/>
              <a:t>on a good.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3343632"/>
            <a:ext cx="7813376" cy="2677656"/>
            <a:chOff x="755576" y="3343632"/>
            <a:chExt cx="7813376" cy="2677656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3343632"/>
              <a:ext cx="781337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3200" dirty="0" smtClean="0"/>
                <a:t>X</a:t>
              </a:r>
              <a:r>
                <a:rPr lang="en-GB" sz="3200" dirty="0" smtClean="0"/>
                <a:t>ED  	=</a:t>
              </a:r>
              <a:r>
                <a:rPr lang="en-GB" sz="3200" dirty="0" smtClean="0"/>
                <a:t>	</a:t>
              </a:r>
              <a:r>
                <a:rPr lang="en-GB" sz="2800" dirty="0" smtClean="0"/>
                <a:t> % change in quantity </a:t>
              </a:r>
              <a:r>
                <a:rPr lang="en-GB" sz="2800" dirty="0" smtClean="0"/>
                <a:t>demanded good 1</a:t>
              </a:r>
              <a:endParaRPr lang="en-GB" sz="2800" dirty="0" smtClean="0"/>
            </a:p>
            <a:p>
              <a:pPr>
                <a:buNone/>
              </a:pPr>
              <a:endParaRPr lang="en-GB" sz="3200" dirty="0" smtClean="0"/>
            </a:p>
            <a:p>
              <a:pPr>
                <a:buNone/>
              </a:pPr>
              <a:r>
                <a:rPr lang="en-GB" sz="3200" dirty="0" smtClean="0"/>
                <a:t>			 </a:t>
              </a:r>
              <a:r>
                <a:rPr lang="en-GB" sz="3200" dirty="0" smtClean="0"/>
                <a:t> </a:t>
              </a:r>
              <a:r>
                <a:rPr lang="en-GB" sz="2800" dirty="0" smtClean="0"/>
                <a:t>% change </a:t>
              </a:r>
              <a:r>
                <a:rPr lang="en-GB" sz="2800" dirty="0" smtClean="0"/>
                <a:t>in price good 2 </a:t>
              </a:r>
              <a:endParaRPr lang="en-GB" sz="2800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843808" y="4149080"/>
              <a:ext cx="532859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Cross 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dirty="0" smtClean="0"/>
              <a:t>Different values for </a:t>
            </a:r>
            <a:r>
              <a:rPr lang="en-GB" sz="4000" dirty="0" smtClean="0"/>
              <a:t>X</a:t>
            </a:r>
            <a:r>
              <a:rPr lang="en-GB" sz="4000" dirty="0" smtClean="0"/>
              <a:t>ED </a:t>
            </a:r>
          </a:p>
          <a:p>
            <a:pPr algn="ctr">
              <a:buNone/>
            </a:pPr>
            <a:r>
              <a:rPr lang="en-GB" sz="4000" dirty="0" smtClean="0"/>
              <a:t>(sign is important)</a:t>
            </a:r>
            <a:endParaRPr lang="en-GB" sz="3600" dirty="0" smtClean="0"/>
          </a:p>
          <a:p>
            <a:r>
              <a:rPr lang="en-GB" sz="4000" dirty="0" smtClean="0"/>
              <a:t>Complements negative XED</a:t>
            </a:r>
            <a:endParaRPr lang="en-GB" sz="4000" dirty="0" smtClean="0"/>
          </a:p>
          <a:p>
            <a:r>
              <a:rPr lang="en-GB" sz="4000" dirty="0" smtClean="0"/>
              <a:t>Substitutes positive XED</a:t>
            </a:r>
            <a:endParaRPr lang="en-GB" sz="4000" dirty="0" smtClean="0"/>
          </a:p>
          <a:p>
            <a:r>
              <a:rPr lang="en-GB" sz="4000" dirty="0" smtClean="0"/>
              <a:t>&lt; </a:t>
            </a:r>
            <a:r>
              <a:rPr lang="en-GB" sz="4000" dirty="0" smtClean="0"/>
              <a:t>1 weak relationship</a:t>
            </a:r>
          </a:p>
          <a:p>
            <a:r>
              <a:rPr lang="en-GB" sz="4000" dirty="0" smtClean="0"/>
              <a:t>&gt; 1 close relationship</a:t>
            </a:r>
          </a:p>
          <a:p>
            <a:r>
              <a:rPr lang="en-GB" sz="4000" dirty="0" smtClean="0"/>
              <a:t>0  no relationship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Cross 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300" dirty="0" smtClean="0"/>
              <a:t>X</a:t>
            </a:r>
            <a:r>
              <a:rPr lang="en-GB" sz="4300" dirty="0" smtClean="0"/>
              <a:t>ED and effect on shifts in demand</a:t>
            </a:r>
            <a:endParaRPr lang="en-GB" sz="4300" dirty="0" smtClean="0"/>
          </a:p>
          <a:p>
            <a:r>
              <a:rPr lang="en-GB" dirty="0" smtClean="0"/>
              <a:t>Negative = complement good price </a:t>
            </a:r>
            <a:r>
              <a:rPr lang="en-GB" dirty="0" smtClean="0"/>
              <a:t>fall - </a:t>
            </a:r>
            <a:r>
              <a:rPr lang="en-GB" dirty="0" smtClean="0"/>
              <a:t>shift right (more negative greater the shift)</a:t>
            </a:r>
          </a:p>
          <a:p>
            <a:r>
              <a:rPr lang="en-GB" dirty="0" smtClean="0"/>
              <a:t>Positive </a:t>
            </a:r>
            <a:r>
              <a:rPr lang="en-GB" dirty="0" smtClean="0"/>
              <a:t>= </a:t>
            </a:r>
            <a:r>
              <a:rPr lang="en-GB" dirty="0" smtClean="0"/>
              <a:t>substitute </a:t>
            </a:r>
            <a:r>
              <a:rPr lang="en-GB" dirty="0" smtClean="0"/>
              <a:t>good price </a:t>
            </a:r>
            <a:r>
              <a:rPr lang="en-GB" dirty="0" smtClean="0"/>
              <a:t>fall - </a:t>
            </a:r>
            <a:r>
              <a:rPr lang="en-GB" dirty="0" smtClean="0"/>
              <a:t>shift </a:t>
            </a:r>
            <a:r>
              <a:rPr lang="en-GB" dirty="0" smtClean="0"/>
              <a:t>left (more positive </a:t>
            </a:r>
            <a:r>
              <a:rPr lang="en-GB" dirty="0" smtClean="0"/>
              <a:t>greater the shift)</a:t>
            </a:r>
          </a:p>
          <a:p>
            <a:pPr>
              <a:buNone/>
            </a:pPr>
            <a:r>
              <a:rPr lang="en-GB" sz="4000" dirty="0" smtClean="0"/>
              <a:t> 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Cross 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</a:t>
            </a:r>
            <a:r>
              <a:rPr lang="en-GB" sz="4000" dirty="0" smtClean="0"/>
              <a:t>Y</a:t>
            </a:r>
            <a:r>
              <a:rPr lang="en-GB" sz="4000" dirty="0" smtClean="0"/>
              <a:t>ED- </a:t>
            </a:r>
            <a:r>
              <a:rPr lang="en-GB" sz="4000" dirty="0" smtClean="0"/>
              <a:t>a definition 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different values of </a:t>
            </a:r>
            <a:r>
              <a:rPr lang="en-GB" sz="4000" dirty="0" smtClean="0"/>
              <a:t>YED </a:t>
            </a:r>
            <a:r>
              <a:rPr lang="en-GB" sz="4000" dirty="0" smtClean="0"/>
              <a:t>mean</a:t>
            </a:r>
          </a:p>
          <a:p>
            <a:r>
              <a:rPr lang="en-GB" sz="4000" dirty="0" smtClean="0"/>
              <a:t>How </a:t>
            </a:r>
            <a:r>
              <a:rPr lang="en-GB" sz="4000" dirty="0" smtClean="0"/>
              <a:t>YED </a:t>
            </a:r>
            <a:r>
              <a:rPr lang="en-GB" sz="4000" dirty="0" smtClean="0"/>
              <a:t>affects </a:t>
            </a:r>
            <a:r>
              <a:rPr lang="en-GB" sz="4000" b="1" dirty="0" smtClean="0"/>
              <a:t>shifts</a:t>
            </a:r>
            <a:r>
              <a:rPr lang="en-GB" sz="4000" dirty="0" smtClean="0"/>
              <a:t> of </a:t>
            </a:r>
            <a:r>
              <a:rPr lang="en-GB" sz="4000" dirty="0" smtClean="0"/>
              <a:t>the demand curve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229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Cross Price Elasticity of Demand (XED)</vt:lpstr>
      <vt:lpstr>Cross Price Elasticity of Demand</vt:lpstr>
      <vt:lpstr>Cross Price Elasticity of Demand</vt:lpstr>
      <vt:lpstr>Cross Price Elasticity of Demand</vt:lpstr>
      <vt:lpstr>Cross Price Elasticity of Demand</vt:lpstr>
      <vt:lpstr>Slide 6</vt:lpstr>
      <vt:lpstr>Cross Price Elasticity of Demand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103</cp:revision>
  <dcterms:created xsi:type="dcterms:W3CDTF">2014-06-22T18:50:03Z</dcterms:created>
  <dcterms:modified xsi:type="dcterms:W3CDTF">2014-10-21T20:26:40Z</dcterms:modified>
</cp:coreProperties>
</file>