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9" r:id="rId2"/>
    <p:sldId id="310" r:id="rId3"/>
    <p:sldId id="293" r:id="rId4"/>
    <p:sldId id="303" r:id="rId5"/>
    <p:sldId id="297" r:id="rId6"/>
    <p:sldId id="304" r:id="rId7"/>
    <p:sldId id="305" r:id="rId8"/>
    <p:sldId id="298" r:id="rId9"/>
    <p:sldId id="307" r:id="rId10"/>
    <p:sldId id="308" r:id="rId11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5546" autoAdjust="0"/>
  </p:normalViewPr>
  <p:slideViewPr>
    <p:cSldViewPr>
      <p:cViewPr>
        <p:scale>
          <a:sx n="70" d="100"/>
          <a:sy n="70" d="100"/>
        </p:scale>
        <p:origin x="-13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FE6E971E-93EE-4D61-BECB-2663537906A5}" type="datetimeFigureOut">
              <a:rPr lang="en-GB" smtClean="0"/>
              <a:pPr/>
              <a:t>09/10/2014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19514945-9F32-4AA8-9B47-BE061058BA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25270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GB" dirty="0" smtClean="0"/>
              <a:t>Essence</a:t>
            </a:r>
            <a:r>
              <a:rPr lang="en-GB" baseline="0" dirty="0" smtClean="0"/>
              <a:t> of a market economy- put </a:t>
            </a:r>
            <a:r>
              <a:rPr lang="en-GB" baseline="0" dirty="0" err="1" smtClean="0"/>
              <a:t>dd</a:t>
            </a:r>
            <a:r>
              <a:rPr lang="en-GB" baseline="0" dirty="0" smtClean="0"/>
              <a:t> and </a:t>
            </a:r>
            <a:r>
              <a:rPr lang="en-GB" baseline="0" dirty="0" err="1" smtClean="0"/>
              <a:t>ss</a:t>
            </a:r>
            <a:r>
              <a:rPr lang="en-GB" baseline="0" dirty="0" smtClean="0"/>
              <a:t> together. Get 1 point where </a:t>
            </a:r>
            <a:r>
              <a:rPr lang="en-GB" baseline="0" dirty="0" err="1" smtClean="0"/>
              <a:t>dd</a:t>
            </a:r>
            <a:r>
              <a:rPr lang="en-GB" baseline="0" dirty="0" smtClean="0"/>
              <a:t> and </a:t>
            </a:r>
            <a:r>
              <a:rPr lang="en-GB" baseline="0" dirty="0" err="1" smtClean="0"/>
              <a:t>ss</a:t>
            </a:r>
            <a:r>
              <a:rPr lang="en-GB" baseline="0" dirty="0" smtClean="0"/>
              <a:t> meet. </a:t>
            </a:r>
            <a:r>
              <a:rPr lang="en-GB" baseline="0" dirty="0" err="1" smtClean="0"/>
              <a:t>Dd</a:t>
            </a:r>
            <a:r>
              <a:rPr lang="en-GB" baseline="0" dirty="0" smtClean="0"/>
              <a:t>=ss. (Perfect) market forces  lead to all </a:t>
            </a:r>
            <a:r>
              <a:rPr lang="en-GB" baseline="0" dirty="0" err="1" smtClean="0"/>
              <a:t>dd</a:t>
            </a:r>
            <a:r>
              <a:rPr lang="en-GB" baseline="0" dirty="0" smtClean="0"/>
              <a:t> satisfied and all </a:t>
            </a:r>
            <a:r>
              <a:rPr lang="en-GB" baseline="0" dirty="0" err="1" smtClean="0"/>
              <a:t>ss</a:t>
            </a:r>
            <a:r>
              <a:rPr lang="en-GB" baseline="0" dirty="0" smtClean="0"/>
              <a:t> sold at a price and quantity.</a:t>
            </a:r>
          </a:p>
          <a:p>
            <a:pPr marL="228600" indent="-228600">
              <a:buNone/>
            </a:pPr>
            <a:r>
              <a:rPr lang="en-GB" baseline="0" dirty="0" smtClean="0"/>
              <a:t>Say that ‘the market clears’. There is a ‘market clearing’ price and quantity. AKA equilibrium price and quantity.</a:t>
            </a:r>
          </a:p>
          <a:p>
            <a:pPr marL="228600" indent="-228600">
              <a:buNone/>
            </a:pPr>
            <a:r>
              <a:rPr lang="en-GB" baseline="0" dirty="0" smtClean="0"/>
              <a:t>At this price, every one who wants to can buy, all suppliers who want to sell can sell all.</a:t>
            </a:r>
          </a:p>
          <a:p>
            <a:pPr marL="228600" indent="-228600">
              <a:buNone/>
            </a:pPr>
            <a:r>
              <a:rPr lang="en-GB" baseline="0" dirty="0" smtClean="0"/>
              <a:t>To illustrate see what happens when not at equilibrium- next slide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GB" dirty="0" smtClean="0"/>
              <a:t>At</a:t>
            </a:r>
            <a:r>
              <a:rPr lang="en-GB" baseline="0" dirty="0" smtClean="0"/>
              <a:t> P2- a higher price than </a:t>
            </a:r>
            <a:r>
              <a:rPr lang="en-GB" baseline="0" dirty="0" err="1" smtClean="0"/>
              <a:t>equilib</a:t>
            </a:r>
            <a:r>
              <a:rPr lang="en-GB" baseline="0" dirty="0" smtClean="0"/>
              <a:t>- excess ss. Suppliers attracted by high price, but can’t sell all. Forced to reduce price- leads to extension (increase in </a:t>
            </a:r>
            <a:r>
              <a:rPr lang="en-GB" baseline="0" dirty="0" err="1" smtClean="0"/>
              <a:t>qunatity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dd</a:t>
            </a:r>
            <a:r>
              <a:rPr lang="en-GB" baseline="0" dirty="0" smtClean="0"/>
              <a:t>) in </a:t>
            </a:r>
            <a:r>
              <a:rPr lang="en-GB" baseline="0" dirty="0" err="1" smtClean="0"/>
              <a:t>dd</a:t>
            </a:r>
            <a:r>
              <a:rPr lang="en-GB" baseline="0" dirty="0" smtClean="0"/>
              <a:t>, both movements along curves cause </a:t>
            </a:r>
            <a:r>
              <a:rPr lang="en-GB" baseline="0" dirty="0" err="1" smtClean="0"/>
              <a:t>equilbrium</a:t>
            </a:r>
            <a:r>
              <a:rPr lang="en-GB" baseline="0" dirty="0" smtClean="0"/>
              <a:t> to be re-established. E.g. Clothes sales in shops at end of summer season. Waitrose reducing near sell-by date food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GB" baseline="0" dirty="0" smtClean="0"/>
              <a:t>Likewise at P3. Market price too low. </a:t>
            </a:r>
          </a:p>
          <a:p>
            <a:pPr marL="228600" indent="-228600">
              <a:buNone/>
            </a:pPr>
            <a:r>
              <a:rPr lang="en-GB" baseline="0" dirty="0" smtClean="0"/>
              <a:t>Excess demand. Price driven up, suppliers make more quantity available. E.g. Popular concert tickets. </a:t>
            </a:r>
            <a:r>
              <a:rPr lang="en-GB" baseline="0" dirty="0" err="1" smtClean="0"/>
              <a:t>Ebay</a:t>
            </a:r>
            <a:r>
              <a:rPr lang="en-GB" baseline="0" dirty="0" smtClean="0"/>
              <a:t> touts and extra dates added to tour.</a:t>
            </a:r>
          </a:p>
          <a:p>
            <a:pPr marL="228600" indent="-228600">
              <a:buNone/>
            </a:pPr>
            <a:r>
              <a:rPr lang="en-GB" baseline="0" dirty="0" smtClean="0"/>
              <a:t>Equilibrium price found by market forces.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GB" dirty="0" smtClean="0"/>
              <a:t>Things can change (and do)</a:t>
            </a:r>
            <a:r>
              <a:rPr lang="en-GB" baseline="0" dirty="0" smtClean="0"/>
              <a:t> constantly when either the </a:t>
            </a:r>
            <a:r>
              <a:rPr lang="en-GB" baseline="0" dirty="0" err="1" smtClean="0"/>
              <a:t>dd</a:t>
            </a:r>
            <a:r>
              <a:rPr lang="en-GB" baseline="0" dirty="0" smtClean="0"/>
              <a:t> or </a:t>
            </a:r>
            <a:r>
              <a:rPr lang="en-GB" baseline="0" dirty="0" err="1" smtClean="0"/>
              <a:t>ss</a:t>
            </a:r>
            <a:r>
              <a:rPr lang="en-GB" baseline="0" dirty="0" smtClean="0"/>
              <a:t> curve shifts. ALWAYS identify which has shifted. ALWAYS take shifts separately. Common mistake to get shifts and changes in quantity confused.</a:t>
            </a:r>
          </a:p>
          <a:p>
            <a:pPr marL="228600" indent="-228600">
              <a:buNone/>
            </a:pPr>
            <a:r>
              <a:rPr lang="en-GB" baseline="0" dirty="0" smtClean="0"/>
              <a:t>e.g. What happens to </a:t>
            </a:r>
            <a:r>
              <a:rPr lang="en-GB" baseline="0" dirty="0" smtClean="0"/>
              <a:t>equilibrium </a:t>
            </a:r>
            <a:r>
              <a:rPr lang="en-GB" baseline="0" dirty="0" smtClean="0"/>
              <a:t>price and  q for </a:t>
            </a:r>
            <a:r>
              <a:rPr lang="en-GB" baseline="0" dirty="0" err="1" smtClean="0"/>
              <a:t>Bendicks</a:t>
            </a:r>
            <a:r>
              <a:rPr lang="en-GB" baseline="0" dirty="0" smtClean="0"/>
              <a:t> when </a:t>
            </a:r>
            <a:r>
              <a:rPr lang="en-GB" baseline="0" dirty="0" err="1" smtClean="0"/>
              <a:t>Lindt</a:t>
            </a:r>
            <a:r>
              <a:rPr lang="en-GB" baseline="0" dirty="0" smtClean="0"/>
              <a:t> launch a successful advertising campaign for their premium chocolate?</a:t>
            </a:r>
          </a:p>
          <a:p>
            <a:pPr marL="228600" indent="-228600">
              <a:buNone/>
            </a:pPr>
            <a:r>
              <a:rPr lang="en-GB" baseline="0" dirty="0" err="1" smtClean="0"/>
              <a:t>Lindt</a:t>
            </a:r>
            <a:r>
              <a:rPr lang="en-GB" baseline="0" dirty="0" smtClean="0"/>
              <a:t> a substitute for </a:t>
            </a:r>
            <a:r>
              <a:rPr lang="en-GB" baseline="0" dirty="0" err="1" smtClean="0"/>
              <a:t>Bndcks</a:t>
            </a:r>
            <a:r>
              <a:rPr lang="en-GB" baseline="0" dirty="0" smtClean="0"/>
              <a:t>. Fall in </a:t>
            </a:r>
            <a:r>
              <a:rPr lang="en-GB" baseline="0" dirty="0" err="1" smtClean="0"/>
              <a:t>dd</a:t>
            </a:r>
            <a:r>
              <a:rPr lang="en-GB" baseline="0" dirty="0" smtClean="0"/>
              <a:t> for Bend. SS not changed. Suppliers change QUANTITY supplied- contraction in </a:t>
            </a:r>
            <a:r>
              <a:rPr lang="en-GB" baseline="0" dirty="0" err="1" smtClean="0"/>
              <a:t>ss</a:t>
            </a:r>
            <a:r>
              <a:rPr lang="en-GB" baseline="0" dirty="0" smtClean="0"/>
              <a:t> along curve</a:t>
            </a:r>
          </a:p>
          <a:p>
            <a:pPr marL="228600" indent="-228600">
              <a:buNone/>
            </a:pPr>
            <a:endParaRPr lang="en-GB" baseline="0" dirty="0" smtClean="0"/>
          </a:p>
          <a:p>
            <a:pPr marL="228600" indent="-228600">
              <a:buNone/>
            </a:pPr>
            <a:r>
              <a:rPr lang="en-GB" baseline="0" dirty="0" smtClean="0"/>
              <a:t>Separate cause and effect- cause fall in </a:t>
            </a:r>
            <a:r>
              <a:rPr lang="en-GB" baseline="0" dirty="0" err="1" smtClean="0"/>
              <a:t>dd</a:t>
            </a:r>
            <a:r>
              <a:rPr lang="en-GB" baseline="0" dirty="0" smtClean="0"/>
              <a:t>    effect fall in price </a:t>
            </a:r>
            <a:r>
              <a:rPr lang="en-GB" baseline="0" dirty="0" smtClean="0"/>
              <a:t>and hence contraction along supply curve. Condition of supply unchanged OR say supply unchanged</a:t>
            </a: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GB" dirty="0" smtClean="0"/>
              <a:t>Things can change (and </a:t>
            </a:r>
            <a:r>
              <a:rPr lang="en-GB" smtClean="0"/>
              <a:t>do</a:t>
            </a:r>
            <a:r>
              <a:rPr lang="en-GB" smtClean="0"/>
              <a:t>)</a:t>
            </a:r>
            <a:r>
              <a:rPr lang="en-GB" baseline="0" smtClean="0"/>
              <a:t> when </a:t>
            </a:r>
            <a:r>
              <a:rPr lang="en-GB" baseline="0" dirty="0" smtClean="0"/>
              <a:t>either the </a:t>
            </a:r>
            <a:r>
              <a:rPr lang="en-GB" baseline="0" dirty="0" err="1" smtClean="0"/>
              <a:t>dd</a:t>
            </a:r>
            <a:r>
              <a:rPr lang="en-GB" baseline="0" dirty="0" smtClean="0"/>
              <a:t> or </a:t>
            </a:r>
            <a:r>
              <a:rPr lang="en-GB" baseline="0" dirty="0" err="1" smtClean="0"/>
              <a:t>ss</a:t>
            </a:r>
            <a:r>
              <a:rPr lang="en-GB" baseline="0" dirty="0" smtClean="0"/>
              <a:t> curve shifts. ALWAYS identify which has shifted. ALWAYS take shifts separately. Common mistake to get shifts and changes in quantity confused.</a:t>
            </a:r>
          </a:p>
          <a:p>
            <a:pPr marL="228600" indent="-228600">
              <a:buNone/>
            </a:pPr>
            <a:r>
              <a:rPr lang="en-GB" baseline="0" dirty="0" smtClean="0"/>
              <a:t>e.g. Market for new houses when wages of bricklayers rises.</a:t>
            </a:r>
          </a:p>
          <a:p>
            <a:pPr marL="228600" indent="-228600">
              <a:buNone/>
            </a:pPr>
            <a:r>
              <a:rPr lang="en-GB" baseline="0" dirty="0" smtClean="0"/>
              <a:t>Rising costs of production reduces willingness of builders (suppliers) to build new houses. Fall (shift to right in </a:t>
            </a:r>
            <a:r>
              <a:rPr lang="en-GB" baseline="0" dirty="0" err="1" smtClean="0"/>
              <a:t>ss</a:t>
            </a:r>
            <a:r>
              <a:rPr lang="en-GB" baseline="0" dirty="0" smtClean="0"/>
              <a:t>). Demand does not change! QUANTITY </a:t>
            </a:r>
            <a:r>
              <a:rPr lang="en-GB" baseline="0" dirty="0" err="1" smtClean="0"/>
              <a:t>dd</a:t>
            </a:r>
            <a:r>
              <a:rPr lang="en-GB" baseline="0" dirty="0" smtClean="0"/>
              <a:t> falls because price has changed- contraction along </a:t>
            </a:r>
            <a:r>
              <a:rPr lang="en-GB" baseline="0" dirty="0" err="1" smtClean="0"/>
              <a:t>dd</a:t>
            </a:r>
            <a:r>
              <a:rPr lang="en-GB" baseline="0" dirty="0" smtClean="0"/>
              <a:t> curve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14945-9F32-4AA8-9B47-BE061058BAC3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09/10/2014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09/10/2014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09/10/2014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99AC-CACD-4DF7-984A-5C891B52FA65}" type="datetimeFigureOut">
              <a:rPr lang="en-GB" smtClean="0"/>
              <a:pPr/>
              <a:t>09/10/2014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099AC-CACD-4DF7-984A-5C891B52FA65}" type="datetimeFigureOut">
              <a:rPr lang="en-GB" smtClean="0"/>
              <a:pPr/>
              <a:t>09/10/2014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AE758-B589-4597-889B-3AAF7A7801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Change in demand or </a:t>
            </a:r>
            <a:br>
              <a:rPr lang="en-GB" dirty="0" smtClean="0"/>
            </a:br>
            <a:r>
              <a:rPr lang="en-GB" dirty="0" smtClean="0"/>
              <a:t>change in quantity demanded?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4000" dirty="0" smtClean="0"/>
              <a:t>20 questions</a:t>
            </a:r>
          </a:p>
          <a:p>
            <a:pPr>
              <a:buNone/>
            </a:pPr>
            <a:r>
              <a:rPr lang="en-GB" sz="4000" dirty="0" smtClean="0"/>
              <a:t>You have 5 minutes to decide </a:t>
            </a:r>
          </a:p>
          <a:p>
            <a:pPr marL="742950" indent="-742950">
              <a:buAutoNum type="alphaLcParenR"/>
            </a:pPr>
            <a:r>
              <a:rPr lang="en-GB" sz="4000" dirty="0" smtClean="0"/>
              <a:t>Whether there has been a change in the conditions of demand or just a change in price</a:t>
            </a:r>
          </a:p>
          <a:p>
            <a:pPr marL="742950" indent="-742950">
              <a:buAutoNum type="alphaLcParenR"/>
            </a:pPr>
            <a:r>
              <a:rPr lang="en-GB" sz="4000" dirty="0" smtClean="0"/>
              <a:t>Which way the curve has shifted or whether there has been an extension or contraction in demand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57307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Over to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sz="4000" dirty="0" smtClean="0"/>
              <a:t>Draw labelled diagrams to show what happens to the market for the Samsung Galaxy S5 phone when:</a:t>
            </a:r>
          </a:p>
          <a:p>
            <a:pPr>
              <a:buNone/>
            </a:pPr>
            <a:endParaRPr lang="en-GB" sz="4000" dirty="0" smtClean="0"/>
          </a:p>
          <a:p>
            <a:r>
              <a:rPr lang="en-GB" sz="4000" dirty="0" smtClean="0"/>
              <a:t>New </a:t>
            </a:r>
            <a:r>
              <a:rPr lang="en-GB" sz="4000" dirty="0" err="1" smtClean="0"/>
              <a:t>i</a:t>
            </a:r>
            <a:r>
              <a:rPr lang="en-GB" sz="4000" dirty="0" smtClean="0"/>
              <a:t>-phone 6 is released with good press reports</a:t>
            </a:r>
          </a:p>
          <a:p>
            <a:r>
              <a:rPr lang="en-GB" sz="4000" dirty="0" smtClean="0"/>
              <a:t>Price of the glass screens for smart phones falls</a:t>
            </a:r>
          </a:p>
          <a:p>
            <a:r>
              <a:rPr lang="en-GB" sz="4000" dirty="0" smtClean="0"/>
              <a:t>Samsung create a successful TV advertising campaign for the S5</a:t>
            </a:r>
          </a:p>
          <a:p>
            <a:r>
              <a:rPr lang="en-GB" sz="4000" dirty="0" smtClean="0"/>
              <a:t>Smart phone factory workers in Korea secure a pay rise</a:t>
            </a:r>
          </a:p>
          <a:p>
            <a:pPr>
              <a:buNone/>
            </a:pPr>
            <a:endParaRPr lang="en-GB" sz="4000" dirty="0" smtClean="0"/>
          </a:p>
          <a:p>
            <a:pPr>
              <a:buNone/>
            </a:pPr>
            <a:r>
              <a:rPr lang="en-GB" sz="4000" dirty="0" smtClean="0"/>
              <a:t>Make sure you identify which curve has shifted- look at your notes on demand and supply if necessary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Change in supply or </a:t>
            </a:r>
            <a:br>
              <a:rPr lang="en-GB" dirty="0" smtClean="0"/>
            </a:br>
            <a:r>
              <a:rPr lang="en-GB" dirty="0" smtClean="0"/>
              <a:t>change in quantity supplied?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4000" dirty="0" smtClean="0"/>
              <a:t>20 questions</a:t>
            </a:r>
          </a:p>
          <a:p>
            <a:pPr>
              <a:buNone/>
            </a:pPr>
            <a:r>
              <a:rPr lang="en-GB" sz="4000" dirty="0" smtClean="0"/>
              <a:t>You have 5 minutes to decide </a:t>
            </a:r>
          </a:p>
          <a:p>
            <a:pPr marL="742950" indent="-742950">
              <a:buAutoNum type="alphaLcParenR"/>
            </a:pPr>
            <a:r>
              <a:rPr lang="en-GB" sz="4000" dirty="0" smtClean="0"/>
              <a:t>Whether there has been a change in the conditions of supply or just a change in price</a:t>
            </a:r>
          </a:p>
          <a:p>
            <a:pPr marL="742950" indent="-742950">
              <a:buAutoNum type="alphaLcParenR"/>
            </a:pPr>
            <a:r>
              <a:rPr lang="en-GB" sz="4000" dirty="0" smtClean="0"/>
              <a:t>Which way the curve has shifted or whether there has been an extension or contraction </a:t>
            </a:r>
            <a:r>
              <a:rPr lang="en-GB" sz="4000" smtClean="0"/>
              <a:t>in supply</a:t>
            </a:r>
            <a:endParaRPr lang="en-GB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31900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Market Equilibrium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4000" dirty="0" smtClean="0"/>
              <a:t>Learning objectives:</a:t>
            </a:r>
          </a:p>
          <a:p>
            <a:r>
              <a:rPr lang="en-GB" sz="4000" dirty="0" smtClean="0"/>
              <a:t>What constitutes a market</a:t>
            </a:r>
          </a:p>
          <a:p>
            <a:r>
              <a:rPr lang="en-GB" sz="4000" dirty="0" smtClean="0"/>
              <a:t>What the is meant by the equilibrium price and quantity </a:t>
            </a:r>
          </a:p>
          <a:p>
            <a:r>
              <a:rPr lang="en-GB" sz="4000" dirty="0" smtClean="0"/>
              <a:t>How an equilibrium is established</a:t>
            </a:r>
          </a:p>
          <a:p>
            <a:r>
              <a:rPr lang="en-GB" sz="4000" dirty="0" smtClean="0"/>
              <a:t>What happens to the equilibrium when demand or supply changes</a:t>
            </a:r>
          </a:p>
          <a:p>
            <a:r>
              <a:rPr lang="en-GB" sz="4000" dirty="0" smtClean="0"/>
              <a:t>Identify which curve shifts and its effect when market conditions change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A market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What constitutes a market:</a:t>
            </a:r>
          </a:p>
          <a:p>
            <a:pPr>
              <a:buNone/>
            </a:pPr>
            <a:r>
              <a:rPr lang="en-GB" sz="4000" dirty="0" smtClean="0"/>
              <a:t>Any place where buyers and sellers come together to exchange goods or services.</a:t>
            </a:r>
          </a:p>
          <a:p>
            <a:pPr>
              <a:buNone/>
            </a:pPr>
            <a:r>
              <a:rPr lang="en-GB" sz="4000" dirty="0" smtClean="0"/>
              <a:t>e.g. Market stall, </a:t>
            </a:r>
            <a:r>
              <a:rPr lang="en-GB" sz="4000" dirty="0" err="1" smtClean="0"/>
              <a:t>Ebay</a:t>
            </a:r>
            <a:r>
              <a:rPr lang="en-GB" sz="4000" dirty="0" smtClean="0"/>
              <a:t>, Year 7 Quad,</a:t>
            </a:r>
          </a:p>
          <a:p>
            <a:pPr>
              <a:buNone/>
            </a:pPr>
            <a:r>
              <a:rPr lang="en-GB" sz="4000" dirty="0" smtClean="0"/>
              <a:t>London metal exchange, </a:t>
            </a:r>
            <a:r>
              <a:rPr lang="en-GB" sz="4000" dirty="0" err="1" smtClean="0"/>
              <a:t>Larkhall</a:t>
            </a:r>
            <a:r>
              <a:rPr lang="en-GB" sz="4000" dirty="0" smtClean="0"/>
              <a:t> Post Office window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October 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Hayesfield 6th AS Economics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684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Market equilibrium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October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75656" y="1628800"/>
            <a:ext cx="0" cy="43924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3608" y="5733256"/>
            <a:ext cx="583264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520" y="141277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Price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04248" y="580526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Quantity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2231421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Market disequilibrium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October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75656" y="1628800"/>
            <a:ext cx="0" cy="43924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3608" y="5733256"/>
            <a:ext cx="583264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520" y="141277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Price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04248" y="580526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Quantity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2231421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Market disequilibrium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October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75656" y="1628800"/>
            <a:ext cx="0" cy="43924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3608" y="5733256"/>
            <a:ext cx="583264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520" y="141277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Price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04248" y="580526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Quantity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2231421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Changes in equilibrium price and quantity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October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75656" y="1628800"/>
            <a:ext cx="0" cy="43924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3608" y="5733256"/>
            <a:ext cx="583264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520" y="141277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Price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04248" y="580526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Quantity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2231421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Changes in equilibrium price and quantity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4000" dirty="0" smtClean="0"/>
          </a:p>
          <a:p>
            <a:pPr algn="ctr">
              <a:buNone/>
            </a:pP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1AE37-56A2-4DF0-B0A8-664A53FAAC22}" type="datetime6">
              <a:rPr lang="en-GB" smtClean="0"/>
              <a:pPr/>
              <a:t>October 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Hayesfield 6th AS Economics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75656" y="1628800"/>
            <a:ext cx="0" cy="43924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3608" y="5733256"/>
            <a:ext cx="5832648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520" y="141277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Price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04248" y="580526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Quantity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2231421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</TotalTime>
  <Words>754</Words>
  <Application>Microsoft Office PowerPoint</Application>
  <PresentationFormat>On-screen Show (4:3)</PresentationFormat>
  <Paragraphs>92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Change in demand or  change in quantity demanded?</vt:lpstr>
      <vt:lpstr>Change in supply or  change in quantity supplied?</vt:lpstr>
      <vt:lpstr>Market Equilibrium</vt:lpstr>
      <vt:lpstr>A market</vt:lpstr>
      <vt:lpstr>Market equilibrium</vt:lpstr>
      <vt:lpstr>Market disequilibrium</vt:lpstr>
      <vt:lpstr>Market disequilibrium</vt:lpstr>
      <vt:lpstr>Changes in equilibrium price and quantity </vt:lpstr>
      <vt:lpstr>Changes in equilibrium price and quantity </vt:lpstr>
      <vt:lpstr>Over to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quiz</dc:title>
  <dc:creator>Chris</dc:creator>
  <cp:lastModifiedBy>Chris</cp:lastModifiedBy>
  <cp:revision>76</cp:revision>
  <dcterms:created xsi:type="dcterms:W3CDTF">2014-06-22T18:50:03Z</dcterms:created>
  <dcterms:modified xsi:type="dcterms:W3CDTF">2014-10-09T22:03:00Z</dcterms:modified>
</cp:coreProperties>
</file>