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309" r:id="rId3"/>
    <p:sldId id="320" r:id="rId4"/>
    <p:sldId id="318" r:id="rId5"/>
    <p:sldId id="310" r:id="rId6"/>
    <p:sldId id="319" r:id="rId7"/>
    <p:sldId id="311" r:id="rId8"/>
    <p:sldId id="304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2401" autoAdjust="0"/>
  </p:normalViewPr>
  <p:slideViewPr>
    <p:cSldViewPr>
      <p:cViewPr>
        <p:scale>
          <a:sx n="70" d="100"/>
          <a:sy n="70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e.g</a:t>
            </a:r>
            <a:r>
              <a:rPr lang="en-GB" dirty="0" smtClean="0"/>
              <a:t> water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Salt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Changing from oil to gas for</a:t>
            </a:r>
            <a:r>
              <a:rPr lang="en-GB" baseline="0" dirty="0" smtClean="0"/>
              <a:t> energy supply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Bread vs. </a:t>
            </a:r>
            <a:r>
              <a:rPr lang="en-GB" baseline="0" dirty="0" err="1" smtClean="0"/>
              <a:t>Bendicks</a:t>
            </a: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Alcohol (or </a:t>
            </a:r>
            <a:r>
              <a:rPr lang="en-GB" baseline="0" dirty="0" err="1" smtClean="0"/>
              <a:t>Bendicks</a:t>
            </a:r>
            <a:r>
              <a:rPr lang="en-GB" baseline="0" dirty="0" smtClean="0"/>
              <a:t>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e.g</a:t>
            </a:r>
            <a:r>
              <a:rPr lang="en-GB" dirty="0" smtClean="0"/>
              <a:t> water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Salt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Changing from oil to gas for</a:t>
            </a:r>
            <a:r>
              <a:rPr lang="en-GB" baseline="0" dirty="0" smtClean="0"/>
              <a:t> energy supply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Bread vs. </a:t>
            </a:r>
            <a:r>
              <a:rPr lang="en-GB" baseline="0" dirty="0" err="1" smtClean="0"/>
              <a:t>Bendicks</a:t>
            </a: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Alcohol (or </a:t>
            </a:r>
            <a:r>
              <a:rPr lang="en-GB" baseline="0" dirty="0" err="1" smtClean="0"/>
              <a:t>Bendicks</a:t>
            </a:r>
            <a:r>
              <a:rPr lang="en-GB" baseline="0" dirty="0" smtClean="0"/>
              <a:t>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e.g.</a:t>
            </a:r>
            <a:r>
              <a:rPr lang="en-GB" baseline="0" dirty="0" smtClean="0"/>
              <a:t> Washing powder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Washing</a:t>
            </a:r>
            <a:r>
              <a:rPr lang="en-GB" baseline="0" dirty="0" smtClean="0"/>
              <a:t> machine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Changing from oil to gas for</a:t>
            </a:r>
            <a:r>
              <a:rPr lang="en-GB" baseline="0" dirty="0" smtClean="0"/>
              <a:t> energy supply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Ferrari vs. Fiat 500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</a:t>
            </a:r>
            <a:r>
              <a:rPr lang="en-GB" baseline="0" dirty="0" smtClean="0"/>
              <a:t> if a firm increases the price of its good and demand hardly responds, then that firm’s ability to increase revenue by increasing its price (other things being equal) will be strong . Vice versa.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Why</a:t>
            </a:r>
            <a:r>
              <a:rPr lang="en-GB" baseline="0" dirty="0" smtClean="0"/>
              <a:t> don’t firms simply keep raising prices if they know their good has inelastic demand? Show revenue diagram (rectangles) as price rises and quantity </a:t>
            </a:r>
            <a:r>
              <a:rPr lang="en-GB" baseline="0" smtClean="0"/>
              <a:t>demanded falls.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Demand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</a:t>
            </a:r>
            <a:r>
              <a:rPr lang="en-GB" sz="4000" dirty="0" smtClean="0"/>
              <a:t>:</a:t>
            </a:r>
          </a:p>
          <a:p>
            <a:r>
              <a:rPr lang="en-GB" sz="4000" dirty="0" smtClean="0"/>
              <a:t>PED a crucial aspect of AS Unit 1</a:t>
            </a:r>
            <a:endParaRPr lang="en-GB" sz="4000" dirty="0" smtClean="0"/>
          </a:p>
          <a:p>
            <a:r>
              <a:rPr lang="en-GB" sz="4000" dirty="0" smtClean="0"/>
              <a:t>The determinants of PED</a:t>
            </a:r>
          </a:p>
          <a:p>
            <a:r>
              <a:rPr lang="en-GB" sz="4000" dirty="0" smtClean="0"/>
              <a:t>How PED effects revenue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When analysing any market demand </a:t>
            </a:r>
            <a:r>
              <a:rPr lang="en-GB" sz="4000" smtClean="0"/>
              <a:t>and supply </a:t>
            </a: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ALWAYS consider elasticity </a:t>
            </a:r>
          </a:p>
          <a:p>
            <a:pPr algn="ctr">
              <a:buNone/>
            </a:pPr>
            <a:r>
              <a:rPr lang="en-GB" sz="4000" dirty="0" smtClean="0"/>
              <a:t>(even if it doesn’t explicitly ask you)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Determinants of inelastic PED</a:t>
            </a:r>
          </a:p>
          <a:p>
            <a:r>
              <a:rPr lang="en-GB" sz="4000" dirty="0" smtClean="0"/>
              <a:t>Few close substitutes</a:t>
            </a:r>
          </a:p>
          <a:p>
            <a:r>
              <a:rPr lang="en-GB" sz="4000" dirty="0" smtClean="0"/>
              <a:t>Small % of income spent</a:t>
            </a:r>
          </a:p>
          <a:p>
            <a:r>
              <a:rPr lang="en-GB" sz="4000" dirty="0" smtClean="0"/>
              <a:t>Short-run time frame</a:t>
            </a:r>
          </a:p>
          <a:p>
            <a:r>
              <a:rPr lang="en-GB" sz="4000" dirty="0" smtClean="0"/>
              <a:t>Necessity not luxury</a:t>
            </a:r>
          </a:p>
          <a:p>
            <a:r>
              <a:rPr lang="en-GB" sz="4000" dirty="0" smtClean="0"/>
              <a:t>Addictive (habitual consumption)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Determinants of elastic PED</a:t>
            </a:r>
          </a:p>
          <a:p>
            <a:r>
              <a:rPr lang="en-GB" sz="4000" dirty="0" smtClean="0"/>
              <a:t>Many close substitutes</a:t>
            </a:r>
          </a:p>
          <a:p>
            <a:r>
              <a:rPr lang="en-GB" sz="4000" dirty="0" smtClean="0"/>
              <a:t>Large % of income spent</a:t>
            </a:r>
          </a:p>
          <a:p>
            <a:r>
              <a:rPr lang="en-GB" sz="4000" dirty="0" smtClean="0"/>
              <a:t>Long-run time frame</a:t>
            </a:r>
          </a:p>
          <a:p>
            <a:r>
              <a:rPr lang="en-GB" sz="4000" dirty="0" smtClean="0"/>
              <a:t>Luxury not necessity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Effect of PED on firms’ total revenues</a:t>
            </a:r>
          </a:p>
          <a:p>
            <a:pPr>
              <a:buNone/>
            </a:pPr>
            <a:r>
              <a:rPr lang="en-GB" sz="4000" dirty="0" smtClean="0"/>
              <a:t>Elastic demand</a:t>
            </a:r>
          </a:p>
          <a:p>
            <a:pPr>
              <a:buNone/>
            </a:pPr>
            <a:r>
              <a:rPr lang="en-GB" sz="4000" dirty="0" smtClean="0"/>
              <a:t>Opposite to movement in price.</a:t>
            </a:r>
          </a:p>
          <a:p>
            <a:pPr>
              <a:buNone/>
            </a:pPr>
            <a:r>
              <a:rPr lang="en-GB" sz="4000" dirty="0" smtClean="0"/>
              <a:t>Price up – total revenues fall</a:t>
            </a:r>
          </a:p>
          <a:p>
            <a:pPr>
              <a:buNone/>
            </a:pPr>
            <a:r>
              <a:rPr lang="en-GB" sz="4000" dirty="0" smtClean="0"/>
              <a:t>Price down – total revenues rise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Effect of PED on firms’ total revenues</a:t>
            </a:r>
          </a:p>
          <a:p>
            <a:pPr>
              <a:buNone/>
            </a:pPr>
            <a:r>
              <a:rPr lang="en-GB" sz="4000" dirty="0" smtClean="0"/>
              <a:t>Inelastic demand</a:t>
            </a:r>
          </a:p>
          <a:p>
            <a:pPr>
              <a:buNone/>
            </a:pPr>
            <a:r>
              <a:rPr lang="en-GB" sz="4000" dirty="0" smtClean="0"/>
              <a:t>Same as movement in price.</a:t>
            </a:r>
          </a:p>
          <a:p>
            <a:pPr>
              <a:buNone/>
            </a:pPr>
            <a:r>
              <a:rPr lang="en-GB" sz="4000" dirty="0" smtClean="0"/>
              <a:t>Price up – total revenues rise</a:t>
            </a:r>
          </a:p>
          <a:p>
            <a:pPr>
              <a:buNone/>
            </a:pPr>
            <a:r>
              <a:rPr lang="en-GB" sz="4000" dirty="0" smtClean="0"/>
              <a:t>Price down – total revenues fall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Why PED is important</a:t>
            </a:r>
          </a:p>
          <a:p>
            <a:pPr>
              <a:buNone/>
            </a:pPr>
            <a:r>
              <a:rPr lang="en-GB" sz="4000" dirty="0" smtClean="0"/>
              <a:t>PED for a good will have a significant effect on a firm’s pricing strategy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Elastic demand 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401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Price Elasticity of Demand (2)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Price Elasticity of Demand</vt:lpstr>
      <vt:lpstr>Elastic demand curve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102</cp:revision>
  <dcterms:created xsi:type="dcterms:W3CDTF">2014-06-22T18:50:03Z</dcterms:created>
  <dcterms:modified xsi:type="dcterms:W3CDTF">2014-10-21T18:45:39Z</dcterms:modified>
</cp:coreProperties>
</file>