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269" r:id="rId4"/>
    <p:sldId id="257" r:id="rId5"/>
    <p:sldId id="258" r:id="rId6"/>
    <p:sldId id="259" r:id="rId7"/>
    <p:sldId id="260" r:id="rId8"/>
    <p:sldId id="261" r:id="rId9"/>
    <p:sldId id="262" r:id="rId10"/>
    <p:sldId id="263" r:id="rId11"/>
    <p:sldId id="270" r:id="rId12"/>
    <p:sldId id="271" r:id="rId13"/>
    <p:sldId id="272" r:id="rId14"/>
    <p:sldId id="264" r:id="rId15"/>
    <p:sldId id="265" r:id="rId16"/>
    <p:sldId id="266" r:id="rId17"/>
    <p:sldId id="267"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3-11-27T14:38:54.40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2E6E3BA-8CA6-4662-88CB-2A4931F22D26}" emma:medium="tactile" emma:mode="ink">
          <msink:context xmlns:msink="http://schemas.microsoft.com/ink/2010/main" type="writingRegion" rotatedBoundingBox="11545,3786 16151,2732 16630,4823 12024,5878"/>
        </emma:interpretation>
      </emma:emma>
    </inkml:annotationXML>
    <inkml:traceGroup>
      <inkml:annotationXML>
        <emma:emma xmlns:emma="http://www.w3.org/2003/04/emma" version="1.0">
          <emma:interpretation id="{E2147E55-C28E-4E64-8633-C7F92786FB16}" emma:medium="tactile" emma:mode="ink">
            <msink:context xmlns:msink="http://schemas.microsoft.com/ink/2010/main" type="paragraph" rotatedBoundingBox="11545,3786 16151,2732 16630,4823 12024,5878" alignmentLevel="1"/>
          </emma:interpretation>
        </emma:emma>
      </inkml:annotationXML>
      <inkml:traceGroup>
        <inkml:annotationXML>
          <emma:emma xmlns:emma="http://www.w3.org/2003/04/emma" version="1.0">
            <emma:interpretation id="{830D12D6-4E58-43FB-91BF-23D18BEFA341}" emma:medium="tactile" emma:mode="ink">
              <msink:context xmlns:msink="http://schemas.microsoft.com/ink/2010/main" type="line" rotatedBoundingBox="11545,3786 16151,2732 16630,4823 12024,5878"/>
            </emma:interpretation>
          </emma:emma>
        </inkml:annotationXML>
        <inkml:traceGroup>
          <inkml:annotationXML>
            <emma:emma xmlns:emma="http://www.w3.org/2003/04/emma" version="1.0">
              <emma:interpretation id="{F84E21AE-3F04-4E9B-88EF-A163A8050C22}" emma:medium="tactile" emma:mode="ink">
                <msink:context xmlns:msink="http://schemas.microsoft.com/ink/2010/main" type="inkWord" rotatedBoundingBox="11545,3786 16151,2732 16630,4823 12024,5878"/>
              </emma:interpretation>
              <emma:one-of disjunction-type="recognition" id="oneOf0">
                <emma:interpretation id="interp0" emma:lang="en-GB" emma:confidence="0">
                  <emma:literal>200,0,00050,on</emma:literal>
                </emma:interpretation>
                <emma:interpretation id="interp1" emma:lang="en-GB" emma:confidence="0">
                  <emma:literal>200:0,00050,0n</emma:literal>
                </emma:interpretation>
                <emma:interpretation id="interp2" emma:lang="en-GB" emma:confidence="0">
                  <emma:literal>200,0,00050,0n</emma:literal>
                </emma:interpretation>
                <emma:interpretation id="interp3" emma:lang="en-GB" emma:confidence="0">
                  <emma:literal>Bio</emma:literal>
                </emma:interpretation>
                <emma:interpretation id="interp4" emma:lang="en-GB" emma:confidence="0">
                  <emma:literal>bio</emma:literal>
                </emma:interpretation>
              </emma:one-of>
            </emma:emma>
          </inkml:annotationXML>
          <inkml:trace contextRef="#ctx0" brushRef="#br0">1192-1995 512,'0'0'0,"0"-37"0,0 37 0,37 0 0,-37-40 0,0 40 0,40-38 0,-2-1 0,1 39 0,-1 0 0,1 0 0,-1 39 0,1-1 0,-1 2 0,-38 34 0,0 5 0,0-3 0,0 1 0,-38-38 0,-1 39 0,1-3 0,-39-36 0,38 39 0,-39-2 0,4-38 0,-5-38 0,41 40 0,-1-40 0,39 0 0,-38-40 0,38 2 0,0 0 0,38 0 0,-38 0 0,39 38 0,-1 0 0,1 0 0,38 0 0,-40 38 0,41-38 0,-39 38 0,-1-38 0,1 38 0,-1 0 0,1 2 0,-39-40 0,38 0 0,-38 37 0</inkml:trace>
          <inkml:trace contextRef="#ctx0" brushRef="#br0" timeOffset="514.8">2116-1879 512,'0'0'0,"-39"0"0,39 0 0,-38 0 0,-1 38 0,-38 0 0,39 39 0,38 0 0,-39 0 0,39-39 0,39 1 0,-39 1 0,38-2 0,1-38 0,38 0 0,-39 0 0,1-38 0,38-2 0,-77 1 0,37-36 0,2 35 0,-39-37 0,0 0 0,0 39 0,0-39 0,-39 37 0,2 40 0,-1 0 0,-40 40 0,1-1 0,0-1 0,39 38 0,-1-37 0,1 0 0</inkml:trace>
          <inkml:trace contextRef="#ctx0" brushRef="#br0" timeOffset="967.2">2539-1726 512,'0'39'0,"0"-1"0,0 2 0,0-3 0,0 40 0,0-77 0,40 40 0,-3-2 0,0-38 0,3 0 0,-2-38 0,1-2 0,-1 1 0,1-36 0,-1 35 0,1-37 0,-1 38 0,-38-37 0,0 38 0,-38-1 0,-1-1 0,1 40 0,-39 40 0,0-1 0,0-1 0,0 38 0,38 2 0,1 0 0,38-41 0,-39-37 0</inkml:trace>
          <inkml:trace contextRef="#ctx0" brushRef="#br0" timeOffset="3603.6">1769-1534 512,'0'0'0,"0"39"0,0-39 0,0 40 0,0 36 0,0-76 0,-40 76 0,40-76 0,0 40 0</inkml:trace>
          <inkml:trace contextRef="#ctx0" brushRef="#br0" timeOffset="1341.6">3039-1649 512,'0'40'0,"0"-3"0,0 1 0,0 1 0,40 39 0,-40-40 0,74-38 0,-34 0 0,-1 0 0,-1 0 0,39-38 0,-38-40 0,-1 39 0,1-36 0,0-3 0,-39 0 0,0 40 0,0 0 0,-39 0 0,0 38 0,1 0 0,-39 38 0,0 0 0,-2 39 0,42-38 0,0-1 0,37 39 0,0-77 0</inkml:trace>
          <inkml:trace contextRef="#ctx0" brushRef="#br0" timeOffset="1669.2">3654-1417 512,'0'0'0,"0"38"0,0-38 0,-38 38 0,38-38 0,-37 38 0,-2 2 0,39-40 0</inkml:trace>
          <inkml:trace contextRef="#ctx0" brushRef="#br0" timeOffset="2152.8">4194-1803 512,'-39'0'0,"1"38"0,38 1 0,-40 0 0,40 39 0,-37-3 0,74-36 0,-37 1 0,40-2 0,-2-38 0,1 0 0,38 0 0,-39-38 0,1-2 0,38 1 0,-39-36 0,2 35 0,-3-37 0,-37 0 0,0 39 0,-37 0 0,-3-1 0,2 39 0,-39 0 0,0 39 0,0 37 0,0-38 0,37 40 0,-34 37 0,74-115 0</inkml:trace>
          <inkml:trace contextRef="#ctx0" brushRef="#br0" timeOffset="2542.8">4656-1726 512,'0'39'0,"0"-1"0,0 2 0,0-3 0,0 1 0,38 1 0,1 1 0,-1-40 0,1 0 0,38-40 0,-38 1 0,-2 1 0,1 1 0,-38-3 0,39-37 0,-39 38 0,0-37 0,0 38 0,-39-1 0,1 39 0,1 0 0,-41 39 0,1-1 0,0 0 0,39 39 0,-1-38 0,39-1 0,0-38 0</inkml:trace>
          <inkml:trace contextRef="#ctx0" brushRef="#br0" timeOffset="2823.6">5194-1609 512,'39'37'0,"-39"1"0,0-38 0,38 39 0,1-39 0,38 40 0,-37-40 0,-3-40 0,0 40 0,3-77 0,-2 40 0,-38-41 0,39 0 0,-39 2 0,-39 38 0,39-41 0,-38 42 0,-39 0 0,40-3 0,-3 40 0</inkml:trace>
          <inkml:trace contextRef="#ctx0" brushRef="#br0" timeOffset="5569.2">1500-956 512,'0'-38'0,"0"76"0,38-38 0,-38 0 0,39 0 0,-1 0 0,2 0 0,-40 0 0,37 0 0,-37 0 0,37 0 0,-74 0 0,37 0 0,-37-38 0,-3 38 0,2 0 0,-1 0 0,1 38 0,-1-38 0,1 38 0,-1-38 0,39 38 0,0 0 0,0 2 0,0-40 0,39 39 0,-39 38 0,38-77 0,1 38 0,-1 0 0,1 1 0,-39 0 0,38-1 0,-38 0 0,-38-38 0,38 39 0,0-1 0,-39-38 0,39 40 0,-38-40 0,-1 0 0,1 37 0,-1-37 0,1 0 0,-1 0 0,1 0 0,-2 0 0,3-37 0,0 37 0,37 0 0,0 0 0,-40 0 0</inkml:trace>
          <inkml:trace contextRef="#ctx0" brushRef="#br0" timeOffset="6068.4">1846-763 512,'-38'0'0,"38"0"0,0 38 0,-39-38 0,39 39 0,0-1 0,0 39 0,0-38 0,0-1 0,39 0 0,-1-38 0,1 0 0,-1 0 0,1 0 0,-1-38 0,1 38 0,-1-38 0,1-1 0,0 0 0,-1-37 0,-38 37 0,0 1 0,0-1 0,-38-1 0,-1 2 0,0 38 0,1 0 0,-1 0 0,-38 38 0,39 2 0,-39-1 0,38 38 0,39-77 0</inkml:trace>
          <inkml:trace contextRef="#ctx0" brushRef="#br0" timeOffset="10108.8">2269-186 512,'0'0'0,"0"0"0,0 0 0,0 0 0,39 0 0,-1 0 0,-38 0 0,39-39 0,-39 39 0,0 0 0,0 0 0</inkml:trace>
          <inkml:trace contextRef="#ctx0" brushRef="#br0" timeOffset="10218">2346-379 512,'-38'0'0,"-1"0"0,39 0 0,0 0 0,0 0 0,0 0 0,0 40 0,0-40 0</inkml:trace>
          <inkml:trace contextRef="#ctx0" brushRef="#br0" timeOffset="6271.2">2423-532 512,'39'38'0,"-78"39"0,39-77 0,0 78 0,-38-41 0,38 0 0,-39 3 0,1-1 0</inkml:trace>
          <inkml:trace contextRef="#ctx0" brushRef="#br0" timeOffset="10374">2308-186 512,'0'0'0,"38"0"0,-38-39 0,0 39 0,39-40 0,-39 40 0,0-37 0,0 37 0,0 0 0,0 0 0</inkml:trace>
          <inkml:trace contextRef="#ctx0" brushRef="#br0" timeOffset="9937.2">2462-571 512,'0'0'0,"0"0"0,0 0 0,-39 0 0,39 39 0,0-39 0,0 0 0,0 0 0,0 0 0,0 0 0,0 0 0,0 0 0,0 0 0,0 0 0,0 0 0,0 0 0,0 0 0,0 0 0,0-39 0,0 39 0,0 0 0,-38 0 0,38 0 0,0 0 0,0 0 0,0 0 0,0 0 0,0 0 0,0 0 0,0 0 0,0 0 0,0 0 0,0 0 0,0 39 0,0-39 0,0 38 0,0 0 0,0-38 0,38 39 0,-38-39 0,0 38 0,0-38 0,0 0 0,0 0 0,0 0 0,0 0 0,0 0 0,0 0 0,0 0 0,0 0 0,0 0 0,0 0 0,0 0 0,0 0 0,0 0 0,0 40 0,-38-40 0,-1 37 0,39 0 0,-38-37 0,38 0 0,0 0 0,0 0 0,0 0 0,0 0 0,0 0 0,38 0 0,-38 0 0,39 0 0,-39-37 0,38 0 0,-38 37 0,0-40 0,0 2 0,0 38 0,0 0 0,0 0 0,0 0 0,-38 0 0,38 0 0,38 0 0,-38 0 0,0 0 0,0 0 0,-38 38 0,38-38 0,0 40 0,0-40 0,0 0 0,0 0 0,38 37 0,-38-37 0,0 0 0,0 0 0,0 0 0,0 0 0,0 0 0,0 0 0,0 0 0,0 0 0,0 0 0</inkml:trace>
          <inkml:trace contextRef="#ctx0" brushRef="#br0" timeOffset="7176">2579-994 512,'0'0'0,"-40"38"0,40-38 0,-39 38 0,1 38 0,-1 3 0,1-2 0,38-39 0,0 39 0,38-38 0,1-1 0,-1-38 0,1 0 0,38-38 0,0-1 0,-39 0 0,39 1 0,-38-39 0,-1 39 0,1-41 0,-39 41 0,0 0 0,0 0 0,-39 0 0,-38-2 0,0 40 0,-1 40 0,4-2 0,-5 0 0,2 0 0,39 0 0,-1 2 0</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3-11-27T14:50:47.26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B24D288-32A8-45CD-AA3B-A5AF1C892A5C}" emma:medium="tactile" emma:mode="ink">
          <msink:context xmlns:msink="http://schemas.microsoft.com/ink/2010/main" type="inkDrawing" rotatedBoundingBox="14596,13036 20062,13406 20049,13583 14584,13214" shapeName="Other"/>
        </emma:interpretation>
      </emma:emma>
    </inkml:annotationXML>
    <inkml:trace contextRef="#ctx0" brushRef="#br0">0 51 512,'39'0'0,"-39"0"0,38 0 0,1 0 0,78 0 0,-43 0 0,4 0 0,38 0 0,-39 0 0,38 0 0,-1 0 0,42-40 0,-2 40 0,-40 0 0,41 0 0,-1 0 0,0 0 0,0 0 0,38 40 0,-38-40 0,0 0 0,39 38 0,-40-38 0,1 37 0,39 3 0,-39-40 0,38 38 0,-38-38 0,0 38 0,0-38 0,38 38 0,-38-38 0,0 0 0,-38 0 0,38 0 0,0 38 0,-39-38 0,-1 0 0,-35 0 0,36 0 0,-38 40 0,0-40 0,1 39 0,-41-39 0,-37 37 0</inkml:trace>
  </inkml:traceGroup>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2-11-08T14:53:00.320"/>
    </inkml:context>
    <inkml:brush xml:id="br0">
      <inkml:brushProperty name="width" value="0.06667" units="cm"/>
      <inkml:brushProperty name="height" value="0.06667" units="cm"/>
      <inkml:brushProperty name="fitToCurve" value="1"/>
    </inkml:brush>
  </inkml:definitions>
  <inkml:trace contextRef="#ctx0" brushRef="#br0">0-1 512,'38'0'0,"0"0"0,-38 0 0,76 0 0,-1 0 0,1 0 0</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2-11-08T14:54:01.494"/>
    </inkml:context>
    <inkml:brush xml:id="br0">
      <inkml:brushProperty name="width" value="0.06667" units="cm"/>
      <inkml:brushProperty name="height" value="0.06667" units="cm"/>
      <inkml:brushProperty name="fitToCurve" value="1"/>
    </inkml:brush>
  </inkml:definitions>
  <inkml:trace contextRef="#ctx0" brushRef="#br0">0-1 512,'39'0'0,"-1"0"0,0 0 0</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2-11-08T14:52:55.125"/>
    </inkml:context>
    <inkml:brush xml:id="br0">
      <inkml:brushProperty name="width" value="0.06667" units="cm"/>
      <inkml:brushProperty name="height" value="0.06667" units="cm"/>
      <inkml:brushProperty name="fitToCurve" value="1"/>
    </inkml:brush>
  </inkml:definitions>
  <inkml:trace contextRef="#ctx0" brushRef="#br0">645 82 512,'0'-39'0,"0"39"0,0 0 0,0-37 0,-37 37 0,37 0 0,-39 0 0,1 0 0,0 0 0,-38 0 0,38 0 0,-38 37 0,37 2 0,-34 0 0,34 35 0,-37-35 0,38 37 0,0 38 0,38-39 0,0 2 0,0-2 0,0 1 0,38-38 0,0 0 0,1-1 0,37 2 0,-39-39 0,38 0 0,1 0 0,0-39 0,0 2 0,-38-1 0,38 0 0,-1-38 0,1 38 0,-38-37 0,38 36 0,-38 2 0,0-1 0,-38 38 0,0-40 0,38 80 0,-38-40 0,0 38 0,38-1 0,-38 40 0,0-2 0,0 1 0,0 0 0,0 0 0,0-2 0,0 3 0,39-39 0,-39 38 0,0 0 0,0-39 0,0 2 0,0-2 0,0-37 0,0 39 0,0-2 0,0-37 0,0 0 0,-39 0 0</inkml:trace>
  <inkml:trace contextRef="#ctx0" brushRef="#br0" timeOffset="936.09">1630 195 512,'0'-37'0,"0"37"0,0-37 0,38 37 0,0-39 0,38 39 0,0 0 0,0 39 0,1-39 0,-4 37 0,-34 0 0,37 2 0,-76-1 0,38 0 0,-38-1 0,-38 0 0,0 3 0,0 35 0,-38-36 0,0-1 0,1-1 0,-39 1 0,76-38 0,-38 39 0,38-39 0,-1 0 0,39 37 0,0-37 0</inkml:trace>
  <inkml:trace contextRef="#ctx0" brushRef="#br0" timeOffset="483.6465">1668 424 512,'0'38'0,"-38"-1"0,38 2 0,0 36 0,38 2 0,-38-2 0,0 39 0,0-40 0,0 41 0,0-78 0,0 40 0,0-39 0,0-38 0</inkml:trace>
  <inkml:trace contextRef="#ctx0" brushRef="#br0" timeOffset="3026.691">3147 538 512,'0'0'0,"0"0"0,0 0 0,0 0 0,0 0 0,38 0 0,0 0 0,-1 38 0,1-38 0,0 0 0,39 0 0,-40 0 0,0 0 0,-37 0 0</inkml:trace>
  <inkml:trace contextRef="#ctx0" brushRef="#br0" timeOffset="3260.7135">3298 1105 512,'38'0'0,"-38"0"0,0 0 0,38 0 0,38 0 0,-39 0 0,40-37 0,-39 37 0</inkml:trace>
  <inkml:trace contextRef="#ctx0" brushRef="#br0" timeOffset="3276.315">3602 1068 512</inkml:trace>
  <inkml:trace contextRef="#ctx0" brushRef="#br0" timeOffset="5444.9235">7772 234 512,'0'76'0,"-38"-39"0,38 0 0,0 41 0,-38 36 0,38-39 0,0 1 0,0 0 0,38-39 0,-38 2 0</inkml:trace>
  <inkml:trace contextRef="#ctx0" brushRef="#br0" timeOffset="5834.961">8189 576 512,'-38'37'0,"38"40"0,0-77 0,0 75 0,38-37 0,0-1 0,38 2 0,-38-39 0,37-39 0,1 2 0,-37-1 0,35-37 0,-35-2 0,37 2 0,-38-1 0,-38-2 0,0 41 0,-38 0 0,0-1 0,-39 76 0,3-38 0,-41 37 0,40 40 0,-1-39 0,0 38 0,38-38 0,38-1 0</inkml:trace>
  <inkml:trace contextRef="#ctx0" brushRef="#br0" timeOffset="6240.6">9137 462 512,'0'37'0,"-38"40"0,38-40 0,-38 40 0,38-2 0,38 0 0,-38-36 0,38-39 0,0 37 0,37-74 0,-37 37 0,38-76 0,-38 38 0,38-37 0,-39-39 0,2 37 0,-39 2 0,0 35 0,-39 3 0,-35 37 0,-3 0 0,-37 37 0,1 41 0,37-41 0,0 40 0,0 37 0,76-114 0</inkml:trace>
  <inkml:trace contextRef="#ctx0" brushRef="#br0" timeOffset="8534.0205">9515-334 512,'0'37'0,"0"1"0,0 1 0,-37-1 0,37-1 0,-37 1 0,37-38 0,0-38 0,-39 1 0,39-1 0,0-39 0,0-37 0,0 0 0,39 2 0,-2-3 0,0-36 0,2 76 0,-1-39 0,0 76 0,-38-1 0,38 39 0,-1 0 0,-37 39 0,38 36 0,0 2 0,-38 36 0,38 0 0,1-37 0,-39 37 0,37-36 0,-37-2 0,39 2 0,-39-40 0,37 1 0,-37-38 0,0 39 0</inkml:trace>
  <inkml:trace contextRef="#ctx0" brushRef="#br0" timeOffset="8752.4415">9441-525 512,'0'0'0,"0"-38"0,37 38 0,0 0 0,2-37 0,75 0 0,-1-2 0,40 0 0,-153 39 0</inkml:trace>
  <inkml:trace contextRef="#ctx0" brushRef="#br0" timeOffset="6427.818">9934 992 512,'-39'0'0,"2"38"0,37-38 0,0 75 0,-39-75 0,39 39 0</inkml:trace>
  <inkml:trace contextRef="#ctx0" brushRef="#br0" timeOffset="6895.863">10425 576 512,'0'0'0,"-37"75"0,37-75 0,0 39 0,37 36 0,-37-75 0,39 38 0,-1-1 0,-1-37 0,1 0 0,0-37 0,38-1 0,-38 38 0,0-75 0,0 36 0,-38-36 0,0 37 0,0-38 0,-38-2 0,0 41 0,0 0 0,-38 37 0,0 37 0,1 0 0,-1 41 0,39-2 0,-2-1 0,39 2 0,0-40 0,0 1 0</inkml:trace>
  <inkml:trace contextRef="#ctx0" brushRef="#br0" timeOffset="7285.9005">11184 538 512,'-38'38'0,"38"-1"0,0 1 0,0 1 0,0 36 0,0-37 0,38-1 0,0-37 0,1 0 0,-2 0 0,-1-37 0,41-1 0,-39 0 0,0-38 0,-38 1 0,0 37 0,0-38 0,0 38 0,-38-39 0,-37 77 0,-1 0 0,0 0 0,0 77 0,0-39 0,38 38 0,0-38 0,1-1 0</inkml:trace>
  <inkml:trace contextRef="#ctx0" brushRef="#br0" timeOffset="7629.1335">11677 727 512,'0'0'0,"0"38"0,38 0 0,-38-1 0,39 2 0,-2-39 0,38 0 0,-37 0 0,38-39 0,0 2 0,-38-39 0,38 0 0,-38 38 0,-38-37 0,0 36 0,0-36 0,-38 75 0,-38-40 0,0 40 0,0 40 0,-39-40 0,3 75 0,36-36 0,0 36 0,38-37 0</inkml:trace>
  <inkml:trace contextRef="#ctx0" brushRef="#br0" timeOffset="4961.2769">7090 234 512,'0'0'0,"0"0"0,0-39 0,39 39 0,-39-37 0,0 0 0,0-2 0,0 0 0,0 2 0,-39 37 0,1-36 0,0 36 0,0 0 0,0 0 0,-38 36 0,38 40 0,0 0 0,-39 0 0,40 37 0,-38 2 0,-1-1 0,0 0 0,38-39 0,-38 39 0,0-77 0,40 39 0,-3-38 0,1-38 0,0 0 0,38-38 0,-38-1 0,38 2 0,38 0 0,-38-2 0,38 2 0,0-1 0,1 38 0,-3 0 0,1 0 0,40 0 0,-39 38 0,38-38 0,-38 37 0,38 2 0,-1-2 0,-38 0 0,2 2 0,-1-39 0,0 38 0,0-38 0,0 0 0,-38 0 0</inkml:trace>
  <inkml:trace contextRef="#ctx0" brushRef="#br0" timeOffset="10889.847">14748 499 512,'38'0'0,"-38"0"0,0-37 0,37 37 0,1-38 0,0-2 0,-38 3 0,38 0 0,-38-39 0,0 0 0,0 39 0,-38-2 0,38 39 0,-38 0 0,0 0 0,1 76 0,-1 0 0,0 0 0,0 76 0,-1-38 0,39 0 0,-37-1 0,0 0 0,37-37 0,-77 37 0,39-36 0,0-2 0,-37-36 0,-1-2 0,38-37 0,-39 0 0,40 0 0,37-37 0,-37-2 0,37 2 0,37-1 0,0 0 0,2-1 0,-1 2 0,38 37 0,0 0 0,-1 37 0,1-37 0,0 39 0,0-39 0,-38 38 0,38-38 0,-39 38 0,1-38 0,38 0 0,-76 0 0</inkml:trace>
  <inkml:trace contextRef="#ctx0" brushRef="#br0" timeOffset="11092.6665">14369 879 512,'37'0'0,"1"-39"0,-38 39 0,76 0 0,-76 0 0</inkml:trace>
  <inkml:trace contextRef="#ctx0" brushRef="#br0" timeOffset="11591.9145">15582 803 512,'0'0'0,"0"-38"0,0 0 0,-39-38 0,39 38 0,39-37 0,-1-1 0,0 38 0,-1 38 0,1 0 0,0 38 0,0 38 0,0-1 0,1 2 0,-39-2 0,0 39 0,-39-40 0,1 41 0,-38-39 0,1 0 0,37-39 0,-39 2 0,40-39 0,0 0 0,-2-39 0,1 2 0,38-1 0,38 0 0,-38-1 0,39 39 0,-2 0 0,0 0 0,40 39 0,-39-1 0,37-38 0,-37 38 0,0-1 0,0-37 0</inkml:trace>
  <inkml:trace contextRef="#ctx0" brushRef="#br0" timeOffset="11997.5535">16492 727 512,'-39'38'0,"2"0"0,37-1 0,-37 39 0,37 0 0,0 0 0,0-39 0,37 40 0,39-77 0,-1 38 0,1-76 0,0 38 0,0-38 0,1-1 0,-4-36 0,-34 37 0,-39-38 0,38 0 0,-76 1 0,-1 0 0,3 36 0,-78 1 0,38 38 0,-38 38 0,1 1 0,37 36 0,0-37 0,38-1 0,0 2 0</inkml:trace>
  <inkml:trace contextRef="#ctx0" brushRef="#br0" timeOffset="12387.591">17362 651 512,'0'0'0,"-36"39"0,36-2 0,-37 1 0,-2 37 0,1 1 0,38 0 0,0-38 0,38 0 0,1-1 0,34-37 0,-34 0 0,37-37 0,0-1 0,0 0 0,0-1 0,-38-35 0,1 35 0,-2-36 0,-37 37 0,-37-38 0,-2 38 0,-37 38 0,0 0 0,0 38 0,-38-38 0,39 76 0,-1-38 0,38 37 0,0-75 0</inkml:trace>
  <inkml:trace contextRef="#ctx0" brushRef="#br0" timeOffset="12543.606">17970 1068 512,'0'37'0,"0"2"0,-38-1 0,38 37 0,-38-36 0,-1-2 0</inkml:trace>
  <inkml:trace contextRef="#ctx0" brushRef="#br0" timeOffset="10062.9674">15809-827 512,'38'0'0,"-76"39"0,76-39 0,-38 36 0,0 40 0,39 0 0,-2-39 0,-37 40 0,39-39 0,-39-1 0,37 2 0,-37-1 0,0-38 0,0 37 0,0-74 0,0 37 0,0-38 0,0-1 0,-37 2 0,37-40 0,0 2 0,-39-40 0,39 42 0,39-42 0,-39 40 0,0-39 0,37 37 0,-1-36 0,41 74 0,-39-36 0,38 75 0,-38-37 0,0 37 0,-38 0 0,38 37 0,-38 1 0,0 38 0,-38 0 0,0-39 0,0 40 0,0-40 0,-38 40 0,76-77 0,-37 38 0,37-38 0,0 37 0,37-37 0,1 0 0,0 0 0,38 0 0,0 0 0,0 0 0,0 0 0,-38 0 0,-1 38 0,39 0 0,-76 37 0,38-38 0,-38 41 0,0-4 0,0 3 0,-38-2 0,0-36 0,0 36 0,-37-37 0,36 1 0,-35-1 0,-3-38 0,1 37 0,38-37 0,-38-37 0,76 37 0</inkml:trace>
  <inkml:trace contextRef="#ctx0" brushRef="#br0" timeOffset="12933.6435">18539 992 512,'0'38'0,"0"37"0,0-75 0,0 77 0,38-39 0,0-1 0,0-37 0,-38 0 0,75 0 0,-38-37 0,2-1 0,37 0 0,-38-38 0,0 38 0,0-39 0,-38 3 0,0 35 0,-38-36 0,0 75 0,-38-38 0,-1 76 0,-35-38 0,36 75 0,0-36 0,0 35 0,38-35 0,38 37 0,0-76 0</inkml:trace>
  <inkml:trace contextRef="#ctx0" brushRef="#br0" timeOffset="13354.884">19373 803 512,'0'0'0,"-76"76"0,76-76 0,-39 74 0,2 3 0,1-2 0,36-36 0,0 37 0,36-39 0,1-37 0,40 0 0,-39 0 0,38-37 0,0-1 0,1 0 0,-4-1 0,-34-36 0,-2 37 0,-37-38 0,0 0 0,0 39 0,-37-1 0,-39 38 0,0 0 0,1 0 0,-1 38 0,-38 38 0,38-39 0,0 39 0,76 0 0,-37-39 0,37 2 0</inkml:trace>
  <inkml:trace contextRef="#ctx0" brushRef="#br0" timeOffset="13713.7185">20094 916 512,'0'37'0,"-39"2"0,78-1 0,-39 37 0,0-36 0,37 37 0,0-39 0,2-37 0,37 39 0,0-78 0,-1 2 0,-37-1 0,38 0 0,0-38 0,0 0 0,-38 0 0,-38 0 0,-38 1 0,-1 37 0,-35 1 0,-3 37 0,-37 37 0,-37 1 0,151-38 0</inkml:trace>
  <inkml:trace contextRef="#ctx0" brushRef="#br0" timeOffset="66930.435">1858 2130 512,'-38'0'0,"0"0"0,0 0 0,0 37 0,-38 39 0,0-37 0,40 37 0,-3-1 0,1 2 0,0-3 0,38-35 0,0 36 0,38-37 0,0-1 0,37-37 0,1 39 0,-38-78 0,0 39 0</inkml:trace>
  <inkml:trace contextRef="#ctx0" brushRef="#br0" timeOffset="67086.45">1591 2433 512,'0'0'0,"0"0"0,0-38 0,0 38 0,39-37 0,37 37 0,-76 0 0</inkml:trace>
  <inkml:trace contextRef="#ctx0" brushRef="#br0" timeOffset="67492.089">2843 2206 512,'38'0'0,"-38"0"0,0-39 0,39 39 0,-39-37 0,0 37 0,-39-39 0,1 39 0,1-37 0,-39 37 0,38 0 0,-38 37 0,37-37 0,39 39 0,-37 37 0,74 0 0,-37 0 0,77-1 0,-39 2 0,38-3 0,-1-35 0,-37 36 0,1-37 0,-2-1 0,-37-37 0,-37 39 0,-2-39 0,-36 0 0,-1 0 0,-38 0 0,75 0 0,-35-39 0,-3 39 0,39 0 0,38-37 0,-37-1 0,37 38 0</inkml:trace>
  <inkml:trace contextRef="#ctx0" brushRef="#br0" timeOffset="65697.9162">-493 1826 512,'0'0'0,"0"0"0,0 0 0,0 0 0,0-38 0,-38 38 0,0-38 0,0 38 0,-37-37 0,36 37 0,-35 0 0,35 0 0,1 37 0,0 1 0,0-38 0,0 75 0,38-36 0,0 37 0,38 0 0,0 0 0,-38 0 0,38 0 0,0-39 0,-38 39 0,0-38 0,-38 0 0,38 1 0,-38-2 0,0 0 0,-38-37 0,39 0 0,-1 0 0,-38 0 0,39-37 0,-40 0 0,77-2 0,-38 39 0,0-38 0,38-37 0,0 75 0</inkml:trace>
  <inkml:trace contextRef="#ctx0" brushRef="#br0" timeOffset="66212.7659">-265 2282 512,'0'37'0,"-37"2"0,37-39 0,0 75 0,-39-37 0,39 38 0,0-39 0,-38-37 0,38 39 0,0-39 0,0 0 0,0-39 0,0 2 0,0 0 0,0-40 0,38 2 0,-38-1 0,39 0 0,-39 0 0,37-39 0,-1 40 0,3 37 0,37-1 0,-38 2 0,38 37 0,-38 37 0,39-37 0,-77 77 0,37-2 0,-37 1 0,39 0 0,-39 39 0,0-39 0,0 37 0,-39-37 0,39-39 0,0 39 0,0-38 0,0-38 0,0 0 0</inkml:trace>
  <inkml:trace contextRef="#ctx0" brushRef="#br0" timeOffset="66649.608">910 1978 512,'0'0'0,"0"76"0,-38-76 0,0 76 0,0 0 0,0 0 0,0 0 0,-1-1 0,39 2 0,0-3 0,-36-35 0,72-2 0,-36 1 0,39 0 0,37-1 0,-38-37 0,0 0 0</inkml:trace>
  <inkml:trace contextRef="#ctx0" brushRef="#br0" timeOffset="69239.457">7886 2395 512,'0'76'0,"-38"0"0,38-39 0,-38 77 0,0-39 0,0 2 0,0-2 0,38 1 0,0-38 0,0-38 0</inkml:trace>
  <inkml:trace contextRef="#ctx0" brushRef="#br0" timeOffset="77898.2895">8112 3039 512,'0'0'0,"0"40"0,0-40 0,-37 37 0,1 0 0,36 1 0,-40 0 0</inkml:trace>
  <inkml:trace contextRef="#ctx0" brushRef="#br0" timeOffset="69660.6975">8227 2623 512,'0'75'0,"-38"-37"0,38-1 0,0 40 0,0-39 0,38 38 0,0-39 0,0-37 0,38 38 0,-1-76 0,2 38 0,-3-37 0,3-39 0,-1 38 0,-38-39 0,37 2 0,-75 0 0,0-1 0,-38 0 0,1 38 0,-1 0 0,-76 38 0,38 0 0,0 38 0,0 0 0,39 1 0,-39-2 0,76 39 0,-38-39 0,38 1 0</inkml:trace>
  <inkml:trace contextRef="#ctx0" brushRef="#br0" timeOffset="70066.3364">9137 2584 512,'-38'39'0,"0"36"0,38-75 0,-39 75 0,39-36 0,0-1 0,39 0 0,-1-1 0,0-37 0,38 0 0,-1-37 0,1 37 0,1-76 0,-40 37 0,0-36 0,2 0 0,-1-1 0,-38 0 0,0 38 0,-77 0 0,40 1 0,-77 37 0,38 0 0,-37 37 0,75 1 0,-38 0 0,37 1 0,39-2 0</inkml:trace>
  <inkml:trace contextRef="#ctx0" brushRef="#br0" timeOffset="71314.4564">9858 2395 512,'-39'38'0,"1"0"0,38-38 0,-76 76 0,1 0 0,37-1 0,0-37 0,-1 38 0,39-38 0,39 0 0,-39-1 0,38-37 0,38 0 0,-39-37 0,39-1 0,1 0 0,-1-38 0,-39 38 0,0-37 0,2-1 0,-39 39 0,0-2 0,-39 1 0,2 38 0,0 0 0,-2 0 0</inkml:trace>
  <inkml:trace contextRef="#ctx0" brushRef="#br0" timeOffset="70206.75">9819 3079 512,'-38'0'0,"0"37"0,38-37 0,-38 37 0,1-37 0,37 38 0</inkml:trace>
  <inkml:trace contextRef="#ctx0" brushRef="#br0" timeOffset="71330.058">9858 2433 512</inkml:trace>
  <inkml:trace contextRef="#ctx0" brushRef="#br0" timeOffset="70612.389">10351 2698 512,'-39'38'0,"39"-1"0,0-37 0,-38 77 0,38-39 0,38-1 0,1-37 0,-2 39 0,0-39 0,2 0 0,36-39 0,1 2 0,-38-1 0,0 0 0,0-38 0,0 38 0,0-37 0,-38 36 0,-38 2 0,0 0 0,-38-2 0,-38 78 0,39-2 0,-1 0 0,-38 2 0,114-39 0</inkml:trace>
  <inkml:trace contextRef="#ctx0" brushRef="#br0" timeOffset="72640.584">11146 2584 512,'-76'39'0,"38"36"0,0-75 0,-39 75 0,77-36 0,0 37 0,40-39 0,-3 2 0,39-2 0,38-37 0,0 0 0,-1-37 0,-37-2 0,38-36 0,-38-2 0,-38 2 0,1 0 0,-39 36 0,-39-35 0,-37 35 0,0 1 0,-38 38 0,-1 38 0,-35 1 0,36 35 0,38 2 0,-1-38 0,77 37 0,40-36 0,-40-39 0</inkml:trace>
  <inkml:trace contextRef="#ctx0" brushRef="#br0" timeOffset="72983.817">12170 2623 512,'-38'37'0,"0"1"0,38-38 0,-38 38 0,0 38 0,38-38 0,0 0 0,38-1 0,0 2 0,38-39 0,37 0 0,-37 0 0,0 0 0,0-39 0,0 2 0,1-39 0,-41 37 0,1-36 0,2 37 0,-39-38 0,-39 2 0,-34 35 0,-4 1 0,1 38 0,-76 38 0,152-38 0</inkml:trace>
  <inkml:trace contextRef="#ctx0" brushRef="#br0" timeOffset="68787.0134">7090 2091 512,'0'0'0,"0"39"0,0-39 0,0 0 0,0 0 0,0-39 0,39 39 0,-39-37 0,36 37 0,1-39 0,-37-36 0,39 37 0,-39-1 0,0 39 0,-39-37 0,39 37 0,-37 0 0,1 37 0,-3 2 0,1 37 0,-38 0 0,0 0 0,0 37 0,-39 2 0,42-2 0,-4 0 0,-37-37 0,38 0 0,-38 0 0,39 0 0,-1-39 0,0 2 0,38-2 0,-38-74 0,76 37 0,-38-39 0,38 2 0,0 37 0,38-38 0,0 38 0,0 0 0,38 0 0,0 38 0,1-1 0,35-37 0,-74 39 0,38 36 0,0-75 0,0 40 0,-37-3 0,-3-37 0,1 0 0</inkml:trace>
  <inkml:trace contextRef="#ctx0" brushRef="#br0" timeOffset="68974.2315">6292 2471 512,'39'0'0,"-1"39"0,-38-39 0,76 0 0,38 0 0,-37 0 0,-41 37 0</inkml:trace>
  <inkml:trace contextRef="#ctx0" brushRef="#br0" timeOffset="74731.185">13989 2510 512,'38'0'0,"1"0"0,-2 0 0,39 0 0,0 0 0,38 0 0,-1-39 0,1 39 0,-38 0 0,0 0 0</inkml:trace>
  <inkml:trace contextRef="#ctx0" brushRef="#br0" timeOffset="74512.764">13989 2773 512,'38'39'0,"1"-39"0,-2 0 0,39 0 0,0 0 0,38 0 0,-39 0 0,1 0 0,0 0 0</inkml:trace>
  <inkml:trace contextRef="#ctx0" brushRef="#br0" timeOffset="74263.14">14823 2319 512,'38'-37'0,"-38"37"0,0 0 0,38-39 0,0 39 0,-38-37 0,39-2 0,-2 2 0,-37-39 0,0 37 0,0 2 0,0-1 0,-37 0 0,37 38 0,-77 38 0,39 37 0,0 1 0,-37 39 0,-1-2 0,0 39 0,39 0 0,-40-2 0,39 2 0,-37-38 0,37 38 0,0-75 0,-38 36 0,38-74 0,-1 35 0,2-74 0,0 0 0,37-37 0,0 0 0,0-2 0,0-37 0,37 39 0,0-40 0,40 39 0,-1 38 0,-38 0 0,37 0 0,-37 38 0,38 0 0,-37 1 0,-2-2 0,39 0 0,-38 2 0,0 0 0,0-2 0,-1 0 0,1-37 0,-38 0 0</inkml:trace>
  <inkml:trace contextRef="#ctx0" brushRef="#br0" timeOffset="76915.395">15886 2015 512,'0'0'0,"0"0"0,0 0 0,0 0 0,37 0 0,-37 0 0,39 0 0,-2 0 0,-1 0 0,4-37 0,-3 37 0,39 0 0,-38 0 0,0 0 0,0 0 0,0 0 0,-38 0 0,0 0 0,0 0 0,0 0 0,-38 0 0,-38 37 0,0-37 0,1 39 0,-1-2 0,-37 2 0,36-2 0,-37 2 0,77-2 0,-39 2 0,37-2 0,39 2 0,0-2 0,0 1 0,39 0 0,-1 1 0,0-2 0,37 0 0,1 2 0,1-39 0,-40 37 0,39 1 0,-40 0 0,41-1 0,-77 2 0,0-1 0,0 37 0,-37-36 0,-3-2 0,4-37 0,-40 38 0,39-38 0,-40 0 0,1 0 0,1 0 0,-1 0 0,0-38 0,39 38 0,-2-37 0,1 37 0,38 0 0</inkml:trace>
  <inkml:trace contextRef="#ctx0" brushRef="#br0" timeOffset="79910.883">16188 3039 512,'0'40'0,"-38"-3"0,38 0 0,-38 1 0,38 0 0,0 1 0</inkml:trace>
  <inkml:trace contextRef="#ctx0" brushRef="#br0" timeOffset="78959.1915">16379 2319 512,'-39'39'0,"1"36"0,38-75 0,0 114 0,-38-38 0,38-1 0,0 0 0,38 2 0,0-39 0,-38-1 0,39 2 0,35-39 0,-35-39 0,36 39 0,-37-37 0,38-39 0,-38 37 0,0-36 0,0 0 0,0-38 0,-38 36 0,-38 2 0,38 36 0,-38 2 0,-38-2 0,38 39 0,-38 0 0,-38 39 0,40 37 0,-3-1 0,1 2 0,38-3 0,0-74 0</inkml:trace>
  <inkml:trace contextRef="#ctx0" brushRef="#br0" timeOffset="79474.041">17136 2433 512,'-38'0'0,"0"38"0,38-38 0,-38 76 0,0 0 0,-1-1 0,3 0 0,36 2 0,0-2 0,0 1 0,36-38 0,3-38 0,-1 0 0,38 0 0,-38-38 0,38 1 0,-38-2 0,38-36 0,-40-2 0,3-36 0,-1 0 0,-38 37 0,-38 0 0,-1 0 0,3 39 0,-1-2 0,-40 78 0,1-2 0,0 2 0,0 74 0,1-74 0,38-2 0</inkml:trace>
  <inkml:trace contextRef="#ctx0" brushRef="#br0" timeOffset="80566.1459">17932 2395 512,'0'0'0,"-38"-37"0,-1 74 0,3-37 0,-1 0 0,-40 76 0,39-37 0,-38 35 0,38 40 0,0-39 0,0 2 0,38-2 0,38-36 0,-38-2 0,76-37 0,-38 0 0,38 0 0,1-37 0,-4-2 0,4-36 0,-1-2 0,-38 2 0,0 0 0,0-1 0,-38 0 0,-38 38 0,38-37 0,-76 75 0,38 0 0,-77 0 0,42 75 0,-4-37 0,1 38 0,38-39 0</inkml:trace>
  <inkml:trace contextRef="#ctx0" brushRef="#br0" timeOffset="80768.9654">18387 3079 512,'-39'37'0,"2"0"0,37 1 0,-36 0 0,36 1 0</inkml:trace>
  <inkml:trace contextRef="#ctx0" brushRef="#br0" timeOffset="81221.409">18918 2584 512,'0'0'0,"-38"39"0,0-2 0,0 39 0,-1 0 0,2 37 0,1-37 0,36 2 0,36-41 0,1 0 0,2 1 0,-1-38 0,38-38 0,0 1 0,0 0 0,-1-41 0,1 2 0,0 1 0,-38-2 0,-38-36 0,0 37 0,-38 2 0,-1 35 0,-34 1 0,-4 38 0,1 38 0,-38 38 0,38 37 0,-1-37 0,4 38 0,34 0 0,39-39 0,0-35 0,0-3 0</inkml:trace>
  <inkml:trace contextRef="#ctx0" brushRef="#br0" timeOffset="81642.6495">19638 2510 512,'0'0'0,"-36"74"0,36-35 0,-40 36 0,3 39 0,-1-38 0,38 0 0,0-1 0,38-35 0,-1-3 0,3-37 0,-4 0 0,1-37 0,39-3 0,-37 2 0,37-38 0,-38 1 0,0-2 0,-1 2 0,-37-39 0,-37 40 0,37-3 0,-38 39 0,0 1 0,-38 37 0,0 37 0,0 39 0,0 37 0,1-37 0,37 0 0,-38 38 0,76-76 0,0-1 0</inkml:trace>
  <inkml:trace contextRef="#ctx0" brushRef="#br0" timeOffset="82048.2885">20510 2395 512,'-38'38'0,"0"0"0,38-38 0,-38 76 0,1 37 0,-1-37 0,0 0 0,38 0 0,38 0 0,0-39 0,-1 1 0,1-38 0,38 0 0,1-38 0,-3 1 0,3-39 0,-1 0 0,-1-38 0,-37 0 0,-38 1 0,38 0 0,-38 37 0,-38 37 0,0 2 0,-37 37 0,-1 76 0,-38 0 0,-38 76 0,152-152 0</inkml:trace>
  <inkml:trace contextRef="#ctx0" brushRef="#br0" timeOffset="417345.127">264 3835 512,'0'0'0,"0"0"0,39-38 0,-78 38 0,39-37 0,0 37 0,-36-38 0,-1 38 0,-2 0 0,-37 0 0,0 0 0,0 38 0,0 37 0,-37 1 0,37 1 0,0 36 0,0-36 0,38 36 0,38-38 0,0 2 0,38-40 0,0 1 0,38-1 0,1-37 0,-4-37 0,4 37 0,-1-38 0,0-39 0,0 40 0,0-38 0,-37 35 0,-2 4 0,-1 36 0,3 0 0,-39 0 0,0 36 0,0 4 0,0 35 0,0 2 0,-39 35 0,39 3 0,0-39 0,-36 37 0,36-36 0,36-40 0,-36 39 0,0-37 0,0-2 0,0-37 0,39 0 0</inkml:trace>
  <inkml:trace contextRef="#ctx0" brushRef="#br0" timeOffset="417625.9396">910 4178 512,'0'73'0,"0"6"0,0-43 0,-38 78 0,38-1 0,0 1 0,-38 0 0,38-37 0,0-2 0,-38-37 0,38 0 0</inkml:trace>
  <inkml:trace contextRef="#ctx0" brushRef="#br0" timeOffset="417953.5543">910 3797 512,'0'0'0,"38"-37"0,-38-1 0,38 38 0,38-39 0,-1 39 0,1 0 0,0 39 0,0-1 0,-38-1 0,0 1 0,-38 38 0,-38-38 0,0 39 0,-38-40 0,38 1 0,-39 0 0,4-38 0,34 39 0,1-39 0</inkml:trace>
  <inkml:trace contextRef="#ctx0" brushRef="#br0" timeOffset="418359.1725">1820 3835 512,'0'39'0,"0"-2"0,38-37 0,-38 38 0,38 1 0,0-1 0,39-38 0,-4 0 0,4-38 0,-1-1 0,0-36 0,-38 36 0,37-36 0,-75 37 0,0-39 0,-38 40 0,1 37 0,-39-38 0,0 76 0,0-38 0,-36 75 0,35-36 0,1 36 0,38-37 0,0 1 0,38 36 0,0-75 0</inkml:trace>
  <inkml:trace contextRef="#ctx0" brushRef="#br0" timeOffset="418608.7837">2957 3608 512,'-37'37'0,"-2"40"0,39-39 0,-75 113 0,-1-36 0,0 37 0,-1 0 0,3-39 0,-41 37 0,78-36 0,-39-37 0,38-2 0,0-36 0</inkml:trace>
  <inkml:trace contextRef="#ctx0" brushRef="#br0" timeOffset="418936.3984">2577 4936 512,'0'37'0,"0"1"0,0 0 0,39 1 0,-39 34 0,76-34 0,0-39 0,-1 40 0,2-40 0,-3-40 0,3 1 0,-1 3 0,-38-1 0,0-40 0,-38 39 0,-38-37 0,-38-2 0,0 40 0,0-40 0,-38 77 0,1 0 0,37 39 0,-1-1 0,3-1 0</inkml:trace>
  <inkml:trace contextRef="#ctx0" brushRef="#br0" timeOffset="156028.9434">4663 4670 512,'0'0'0,"0"0"0,0 0 0,38 0 0,0 0 0,0 0 0,38 0 0,-40 0 0,41 0 0,-39-38 0,0 38 0,38 0 0,-38 0 0,0 0 0,-38 0 0,39 0 0,-39 0 0,0 0 0,0 0 0</inkml:trace>
  <inkml:trace contextRef="#ctx0" brushRef="#br0" timeOffset="156325.3564">4663 5313 512,'0'0'0,"38"0"0,-38 0 0,76 0 0,-37 0 0,34 0 0,42 0 0,-39 0 0,0-37 0,38 37 0,-38 0 0,-1-36 0,1 36 0,0 0 0,-38 0 0,-38 0 0</inkml:trace>
  <inkml:trace contextRef="#ctx0" brushRef="#br0" timeOffset="166559.4159">7052 4555 512,'0'0'0,"0"38"0,0-38 0,0 39 0,0-1 0,38 38 0,-38-1 0,0 40 0,0-40 0,0 39 0,0 1 0,0-42 0,0 42 0,0-40 0,0 2 0,0-1 0,39-38 0,-39-1 0,0-37 0</inkml:trace>
  <inkml:trace contextRef="#ctx0" brushRef="#br0" timeOffset="167089.8394">7886 4898 512,'0'75'0,"-38"-37"0,0 0 0,0 38 0,38 39 0,0-42 0,0 42 0,0-40 0,38 2 0,0-1 0,38-1 0,-1-37 0,1 1 0,0-39 0,0-39 0,0 39 0,0-38 0,-1-37 0,2-1 0,-40-1 0,39-36 0,-76 36 0,38-36 0,-38 1 0,0 35 0,-38-36 0,-1 36 0,2 2 0,-39 36 0,0 2 0,1 37 0,-1 0 0,-38 0 0,38 37 0,0 2 0,38-1 0,1-1 0,37 1 0</inkml:trace>
  <inkml:trace contextRef="#ctx0" brushRef="#br0" timeOffset="167542.26">9137 4555 512,'0'38'0,"0"-38"0,0 0 0,-38 39 0,38-39 0,0 38 0,0-1 0,38 2 0,0-1 0,0-38 0,-1 0 0,39 0 0,-38 0 0,0-38 0,38-1 0,-39-36 0,-37 36 0,39-36 0,-39 0 0,0-2 0,-39 41 0,2-3 0,0 39 0,-40 0 0,39 39 0,-38-3 0,39 41 0,-1-2 0,0 0 0,0 2 0,38-1 0,0-38 0,0-1 0,38 1 0,-38-38 0</inkml:trace>
  <inkml:trace contextRef="#ctx0" brushRef="#br0" timeOffset="167838.6733">10122 4480 512,'-37'75'0,"-1"2"0,38-39 0,-76 76 0,39 38 0,-39-39 0,-1 38 0,39-38 0,-37 2 0,37-1 0,-38-39 0,37 2 0,2-2 0,0-36 0,-2-1 0,39-38 0,0 0 0</inkml:trace>
  <inkml:trace contextRef="#ctx0" brushRef="#br0" timeOffset="168166.288">10122 5656 512,'0'38'0,"0"-1"0,0 1 0,0 39 0,38-40 0,0 1 0,0-38 0,38 0 0,-37 0 0,35-38 0,3 1 0,-40-40 0,1 2 0,0-2 0,-38 2 0,-38-2 0,0 40 0,1-1 0,-40 0 0,3 38 0,-41 38 0,39 0 0,38-1 0,1 1 0</inkml:trace>
  <inkml:trace contextRef="#ctx0" brushRef="#br0" timeOffset="189851.261">16302 4670 512,'0'0'0,"-38"37"0,38-37 0,0 77 0,-38-2 0,38-36 0,38-1 0,0-1 0,39 1 0,-3-38 0,40-38 0,0 38 0,-38-37 0,0-1 0,0-39 0,-40 2 0,3 36 0,-1-36 0,-76-2 0,38 2 0,-75 38 0,-1 37 0,0 0 0,0 0 0,0 37 0,1 1 0,37 37 0,-1-36 0,2 36 0,37-36 0,0 36 0,0-75 0</inkml:trace>
  <inkml:trace contextRef="#ctx0" brushRef="#br0" timeOffset="190100.8722">17629 4330 512,'-38'73'0,"0"42"0,38-78 0,-76 78 0,0 36 0,1 1 0,-1-37 0,0 37 0,-38-40 0,76 1 0,-39-36 0,41-2 0,36-36 0</inkml:trace>
  <inkml:trace contextRef="#ctx0" brushRef="#br0" timeOffset="190428.4869">17782 5428 512,'0'37'0,"0"1"0,0 1 0,37 36 0,-1-36 0,41-1 0,-1-38 0,0 0 0,38 0 0,-76-77 0,37 40 0,-38-40 0,2 2 0,-39-1 0,-39 37 0,2-34 0,-76 73 0,-1 0 0,0 36 0,-1 1 0,42 2 0</inkml:trace>
  <inkml:trace contextRef="#ctx0" brushRef="#br0" timeOffset="189133.6288">14748 4593 512,'0'0'0,"0"-38"0,38 38 0,-38 0 0,37 0 0,-37 38 0,38 1 0,-76-1 0,38 38 0,-37-1 0,-39 40 0,-1-40 0,40 2 0,-39 35 0,38-36 0,0 0 0,38 0 0,0-39 0,38 40 0,0-39 0,38-38 0,0 37 0,38-37 0,-1-37 0,1 37 0,-38 0 0,0-38 0</inkml:trace>
  <inkml:trace contextRef="#ctx0" brushRef="#br0" timeOffset="189367.6393">15013 5390 512,'0'75'0,"0"2"0,0-77 0,0 114 0,0-39 0,0 2 0,0-2 0,0-37 0,0-1 0</inkml:trace>
  <inkml:trace contextRef="#ctx0" brushRef="#br0" timeOffset="399544.7283">1441 7133 512,'0'0'0,"0"76"0,0-76 0,0 76 0,0 0 0,0 39 0,0-40 0,0-37 0,38 38 0,-38 0 0,0-39 0,39 1 0,-39-38 0</inkml:trace>
  <inkml:trace contextRef="#ctx0" brushRef="#br0" timeOffset="399934.7456">1441 6831 512,'0'-38'0,"0"38"0,38-38 0,1 1 0,34-2 0,42 39 0,-1-38 0,0 76 0,-1 1 0,1-2 0,-38 1 0,-38 0 0,0 38 0,-38-2 0,-38-35 0,0-1 0,0 37 0,0-75 0,-39 39 0,4-2 0,-4 2 0,39-39 0,-38 0 0,38 0 0,0-39 0,0 39 0,38 0 0</inkml:trace>
  <inkml:trace contextRef="#ctx0" brushRef="#br0" timeOffset="399965.9472">1706 7172 512</inkml:trace>
  <inkml:trace contextRef="#ctx0" brushRef="#br0" timeOffset="399232.7143">228 7020 512,'0'38'0,"-37"0"0,37-38 0,0 37 0,0 39 0,-39 0 0,39 0 0,-37 0 0,37 0 0,-39 0 0,39 0 0,0-39 0,0 2 0,-38-2 0,38-37 0,0 0 0,0 0 0,0 0 0,38-76 0,-38 39 0,0-39 0,39-37 0,-39 37 0,37-39 0,-37 39 0,39 0 0,-39 1 0,0-2 0,37 40 0,-37 0 0,36-2 0,-36 39 0,0 0 0,39 39 0,-39-2 0,38 0 0,0 40 0,0-2 0,-38 1 0,38 0 0,0 0 0,0 39 0,0-78 0,-38 39 0,39 0 0,-2-39 0,-1-37 0,3 39 0,-1-39 0,0 0 0,0-39 0,-38 39 0,38-74 0,0 35 0,0-37 0,0 0 0,0 0 0,-38 0 0,0 0 0,0 39 0,0-39 0,0 76 0,0-38 0,0 38 0,0 0 0</inkml:trace>
  <inkml:trace contextRef="#ctx0" brushRef="#br0" timeOffset="402742.8716">6255 7248 512,'0'0'0,"0"-39"0,0 2 0,37-2 0,-37 2 0,39-1 0,37 0 0,-38-1 0,38 2 0,-38 37 0,0 0 0,1 37 0,-3 2 0,1 74 0,-74-37 0,37 39 0,-36-2 0,-3-37 0,1 39 0,0-41 0,-38 2 0,38-38 0,-38 37 0,0-75 0,1 39 0,37-39 0,0-39 0,0 2 0,0-39 0,38 39 0,0-39 0,0 39 0,38-2 0,38 1 0,1 0 0,-4 38 0,4 38 0,-1 0 0,0 1 0,0 35 0,-37-35 0,-3 36 0,40-37 0,-38 38 0,0 0 0,-38-76 0</inkml:trace>
  <inkml:trace contextRef="#ctx0" brushRef="#br0" timeOffset="403164.0907">7582 7209 512,'-36'0'0,"36"39"0,-39-2 0,1 39 0,0 0 0,0 0 0,0 39 0,38-41 0,0 2 0,0 0 0,38-39 0,38 2 0,-38-39 0,37 0 0,-38 0 0,40-39 0,-39-36 0,38 0 0,-76-1 0,38-38 0,-38 39 0,-38-40 0,0 78 0,0-2 0,-38 2 0,0 37 0,1 37 0,-1 2 0,0-2 0,0 2 0,76-39 0</inkml:trace>
  <inkml:trace contextRef="#ctx0" brushRef="#br0" timeOffset="403351.2991">8112 8082 512,'0'37'0,"-37"2"0,37-39 0,-36 37 0,36-37 0</inkml:trace>
  <inkml:trace contextRef="#ctx0" brushRef="#br0" timeOffset="749213.1396">5270 6718 512,'0'0'0,"0"0"0,0 0 0,36 0 0,-36 0 0,40 0 0,-2-39 0,-1 39 0,-37-38 0,38 0 0,-38 1 0,0 37 0,0-39 0,0 39 0,-38 0 0,38 0 0,-37 0 0,-41 39 0,42-2 0,-40 1 0,38 39 0,-38-2 0,0 0 0,38 1 0,-39 0 0,41 0 0,-1 0 0,-2 0 0,1 0 0,0 0 0,0-39 0,38 2 0,-38-2 0,38-37 0,0 0 0,0 0 0,0 0 0,-38-37 0,38-2 0,0 2 0,38-2 0,-38 39 0,0-37 0,38 37 0,-38 0 0,38 0 0,-38 0 0,38 37 0,-38 2 0,38-2 0,1 2 0,-39-2 0,37-37 0,-1 38 0,4 0 0,-3 1 0,1-39 0,0 37 0,0-37 0,-38 0 0,38 0 0</inkml:trace>
  <inkml:trace contextRef="#ctx0" brushRef="#br0" timeOffset="749634.345">4853 6868 512,'0'0'0,"36"39"0,-36-39 0,77 0 0,-1 0 0,-38-39 0,0 39 0</inkml:trace>
  <inkml:trace contextRef="#ctx0" brushRef="#br0" timeOffset="403788.1186">9022 7361 512,'-37'76'0,"0"0"0,37-76 0,-39 115 0,39-41 0,0 2 0,0-38 0,39 0 0,-2-1 0,39-37 0,-38-37 0,38-1 0,37 0 0,-37-38 0,-38 2 0,38-41 0,-76 39 0,0 0 0,0 0 0,-37 39 0,-40 37 0,-37 0 0,39 37 0,-39 2 0,38 37 0,0 0 0,38-1 0,0 2 0,38-3 0,0-35 0,0-2 0</inkml:trace>
  <inkml:trace contextRef="#ctx0" brushRef="#br0" timeOffset="404178.1362">9971 7248 512,'-37'37'0,"-2"2"0,39-39 0,-37 37 0,-2 39 0,1 0 0,38 0 0,0 0 0,38-39 0,1 2 0,37-2 0,-2-37 0,3 0 0,-2-37 0,39-2 0,-37-35 0,-40 35 0,39 1 0,-76-37 0,0-1 0,0 37 0,-39-37 0,-35 39 0,-3 37 0,1 0 0,0 37 0,1 2 0,-1-2 0,0 39 0,76-76 0</inkml:trace>
  <inkml:trace contextRef="#ctx0" brushRef="#br0" timeOffset="404552.553">10767 7324 512,'-38'37'0,"38"2"0,0-2 0,-38 2 0,38-2 0,0 39 0,38-37 0,0-2 0,39 0 0,-4-37 0,4 0 0,37 0 0,-38 0 0,38-74 0,-38 35 0,-1-37 0,-37 0 0,0 0 0,-76 0 0,0 0 0,0 39 0,-75 37 0,37 0 0,-38 37 0,0 39 0,37-37 0,4-2 0</inkml:trace>
  <inkml:trace contextRef="#ctx0" brushRef="#br0" timeOffset="409653.9819">14406 6718 512,'0'0'0,"0"0"0,0 0 0,0 0 0,0 0 0,0 0 0,0 0 0,0 0 0,0 37 0,0-37 0,0 0 0,0 0 0,0 38 0,0-38 0,0 38 0,0-38 0,0 37 0,0 2 0,38-39 0,-38 37 0,0 39 0,0-38 0,38 0 0,-38-1 0,0 2 0,0-2 0,0 2 0,0-2 0,0 2 0,0-2 0,0 2 0,0-2 0,0 2 0,0-39 0,0 37 0,0 1 0,0 0 0,0-38 0,0 39 0,0-39 0,0 37 0,0-37 0,0 0 0,0 0 0,0 0 0,0 0 0,0-37 0,-38 37 0,38 0 0</inkml:trace>
  <inkml:trace contextRef="#ctx0" brushRef="#br0" timeOffset="411198.4512">15278 6641 512,'0'0'0,"0"0"0,0 0 0,0 0 0,0 0 0,-37 0 0,37 0 0,-38 0 0,-38 0 0,38 0 0,-1 38 0,-35-38 0,35 39 0,-37-39 0,38 37 0,38-37 0,0 38 0,0-38 0,0 38 0,0-1 0,38 2 0,38 35 0,-37-35 0,35 37 0,-35-39 0,-1 39 0,0-37 0,0-2 0,0 2 0,-38-2 0,0 2 0,-38-2 0,38 2 0,-38-2 0,-38 1 0,37-38 0,-35 0 0,35 0 0,1-38 0,0 1 0,38-2 0,-38 2 0,76-2 0,-38-37 0,38 0 0,0 0 0,1 1 0,-2-2 0,39 3 0,-38-2 0,0 0 0,38 39 0,-39-2 0,1 1 0,0 0 0,0 38 0,-38 0 0,0 0 0,0 0 0,0 0 0,0 0 0</inkml:trace>
  <inkml:trace contextRef="#ctx0" brushRef="#br0" timeOffset="411744.4757">15809 6907 512,'0'37'0,"0"39"0,0-76 0,-38 76 0,38 0 0,0 0 0,0 0 0,38-39 0,0 2 0,1-39 0,-2 0 0,2 0 0,-2-39 0,39 39 0,-39-76 0,1 39 0,0-78 0,-38 40 0,38-2 0,-38 3 0,0-2 0,-38 38 0,38-37 0,-38 36 0,0 1 0,-39 38 0,4 0 0,34 0 0,-37 38 0,0 1 0,38-2 0,-37 39 0,37 0 0,0-39 0,-1 0 0,39 2 0</inkml:trace>
  <inkml:trace contextRef="#ctx0" brushRef="#br0" timeOffset="411947.2848">16530 7248 512,'0'76'0,"0"0"0,-38-76 0,38 76 0,-39 37 0,39-74 0,-37-2 0</inkml:trace>
  <inkml:trace contextRef="#ctx0" brushRef="#br0" timeOffset="412415.3056">17098 6944 512,'-38'37'0,"0"78"0,38-78 0,-38 78 0,38-39 0,0 37 0,0-74 0,38-2 0,0 1 0,38-38 0,0 0 0,1-38 0,-4-38 0,4 39 0,-39-78 0,38 39 0,-38-37 0,0 37 0,-38-37 0,0 37 0,0 0 0,-38 39 0,-38 37 0,0 0 0,-37 75 0,37-37 0,0 75 0,-38-37 0,38 37 0,37-37 0,39-37 0</inkml:trace>
  <inkml:trace contextRef="#ctx0" brushRef="#br0" timeOffset="412867.7261">17932 6868 512,'0'39'0,"-38"35"0,-1-35 0,3 74 0,-1-37 0,37 39 0,0-78 0,37 39 0,-1-37 0,41-39 0,-39 0 0,38 0 0,38-39 0,-38-37 0,-1 0 0,1 0 0,-38-37 0,38 37 0,-76-37 0,38-1 0,-76 39 0,0 36 0,0-37 0,-39 76 0,4 0 0,-42 0 0,39 76 0,-38 0 0,-1 37 0,42 0 0,-4 2 0,77-39 0</inkml:trace>
  <inkml:trace contextRef="#ctx0" brushRef="#br0" timeOffset="413320.1461">18918 6755 512,'0'0'0,"-38"0"0,38 0 0,-38 38 0,0 37 0,38 1 0,-39 38 0,2 0 0,37-1 0,37-37 0,-37 0 0,77-37 0,-39-39 0,38 0 0,0-39 0,37-37 0,-37 0 0,0-37 0,0-1 0,0 0 0,-38-37 0,-38 37 0,0 1 0,0 74 0,-38 2 0,-38-1 0,-39 76 0,2 38 0,0 37 0,-39 1 0,76 0 0,0-40 0</inkml:trace>
  <inkml:trace contextRef="#ctx0" brushRef="#br0" timeOffset="750960.362">13914 6262 512,'0'0'0,"0"-39"0,0 39 0,-38 0 0,0 0 0,0 39 0,-39-1 0,1 0 0,3 36 0,-4 4 0,-37-2 0,38 37 0,-1-37 0,4 37 0,-4-37 0,39 0 0,-38 37 0,0-37 0,0-37 0,38 37 0,-1 0 0,-34-39 0,34-37 0,1 39 0,38-39 0,-38 0 0,38-39 0,0 2 0,0 37 0,0-39 0,0 2 0,38 37 0,0 0 0,1 0 0,-3 37 0,1-37 0,40 39 0,-39-39 0,38 37 0,0 2 0,-38-2 0,37 1 0,-35-38 0,33 38 0,-34-38 0,-1 0 0</inkml:trace>
  <inkml:trace contextRef="#ctx0" brushRef="#br0" timeOffset="751319.1666">12776 6755 512,'38'0'0,"0"0"0,-38 0 0,76 0 0,0 38 0,37-38 0,-37 0 0,0 0 0,0 38 0,0-38 0,0 0 0,1 0 0,-41 37 0,1-37 0</inkml:trace>
  <inkml:trace contextRef="#ctx0" brushRef="#br0" timeOffset="751662.371">12890 6566 512,'38'0'0,"-38"0"0,38 0 0,0 37 0,38-37 0,1 0 0,35 0 0,-36 0 0,38 38 0,1-38 0,-42 0 0,3 0 0,1 0 0</inkml:trace>
  <inkml:trace contextRef="#ctx0" brushRef="#br0" timeOffset="750523.5564">13610 6793 512,'37'-38'0,"-37"38"0,0-37 0,39 37 0,-2-39 0,2 1 0,-1-37 0,0 36 0,-38 2 0</inkml:trace>
  <inkml:trace contextRef="#ctx0" brushRef="#br0" timeOffset="420808.4824">1213 9218 512,'0'0'0,"-39"78"0,39-78 0,-37 74 0,37 2 0,-36 37 0,-3 1 0,1-37 0,0 36 0,38 1 0,-38-37 0,0-40 0,38 39 0,-38-37 0,38-39 0,0 0 0,-38-39 0,38 0 0,38-35 0,-38-3 0,0 2 0,0-40 0,0-36 0,38 36 0,0 3 0,0-1 0,0 35 0,0-33 0,1 71 0,-3 2 0,1 1 0,2 74 0,-1 1 0,0 2 0,0 34 0,0 41 0,38-2 0,-38-1 0,1 3 0,-3 36 0,1-36 0,2-2 0,-1 0 0,0-35 0,38-5 0,-38-33 0,0-40 0,0 0 0,0 0 0,-1-40 0,3-33 0,-40 34 0,36-74 0,-36 36 0,37-37 0,-37 1 0,0 36 0,0-37 0,0 39 0,0 0 0,-37-1 0,37 39 0</inkml:trace>
  <inkml:trace contextRef="#ctx0" brushRef="#br0" timeOffset="421370.1076">2426 9863 512,'0'39'0,"0"36"0,38-37 0,-38 38 0,0 0 0,0 0 0,0 0 0,0-39 0,0 1 0,0-1 0,0-37 0,0 0 0,0 0 0,0-37 0,0-38 0,0-1 0,0-39 0,-38-36 0,38-1 0,0 0 0,0 0 0,0 40 0,0-40 0,0 39 0,38 36 0,-38-37 0,39 76 0,-2 1 0,39 37 0,-38 0 0,38 37 0,-38 1 0,37 1 0,-37-2 0,1 41 0,-39-41 0,0 37 0,0-35 0,-39 0 0,1-2 0,-37 0 0,37 2 0,-38-39 0,38 0 0,-1 0 0,39 0 0</inkml:trace>
  <inkml:trace contextRef="#ctx0" brushRef="#br0" timeOffset="421744.5244">3374 9029 512,'0'38'0,"0"39"0,0-77 0,39 74 0,-2-35 0,0-39 0,2 0 0,37 0 0,-1-39 0,-37-35 0,38-3 0,0 2 0,-39-2 0,-37 2 0,0-1 0,-37 38 0,0-37 0,-2 36 0,-37 39 0,1 39 0,-39 36 0,38 0 0,0 2 0,38-2 0,0 39 0,0-37 0,1-40 0,37 0 0</inkml:trace>
  <inkml:trace contextRef="#ctx0" brushRef="#br0" timeOffset="422072.1391">4625 8499 512,'-38'76'0,"38"37"0,-38-75 0,1 76 0,-1 38 0,-39 0 0,3 0 0,-41-2 0,2 40 0,-2-39 0,39 1 0,-37-37 0,37-2 0,38-37 0,1 0 0,-1-39 0,38-37 0,0 0 0</inkml:trace>
  <inkml:trace contextRef="#ctx0" brushRef="#br0" timeOffset="422415.3545">4284 9902 512,'-38'75'0,"38"-37"0,0 1 0,0 74 0,0-37 0,0 0 0,38-39 0,1 1 0,-2-38 0,39 0 0,0-38 0,-1-39 0,1 4 0,0-5 0,-38-35 0,1 37 0,-2 0 0,-74-37 0,-2 74 0,-37-36 0,-38 75 0,1 0 0,-1 37 0,0 1 0,-37 38 0,75 0 0,37-37 0</inkml:trace>
  <inkml:trace contextRef="#ctx0" brushRef="#br0" timeOffset="496143.0099">11108 8538 512,'-38'0'0,"38"0"0,-38 37 0,0-37 0,1 37 0,-3 39 0,-33-38 0,-4 37 0,1 2 0,0-2 0,0 39 0,1-37 0,-1 36 0,0-37 0,0 0 0,0 36 0,1-35 0,-2-2 0,3 2 0,35-40 0,2 39 0,-2-76 0,39 39 0,0-39 0</inkml:trace>
  <inkml:trace contextRef="#ctx0" brushRef="#br0" timeOffset="495737.3995">9819 8726 512</inkml:trace>
  <inkml:trace contextRef="#ctx0" brushRef="#br0" timeOffset="495721.7991">10160 8764 512,'-38'0'0,"1"-38"0,37 38 0,-38 0 0,-1 0 0,2 0 0,0 0 0,-2 38 0,2-1 0,37 2 0,0-1 0,0-1 0,0 1 0,37 1 0,2-2 0,35-37 0,-35 38 0,36-38 0,1-38 0,-38 38 0,38-37 0,-37-2 0,35 1 0,-35 1 0,-1-1 0,-38-1 0,0 2 0,-38-1 0,-1-37 0,-35 36 0,-3 39 0,39-37 0,-38 37 0,1 37 0,-2-37 0,3 39 0,35-2 0,2 1 0</inkml:trace>
  <inkml:trace contextRef="#ctx0" brushRef="#br0" timeOffset="496626.6223">10653 9711 512,'-38'39'0,"0"-39"0,38 37 0,0 1 0,-38 0 0,38 1 0,0-2 0,0 1 0,0 0 0,38 1 0,0-2 0,0-37 0,0 37 0,38-37 0,1-37 0,-4 37 0,-33-37 0,35-2 0,-37 1 0,0 0 0,0 1 0,0-40 0,-38 39 0,0 1 0,0-2 0,-38 1 0,0 1 0,0-1 0,0 38 0,0 0 0,-39 0 0,4 0 0,34 38 0,-37-38 0,38 0 0,0 37 0</inkml:trace>
  <inkml:trace contextRef="#ctx0" brushRef="#br0" timeOffset="494146.1586">6938 9296 512,'38'0'0,"-38"0"0,0 0 0,38 0 0,38-39 0,-1 39 0,1 0 0,0 0 0,0 0 0,-38 0 0,0 0 0</inkml:trace>
  <inkml:trace contextRef="#ctx0" brushRef="#br0" timeOffset="494395.7651">6900 9825 512,'0'38'0,"0"-38"0,0 0 0,0 0 0,38 0 0,0 0 0,38 0 0,-38 0 0,37 0 0,1 0 0,-38-38 0</inkml:trace>
  <inkml:trace contextRef="#ctx0" brushRef="#br0" timeOffset="495128.9839">8303 9029 512,'0'0'0,"38"-37"0,-38-2 0,38 39 0,37-38 0,-37 1 0,38 37 0,0-38 0,0 38 0,0 0 0,-1 0 0,-37 38 0,1-1 0,-39 1 0,0 38 0,0-38 0,-39 39 0,-37-3 0,39 4 0,-39-4 0,-39 2 0,41-1 0,-41 2 0,40-39 0,-1 37 0,0-36 0,-1 36 0,40-37 0,1-38 0,36 0 0,0 39 0,0-78 0,36 39 0,1 0 0,2-38 0,37 38 0,-38-38 0,38 76 0,37-38 0,-36 38 0,-3-38 0,3 39 0,-1-2 0,-1 1 0,-37-38 0,0 0 0</inkml:trace>
  <inkml:trace contextRef="#ctx0" brushRef="#br0" timeOffset="515253.4999">14786 8386 512,'0'0'0,"0"0"0,0 0 0,-38-39 0,76 39 0,-38-37 0,0 37 0,0-39 0,37 2 0,-37 37 0,38-39 0,0 39 0,0-37 0,1 37 0,-2 0 0,39 0 0,-38 37 0,0-37 0,0 39 0,0-2 0,-1 2 0,-37-2 0,38 39 0,-38 0 0,0-37 0,-38 35 0,38 2 0,-37-38 0,-1 0 0,0 38 0,0-38 0,0-1 0,-1-37 0,-35 38 0,35-38 0,1 0 0,-38 0 0,39 0 0,-1 0 0,0 0 0,38 0 0,-38 0 0,38 0 0,0 0 0,0 0 0,0 0 0,0 0 0,0 0 0,38 0 0,0 0 0,0 0 0,-1 0 0,39 39 0,1-2 0,-40 1 0,0 2 0,2-3 0,37 0 0,-76 39 0,38 0 0,0 0 0,-38-1 0,0 0 0,-38 2 0,38-2 0,-38-36 0,0-2 0,0 1 0,-1 0 0,-35-38 0,35 0 0,-37 0 0,38 0 0,-37-38 0,-1 38 0,37-38 0,2 1 0,0-2 0,-2 1 0,1 1 0,38-1 0,-38 38 0,38-39 0,0 39 0</inkml:trace>
  <inkml:trace contextRef="#ctx0" brushRef="#br0" timeOffset="516080.3211">16567 8158 512,'0'0'0,"0"0"0,0 0 0,-37 37 0,-1 2 0,-1-2 0,-35 78 0,-3-2 0,39 0 0,0 39 0,0-1 0,0 1 0,0-1 0,38-36 0,38-2 0,0-38 0,0 2 0,38-39 0,-38-1 0,38-37 0,0 0 0,-1-37 0,1-1 0,0-1 0,0-36 0,-38 0 0,1 36 0,-2-35 0,-1-4 0,-36 4 0,0-3 0,0 39 0,-36-38 0,-1 76 0,-40 0 0,1 0 0,0 39 0,0-2 0,1 41 0,-1-4 0,0 2 0,0 0 0,76 0 0,-38-39 0</inkml:trace>
  <inkml:trace contextRef="#ctx0" brushRef="#br0" timeOffset="518373.5799">15771 9409 512,'0'0'0,"-38"0"0,38 0 0,0 0 0,-38 0 0,38 0 0,0 0 0,0 37 0,0 1 0,0-1 0,0 1 0,0-38 0,0 39 0,0-1 0,0-38 0,0 0 0,38 0 0,-38 0 0,0 0 0,38-38 0,-38-1 0,0 1 0,0 38 0,0-37 0,0-1 0,0 1 0,-38 37 0,38 0 0,0 0 0,-38 0 0,38 37 0,0 1 0,0-1 0,0 1 0,0 1 0,0-1 0,0-38 0,38 0 0,-38 0 0,38 0 0,-38-38 0,38-1 0,-38 1 0,0 1 0,0-1 0,0 38 0,0-37 0,0 37 0,-38-39 0,38 78 0,-38-39 0,38 0 0</inkml:trace>
  <inkml:trace contextRef="#ctx0" brushRef="#br0" timeOffset="516626.3351">17819 8119 512,'0'-37'0,"0"37"0,-37 37 0,37-37 0,-39 39 0,39 37 0,-38 0 0,38-39 0,-38 39 0,76-38 0,-38-38 0,38 0 0,1 0 0,-2 0 0,-1-38 0,3 1 0,-1-2 0,-38 2 0,38-39 0,0 37 0,-38-37 0,0 39 0,0-2 0,-38 2 0,38 37 0,-76 0 0,37 37 0,-34 39 0,-4-37 0,39 37 0,-38 0 0,38 0 0,0-1 0,0 39 0,38-114 0</inkml:trace>
  <inkml:trace contextRef="#ctx0" brushRef="#br0" timeOffset="517203.5499">18425 7891 512,'0'39'0,"-38"-1"0,38 0 0,-39 38 0,2 37 0,-38 39 0,37-38 0,-38 37 0,38-37 0,38 38 0,-38-38 0,38 1 0,0-41 0,0 41 0,0-41 0,0-35 0,38-2 0,0-37 0,0 38 0,0-76 0,0 38 0,37-37 0,-38-39 0,2 0 0,-1 0 0,0 2 0,0-4 0,-38 2 0,0 38 0,0-37 0,-38 36 0,38 39 0,-38-37 0,-39 74 0,4 2 0,-4 36 0,39-37 0,-38 38 0,38-38 0</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2-11-08T15:01:30.628"/>
    </inkml:context>
    <inkml:brush xml:id="br0">
      <inkml:brushProperty name="width" value="0.06667" units="cm"/>
      <inkml:brushProperty name="height" value="0.06667" units="cm"/>
      <inkml:brushProperty name="fitToCurve" value="1"/>
    </inkml:brush>
  </inkml:definitions>
  <inkml:trace contextRef="#ctx0" brushRef="#br0">38 0 512,'0'0'0,"-38"0"0,38 0 0,0 0 0,0 0 0,0 0 0</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2-11-08T15:05:24.603"/>
    </inkml:context>
    <inkml:brush xml:id="br0">
      <inkml:brushProperty name="width" value="0.06667" units="cm"/>
      <inkml:brushProperty name="height" value="0.06667" units="cm"/>
      <inkml:brushProperty name="fitToCurve" value="1"/>
    </inkml:brush>
  </inkml:definitions>
  <inkml:trace contextRef="#ctx0" brushRef="#br0">0 0 512,'38'0'0,"0"0"0,-38 0 0,39 0 0,34 0 0,-33 0 0,-3 0 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3-11-27T14:38:24.95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5797A32-5548-4EDB-88C8-AA0BD1623667}" emma:medium="tactile" emma:mode="ink">
          <msink:context xmlns:msink="http://schemas.microsoft.com/ink/2010/main" type="inkDrawing" rotatedBoundingBox="14926,8244 16048,4961 16158,4999 15036,8282" semanticType="underline" shapeName="Other">
            <msink:sourceLink direction="with" ref="{C1319100-D23D-4784-A1FD-227C96D36944}"/>
          </msink:context>
        </emma:interpretation>
      </emma:emma>
    </inkml:annotationXML>
    <inkml:trace contextRef="#ctx0" brushRef="#br0">5233-842 512,'0'117'0,"0"-2"0,-39-37 0,1 115 0,-39 36 0,-1 79 0,-75-39 0,38 77 0,-1-37 0,2-40 0,-3 39 0,40-76 0,39-2 0,-1-77 0,1-36 0,38-79 0</inkml:trace>
  </inkml:traceGroup>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3-11-27T14:39:01.85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829AF64-B392-4EDF-A6FE-98732FF0BB41}" emma:medium="tactile" emma:mode="ink">
          <msink:context xmlns:msink="http://schemas.microsoft.com/ink/2010/main" type="writingRegion" rotatedBoundingBox="1630,5326 21442,4525 21935,16718 2123,17520"/>
        </emma:interpretation>
      </emma:emma>
    </inkml:annotationXML>
    <inkml:traceGroup>
      <inkml:annotationXML>
        <emma:emma xmlns:emma="http://www.w3.org/2003/04/emma" version="1.0">
          <emma:interpretation id="{40E0E949-AFDB-4F02-9247-278229D227F7}" emma:medium="tactile" emma:mode="ink">
            <msink:context xmlns:msink="http://schemas.microsoft.com/ink/2010/main" type="paragraph" rotatedBoundingBox="11937,7377 15272,3974 16342,5023 13007,8427" alignmentLevel="3"/>
          </emma:interpretation>
        </emma:emma>
      </inkml:annotationXML>
      <inkml:traceGroup>
        <inkml:annotationXML>
          <emma:emma xmlns:emma="http://www.w3.org/2003/04/emma" version="1.0">
            <emma:interpretation id="{C1319100-D23D-4784-A1FD-227C96D36944}" emma:medium="tactile" emma:mode="ink">
              <msink:context xmlns:msink="http://schemas.microsoft.com/ink/2010/main" type="line" rotatedBoundingBox="11937,7377 15272,3974 16342,5023 13008,8427">
                <msink:destinationLink direction="with" ref="{75797A32-5548-4EDB-88C8-AA0BD1623667}"/>
              </msink:context>
            </emma:interpretation>
          </emma:emma>
        </inkml:annotationXML>
        <inkml:traceGroup>
          <inkml:annotationXML>
            <emma:emma xmlns:emma="http://www.w3.org/2003/04/emma" version="1.0">
              <emma:interpretation id="{42BAF403-E12D-4594-A5B0-688AD414EAE0}" emma:medium="tactile" emma:mode="ink">
                <msink:context xmlns:msink="http://schemas.microsoft.com/ink/2010/main" type="inkWord" rotatedBoundingBox="11937,7377 15272,3974 16342,5023 13008,8427"/>
              </emma:interpretation>
              <emma:one-of disjunction-type="recognition" id="oneOf0">
                <emma:interpretation id="interp0" emma:lang="en-GB" emma:confidence="0">
                  <emma:literal>ago,</emma:literal>
                </emma:interpretation>
                <emma:interpretation id="interp1" emma:lang="en-GB" emma:confidence="0">
                  <emma:literal>off,</emma:literal>
                </emma:interpretation>
                <emma:interpretation id="interp2" emma:lang="en-GB" emma:confidence="0">
                  <emma:literal>po</emma:literal>
                </emma:interpretation>
                <emma:interpretation id="interp3" emma:lang="en-GB" emma:confidence="0">
                  <emma:literal>poo</emma:literal>
                </emma:interpretation>
                <emma:interpretation id="interp4" emma:lang="en-GB" emma:confidence="0">
                  <emma:literal>pos</emma:literal>
                </emma:interpretation>
              </emma:one-of>
            </emma:emma>
          </inkml:annotationXML>
          <inkml:trace contextRef="#ctx0" brushRef="#br0">12083-3232 512,'-40'38'0,"3"1"0,0-39 0,-3 78 0,-37-41 0,39 0 0,-1 3 0,39-40 0</inkml:trace>
          <inkml:trace contextRef="#ctx0" brushRef="#br0" timeOffset="405.6">12506-3501 512,'-37'77'0,"-2"-39"0,39-38 0,0 77 0,0-38 0,39-1 0,-2 0 0,1-38 0,1 0 0,0 0 0,-1 0 0,1-38 0,-1 0 0,1-1 0,-1-38 0,1 39 0,-39-39 0,0 38 0,0-1 0,-39 2 0,-38 76 0,0 2 0,0-1 0,38 38 0,-36-39 0,36 39 0,1 0 0,38-39 0,0-38 0</inkml:trace>
          <inkml:trace contextRef="#ctx0" brushRef="#br0" timeOffset="826.8">13161-3348 512,'0'39'0,"0"0"0,0-39 0,38 0 0,-38 38 0,39-38 0,-1 0 0,1-38 0,-1-1 0,2 0 0,34-37 0,-34 37 0,-1-38 0,-39-1 0,38 40 0,-38-38 0,-38 36 0,-1 40 0,-1 0 0,-34 40 0,-4-2 0,1 0 0,38 38 0,-38-36 0,39 37 0,38-38 0,0-39 0</inkml:trace>
          <inkml:trace contextRef="#ctx0" brushRef="#br0" timeOffset="1107.6">13661-3424 512,'0'38'0,"39"0"0,-39-38 0,38 39 0,1-39 0,0 0 0,-2 0 0,40 0 0,0-39 0,-38 1 0,-1 0 0,39-39 0,-38 38 0,-39-39 0,38 40 0,-38 0 0,-38 0 0,-39-2 0,77 40 0</inkml:trace>
          <inkml:trace contextRef="#ctx0" brushRef="#br0" timeOffset="-37176.4">12893-2694 512,'0'-38'0,"-40"38"0,40 38 0,-39 2 0,-38-2 0,0 38 0,39 40 0,-1 0 0,0-39 0,39-1 0,39-38 0,0 40 0,38-78 0,0 0 0,40-40 0,-43 2 0,4-38 0,-1-2 0,0-37 0,-38-39 0,-1 40 0,1-41 0,-39 40 0,0 36 0,-39 42 0,-38 0 0,0 74 0,0 0 0,-38 80 0,-1-2 0,39 40 0,-38-1 0,37 0 0,40-1 0,-38-37 0,38-40 0,38 2 0,0-40 0,0-38 0</inkml:trace>
          <inkml:trace contextRef="#ctx0" brushRef="#br0" timeOffset="-37691.2">11083-1576 512,'0'114'0,"0"1"0,37-76 0,-37 114 0,0 41 0,39-2 0,-39-38 0,-39 0 0,39 0 0,0-79 0,-37 4 0,37-41 0,0-38 0,0 0 0,-38-77 0,38 0 0,-39-78 0,39 2 0,-39-39 0,39-40 0,0 40 0,0 1 0,39-41 0,-39 40 0,39 0 0,36 37 0,3 2 0,-1 75 0,38 2 0,1 38 0,-39 38 0,0 0 0,0 38 0,0 38 0,-39 39 0,-38-37 0,0 36 0,-38 2 0,-39 0 0,0 0 0,-40-1 0,3-38 0,37 0 0,-39-37 0,39-2 0,38-38 0,2 0 0,37 0 0</inkml:trace>
        </inkml:traceGroup>
      </inkml:traceGroup>
    </inkml:traceGroup>
    <inkml:traceGroup>
      <inkml:annotationXML>
        <emma:emma xmlns:emma="http://www.w3.org/2003/04/emma" version="1.0">
          <emma:interpretation id="{631D6CF0-2588-422D-9115-61FFFA9D3BC3}" emma:medium="tactile" emma:mode="ink">
            <msink:context xmlns:msink="http://schemas.microsoft.com/ink/2010/main" type="paragraph" rotatedBoundingBox="1798,7429 21182,6645 21342,10604 1958,11388" alignmentLevel="1"/>
          </emma:interpretation>
        </emma:emma>
      </inkml:annotationXML>
      <inkml:traceGroup>
        <inkml:annotationXML>
          <emma:emma xmlns:emma="http://www.w3.org/2003/04/emma" version="1.0">
            <emma:interpretation id="{668416B8-ECDA-4C2F-83D4-353765F92DEB}" emma:medium="tactile" emma:mode="ink">
              <msink:context xmlns:msink="http://schemas.microsoft.com/ink/2010/main" type="line" rotatedBoundingBox="1798,7429 21182,6645 21342,10604 1958,11388"/>
            </emma:interpretation>
          </emma:emma>
        </inkml:annotationXML>
        <inkml:traceGroup>
          <inkml:annotationXML>
            <emma:emma xmlns:emma="http://www.w3.org/2003/04/emma" version="1.0">
              <emma:interpretation id="{3C724E3B-A771-4C89-B13C-4E15B5506155}" emma:medium="tactile" emma:mode="ink">
                <msink:context xmlns:msink="http://schemas.microsoft.com/ink/2010/main" type="inkWord" rotatedBoundingBox="1844,8576 12571,8142 12685,10955 1958,11388">
                  <msink:destinationLink direction="with" ref="{AEB0F231-A363-4BA8-A15E-85FB26590944}"/>
                </msink:context>
              </emma:interpretation>
              <emma:one-of disjunction-type="recognition" id="oneOf1">
                <emma:interpretation id="interp5" emma:lang="en-GB" emma:confidence="0">
                  <emma:literal>A=soo,000,,</emma:literal>
                </emma:interpretation>
                <emma:interpretation id="interp6" emma:lang="en-GB" emma:confidence="0">
                  <emma:literal>A=soo,ooo,,</emma:literal>
                </emma:interpretation>
                <emma:interpretation id="interp7" emma:lang="en-GB" emma:confidence="0">
                  <emma:literal>A=soo,eo0,,</emma:literal>
                </emma:interpretation>
                <emma:interpretation id="interp8" emma:lang="en-GB" emma:confidence="0">
                  <emma:literal>A=soo,eoo,,</emma:literal>
                </emma:interpretation>
                <emma:interpretation id="interp9" emma:lang="en-GB" emma:confidence="0">
                  <emma:literal>A=soo,eoo,.</emma:literal>
                </emma:interpretation>
              </emma:one-of>
            </emma:emma>
          </inkml:annotationXML>
          <inkml:trace contextRef="#ctx0" brushRef="#br0" timeOffset="137401.4939">4500 540 512,'0'0'0,"40"0"0,-40 0 0,38 38 0,1-38 0,-1 0 0,1 0 0,-1 38 0,1-38 0,-1 0 0,-38 0 0,0 0 0,39 38 0,-78-38 0,39 0 0,0 0 0,-38 38 0,-1-38 0,-38 40 0,0-1 0,-1-2 0,4 3 0,-5-2 0,2 0 0,1 1 0,37 0 0,39-1 0,0 0 0,0 1 0,39-1 0,-1 2 0,39-3 0,-39 0 0,41 3 0,-5 0 0,-34-3 0,37 40 0,-39-39 0,1 39 0,-1 0 0,-38 0 0,0 1 0,0-2 0,-38 2 0,-1-40 0,-38 39 0,39-38 0,-39-2 0,40-37 0,-80 0 0,40 0 0,39-37 0,-39 37 0,38-39 0,1-38 0,-2 39 0,3 0 0,37-2 0,0-36 0,37 38 0,-37 38 0</inkml:trace>
          <inkml:trace contextRef="#ctx0" brushRef="#br0" timeOffset="137947.4694">5579 808 512,'-38'40'0,"-1"-2"0,39-38 0,-38 77 0,-39 38 0,39-38 0,-1 77 0,0-39 0,1 1 0,76-1 0,-38-38 0,39 1 0,38-40 0,-40-38 0,3 0 0,37 0 0,-1-38 0,-37 0 0,38-40 0,0-38 0,-37 39 0,-40-38 0,37-2 0,-37 3 0,-37 37 0,37-38 0,-40 38 0,-37 39 0,38 38 0,-38 38 0,-38 0 0,37 40 0,3 37 0,-3 0 0,1 2 0,39-42 0,38-36 0</inkml:trace>
          <inkml:trace contextRef="#ctx0" brushRef="#br0" timeOffset="138384.2498">6233 1078 512,'0'39'0,"-38"76"0,38-115 0,-39 117 0,39-3 0,0 1 0,39-38 0,-1-38 0,2-1 0,35-38 0,1 0 0,-36-38 0,37-40 0,0 2 0,-38-1 0,38 0 0,-38-40 0,-1 3 0,-38-1 0,0-1 0,-38 40 0,38-1 0,-39 38 0,-38 39 0,0 76 0,0-36 0,-39 75 0,2 0 0,36 2 0,1-43 0,77 6 0</inkml:trace>
          <inkml:trace contextRef="#ctx0" brushRef="#br0" timeOffset="138587.0407">7157 1616 512,'-39'78'0,"1"0"0,38-40 0,-39 38 0,1 2 0,0-40 0</inkml:trace>
          <inkml:trace contextRef="#ctx0" brushRef="#br0" timeOffset="139008.2218">7697 1424 512,'0'39'0,"0"38"0,0-77 0,37 115 0,1-76 0,1-1 0,0-38 0,-1 0 0,39-38 0,-38-1 0,38-38 0,0 0 0,-38-38 0,-39-2 0,38 43 0,-76-43 0,38 79 0,-78 0 0,40-1 0,-39 78 0,-39 37 0,39 1 0,-37 37 0,-3-34 0,40 34 0,39 1 0,-1-77 0,39 1 0,0 0 0,39-39 0</inkml:trace>
          <inkml:trace contextRef="#ctx0" brushRef="#br0" timeOffset="139398.2043">8427 1309 512,'0'40'0,"0"35"0,0-75 0,0 77 0,38 0 0,1-39 0,-1-38 0,39 0 0,-38-38 0,38 0 0,0-39 0,-39 0 0,39-40 0,-77 43 0,39-43 0,-39 41 0,0 37 0,-39 0 0,1 1 0,-39 76 0,0 1 0,0 0 0,-39 76 0,39-37 0,0 36 0,1 1 0,36-38 0,40-38 0,0-1 0</inkml:trace>
          <inkml:trace contextRef="#ctx0" brushRef="#br0" timeOffset="139725.7896">9274 963 512,'-39'77'0,"39"0"0,0-39 0,-40 76 0,40-34 0,40-5 0,-40 2 0,77-38 0,-38-39 0,38-39 0,0 1 0,-39-1 0,40-36 0,-3-5 0,-36-34 0,0-1 0,-39 38 0,0-38 0,0 38 0,-78-2 0,41 41 0,-79 38 0,78 0 0,-39 0 0</inkml:trace>
          <inkml:trace contextRef="#ctx0" brushRef="#br0" timeOffset="110726.6909">422 1269 512,'-39'0'0,"1"40"0,38-40 0,-39 0 0,1 40 0,38-3 0,-40 1 0,3 1 0,0 38 0,37-39 0,-40 39 0,40 0 0,0-37 0,-38 36 0,38-38 0,-39 2 0,1-2 0,38 0 0,0-38 0,0 0 0,0 0 0,0-38 0,0 0 0,0-2 0,38-36 0,-38-2 0,0-38 0,39 1 0,-1 0 0,2-2 0,-3 3 0,0-39 0,3 37 0,37 1 0,-39-40 0,39 39 0,-38 1 0,-39 39 0,77-2 0,-39 2 0,2 0 0,-3 36 0,1 40 0,1-39 0,0 78 0,-39-39 0,38 40 0,-38 36 0,39 0 0,-39 2 0,38 38 0,-38-41 0,0 79 0,0-37 0,0 36 0,0-37 0,0 39 0,0-1 0,0-2 0,0 2 0,0-37 0,0-3 0,0 2 0,0 0 0,0-41 0,0 4 0,0-4 0,0-35 0,0 37 0,39-77 0,-39 38 0,0-38 0,0 0 0</inkml:trace>
          <inkml:trace contextRef="#ctx0" brushRef="#br0" timeOffset="111147.872">268 1002 512,'0'0'0,"0"0"0,0 0 0,38 0 0,1 0 0,38-39 0,38 39 0,-38 0 0,0 0 0,39 0 0,-39 0 0,38 0 0,-38 0 0,1 39 0,-3-39 0,3 38 0,-39-38 0,-1 0 0,1 0 0</inkml:trace>
          <inkml:trace contextRef="#ctx0" brushRef="#br0" timeOffset="111506.6559">2153 1424 512,'39'0'0,"0"0"0,-39 0 0,77 0 0,0 0 0,0 0 0,0 0 0,-38 0 0,36 0 0,-35 0 0,-2 0 0,1 0 0,-1 39 0,-38-39 0,0 0 0</inkml:trace>
          <inkml:trace contextRef="#ctx0" brushRef="#br0" timeOffset="111849.8405">2078 2118 512,'37'37'0,"-37"1"0,0-38 0,38 0 0,40 0 0,-40 40 0,78-40 0,-78 0 0,40 0 0,-1 0 0,-2 39 0,3-39 0,-39 0 0,37 37 0,-37-37 0,-1 0 0,1 0 0,1 38 0,-40-38 0,0 0 0</inkml:trace>
          <inkml:trace contextRef="#ctx0" brushRef="#br0" timeOffset="145949.9103">10736 1810 512,'0'38'0,"-38"0"0,38-38 0,-39 78 0,39-1 0,-40 37 0,3-36 0,-40-2 0,39 2 0,38-40 0</inkml:trace>
          <inkml:trace contextRef="#ctx0" brushRef="#br0" timeOffset="146152.7012">10505 1772 512,'0'38'0,"0"0"0,40 0 0,-40 40 0,37-1 0,0 0 0,3-2 0,-40 4 0,39-4 0,-39-35 0</inkml:trace>
        </inkml:traceGroup>
        <inkml:traceGroup>
          <inkml:annotationXML>
            <emma:emma xmlns:emma="http://www.w3.org/2003/04/emma" version="1.0">
              <emma:interpretation id="{4B5C56B6-C944-4397-A0CA-F3091BB9FB81}" emma:medium="tactile" emma:mode="ink">
                <msink:context xmlns:msink="http://schemas.microsoft.com/ink/2010/main" type="inkWord" rotatedBoundingBox="12966,6978 21182,6645 21334,10402 13118,10735"/>
              </emma:interpretation>
              <emma:one-of disjunction-type="recognition" id="oneOf2">
                <emma:interpretation id="interp10" emma:lang="en-GB" emma:confidence="0">
                  <emma:literal>10=0.025;</emma:literal>
                </emma:interpretation>
                <emma:interpretation id="interp11" emma:lang="en-GB" emma:confidence="0">
                  <emma:literal>10=0.0250;</emma:literal>
                </emma:interpretation>
                <emma:interpretation id="interp12" emma:lang="en-GB" emma:confidence="0">
                  <emma:literal>10=0.0250.</emma:literal>
                </emma:interpretation>
                <emma:interpretation id="interp13" emma:lang="en-GB" emma:confidence="0">
                  <emma:literal>10=0.0250/0</emma:literal>
                </emma:interpretation>
                <emma:interpretation id="interp14" emma:lang="en-GB" emma:confidence="0">
                  <emma:literal>10=0.0251.</emma:literal>
                </emma:interpretation>
              </emma:one-of>
            </emma:emma>
          </inkml:annotationXML>
          <inkml:trace contextRef="#ctx0" brushRef="#br0" timeOffset="163608.3179">16164 425 512,'0'0'0,"-40"0"0,40 0 0,0 0 0,-38 37 0,38-37 0,0 0 0,0 0 0,0-37 0,38 37 0,-38-40 0,77 1 0,-40 2 0,3 37 0,37-38 0,-38 38 0,-1 38 0,1-1 0,-1 2 0,1 1 0,-39 35 0,38 41 0,-38 0 0,-38 0 0,-1-1 0,-38 39 0,39-2 0,-78-35 0,39 37 0,0-39 0,0 2 0,39-41 0,-39-38 0,0 2 0,37-2 0,-34-38 0,34-38 0,1-2 0,39 2 0,-38-38 0,38-2 0,0 0 0,38 2 0,1 37 0,1-38 0,-3 39 0,40 38 0,0-37 0,0 74 0,0-37 0,-39 38 0,39 39 0,0 0 0,-40 0 0,42-38 0,-41 39 0,1-2 0,-1-38 0,1 2 0,-39-2 0</inkml:trace>
          <inkml:trace contextRef="#ctx0" brushRef="#br0" timeOffset="164372.6836">17202 117 512,'37'0'0,"3"0"0,-2-38 0,39 38 0,-38-40 0,38 40 0,-39 0 0,2 0 0,-3 0 0,0 0 0,-37 0 0,0 0 0,0 0 0,-37 0 0,37 0 0,-77 0 0,39 0 0,-39 0 0,0 0 0,0 40 0,0-2 0,0 0 0,38 0 0,1 0 0,-1 40 0,39-41 0,-38 2 0,76 38 0,1-39 0,-1 40 0,41-40 0,-5 38 0,4-36 0,-1-1 0,39 38 0,-38-39 0,-4 39 0,-34 0 0,37 0 0,-77 1 0,0-4 0,0 43 0,-38-40 0,-1 38 0,-1-38 0,-34 0 0,-4-37 0,1-2 0,-39 0 0,38 0 0,4-38 0,34-38 0,-37 38 0,0-38 0,38 0 0,1-2 0,38 2 0,0-1 0</inkml:trace>
          <inkml:trace contextRef="#ctx0" brushRef="#br0" timeOffset="164887.4605">18433 155 512,'0'0'0,"-38"0"0,38 0 0,-39 38 0,39 0 0,-38 40 0,-1-2 0,1-36 0,76 35 0,-38-35 0,39-2 0,-1-38 0,1 0 0,38-38 0,-37 38 0,-3-40 0,40-35 0,0-4 0,-39 42 0,1-41 0,-1 2 0,-38 0 0,0-3 0,0 2 0,0 77 0,-38-38 0,-39 38 0,37 38 0,-35 1 0,-41 38 0,39-37 0,0 36 0,-39 40 0,39-2 0,0-37 0,77 1 0,-38-2 0,38-76 0</inkml:trace>
          <inkml:trace contextRef="#ctx0" brushRef="#br0" timeOffset="165152.6486">19319-384 512,'-39'38'0,"1"39"0,38-40 0,-77 80 0,-2 37 0,-35 38 0,-1-38 0,38 39 0,-40 0 0,42-1 0,-1-38 0,36-2 0,-37 3 0,38-78 0,1-38 0</inkml:trace>
          <inkml:trace contextRef="#ctx0" brushRef="#br0" timeOffset="165527.0318">18703 1078 512,'-40'39'0,"40"39"0,0-41 0,40 80 0,-40-42 0,38-36 0,1 38 0,38-77 0,-39 0 0,39-39 0,0 1 0,0-39 0,0 0 0,-38-37 0,38 36 0,-77-37 0,38 37 0,-38 2 0,-38-1 0,-1-2 0,1 41 0,-39 38 0,-39 38 0,1 2 0,-1 76 0,1-40 0,75 2 0</inkml:trace>
          <inkml:trace contextRef="#ctx0" brushRef="#br0" timeOffset="-36521.2">13507-1193 512,'0'77'0,"39"38"0,-39-75 0,0 114 0,38-39 0,39 0 0,-38-37 0,77-40 0,-41-38 0,41-38 0,-39-1 0,39-76 0,1-1 0,-43-38 0,4 0 0,-39 0 0,-1 38 0,-38 1 0,-38 1 0,-1 36 0,-76 39 0,-1 39 0,-38 39 0,-39 39 0,-37 76 0,230-154 0</inkml:trace>
          <inkml:trace contextRef="#ctx0" brushRef="#br0" timeOffset="146355.4921">11198 1655 512,'0'39'0,"0"39"0,0-40 0,0 38 0,0 40 0,0-39 0,0 37 0,0-114 0</inkml:trace>
          <inkml:trace contextRef="#ctx0" brushRef="#br0" timeOffset="146729.8753">11621 1848 512,'0'0'0,"0"78"0,39-78 0,-1 38 0,1 0 0,-1-38 0,1 39 0,-1-78 0,1 39 0,-1-38 0,39 0 0,-40-2 0,-37-36 0,40-2 0,-40 1 0,-40 0 0,40 0 0,-37 77 0,-40-38 0,39 76 0,-39-38 0,-39 77 0,39 0 0,-1 0 0,41 39 0,-40-38 0,77-2 0,0-37 0</inkml:trace>
          <inkml:trace contextRef="#ctx0" brushRef="#br0" timeOffset="146745.4746">11429 2041 512</inkml:trace>
          <inkml:trace contextRef="#ctx0" brushRef="#br0" timeOffset="147135.4571">12314 1501 512,'0'0'0,"0"39"0,0-39 0,0 38 0,0 39 0,0-38 0,39 39 0,0-40 0,-1-38 0,1 0 0,-2 38 0,1-76 0,1 38 0,0-38 0,-1-2 0,1 2 0,-39-40 0,38 2 0,-38-1 0,-38 0 0,38 0 0,-39 0 0,-38 40 0,38-3 0,-36 80 0,-2-3 0,-1 0 0,1 43 0,39-5 0,-1-36 0,1 38 0,38-39 0,0-38 0</inkml:trace>
          <inkml:trace contextRef="#ctx0" brushRef="#br0" timeOffset="147369.4466">13891 1155 512,'39'0'0,"38"-38"0,-77 38 0,77 0 0,0 0 0,0 0 0,-38 0 0,-39 0 0</inkml:trace>
          <inkml:trace contextRef="#ctx0" brushRef="#br0" timeOffset="147572.2375">14046 2041 512,'38'0'0,"1"0"0,-1 0 0,78-39 0,-2 39 0,-36 0 0,-1 0 0,0-38 0</inkml:trace>
        </inkml:traceGroup>
      </inkml:traceGroup>
    </inkml:traceGroup>
    <inkml:traceGroup>
      <inkml:annotationXML>
        <emma:emma xmlns:emma="http://www.w3.org/2003/04/emma" version="1.0">
          <emma:interpretation id="{E7745E37-DDDF-4E06-BB81-A3A6A8A37F47}" emma:medium="tactile" emma:mode="ink">
            <msink:context xmlns:msink="http://schemas.microsoft.com/ink/2010/main" type="paragraph" rotatedBoundingBox="5735,11887 12161,11895 12159,13437 5733,13429" alignmentLevel="2"/>
          </emma:interpretation>
        </emma:emma>
      </inkml:annotationXML>
      <inkml:traceGroup>
        <inkml:annotationXML>
          <emma:emma xmlns:emma="http://www.w3.org/2003/04/emma" version="1.0">
            <emma:interpretation id="{6F2B8697-2A67-48C8-80C4-EBF1574D0F84}" emma:medium="tactile" emma:mode="ink">
              <msink:context xmlns:msink="http://schemas.microsoft.com/ink/2010/main" type="line" rotatedBoundingBox="5735,11887 12161,11895 12159,13437 5733,13429"/>
            </emma:interpretation>
          </emma:emma>
        </inkml:annotationXML>
        <inkml:traceGroup>
          <inkml:annotationXML>
            <emma:emma xmlns:emma="http://www.w3.org/2003/04/emma" version="1.0">
              <emma:interpretation id="{0BC9B136-A96F-4A6D-8E66-2CE48981F1D8}" emma:medium="tactile" emma:mode="ink">
                <msink:context xmlns:msink="http://schemas.microsoft.com/ink/2010/main" type="inkWord" rotatedBoundingBox="5735,11887 12161,11895 12159,13437 5733,13429"/>
              </emma:interpretation>
              <emma:one-of disjunction-type="recognition" id="oneOf3">
                <emma:interpretation id="interp15" emma:lang="en-GB" emma:confidence="0">
                  <emma:literal>2,000,000</emma:literal>
                </emma:interpretation>
                <emma:interpretation id="interp16" emma:lang="en-GB" emma:confidence="0">
                  <emma:literal>21000000</emma:literal>
                </emma:interpretation>
                <emma:interpretation id="interp17" emma:lang="en-GB" emma:confidence="0">
                  <emma:literal>2,000,009</emma:literal>
                </emma:interpretation>
                <emma:interpretation id="interp18" emma:lang="en-GB" emma:confidence="0">
                  <emma:literal>2100000</emma:literal>
                </emma:interpretation>
                <emma:interpretation id="interp19" emma:lang="en-GB" emma:confidence="0">
                  <emma:literal>21000009</emma:literal>
                </emma:interpretation>
              </emma:one-of>
            </emma:emma>
          </inkml:annotationXML>
          <inkml:trace contextRef="#ctx0" brushRef="#br0" timeOffset="143017.2419">5040 3888 512,'0'38'0,"0"39"0,0-40 0,-39 42 0,39-3 0,0-37 0,0 38 0</inkml:trace>
          <inkml:trace contextRef="#ctx0" brushRef="#br0" timeOffset="143469.6216">5617 3657 512,'-38'38'0,"0"40"0,38-40 0,-39 39 0,1 75 0,38-35 0,0-2 0,0-38 0,38 0 0,39-38 0,-39-1 0,39-38 0,0-38 0,-38 38 0,38-39 0,-40-38 0,41 0 0,-39 0 0,-39-38 0,0 0 0,0-2 0,-39 42 0,1-3 0,-2 40 0,3 0 0,0 76 0,-42-38 0,2 77 0,0 0 0,1 0 0,-1 0 0,37-39 0,3 39 0</inkml:trace>
          <inkml:trace contextRef="#ctx0" brushRef="#br0" timeOffset="143890.8027">6273 3619 512,'0'76'0,"0"77"0,0-153 0,37 155 0,-37-39 0,77-78 0,-40 0 0,42-38 0,-2-38 0,0 0 0,0-1 0,0-38 0,-40-38 0,3 38 0,-2-39 0,1 0 0,-78 40 0,1-2 0,-2 2 0,3 76 0,-40 0 0,-39 38 0,39 40 0,0-1 0,0 76 0,0-37 0,77-39 0,-37 0 0,37-2 0</inkml:trace>
          <inkml:trace contextRef="#ctx0" brushRef="#br0" timeOffset="144280.7852">7080 3465 512,'0'114'0,"0"2"0,0-77 0,38 75 0,1-36 0,-1-1 0,1-40 0,38-37 0,0-37 0,-39-1 0,39-1 0,-38-39 0,38 3 0,-39-3 0,-38 2 0,0-1 0,0 0 0,-38 37 0,-1 2 0,-38 38 0,39 0 0,-39 78 0,0-1 0,0 38 0,0-38 0,38-38 0</inkml:trace>
          <inkml:trace contextRef="#ctx0" brushRef="#br0" timeOffset="144467.9768">7965 4003 512,'39'77'0,"-39"0"0,-39-39 0,39 78 0,-38-1 0,-1-38 0,1-37 0</inkml:trace>
          <inkml:trace contextRef="#ctx0" brushRef="#br0" timeOffset="144873.5586">8388 4080 512,'0'0'0,"39"154"0,-39-154 0,38 77 0,1 38 0,-1-115 0,1 0 0,38 0 0,-37-77 0,-3 39 0,0-39 0,3 0 0,-2-40 0,-38 42 0,0-42 0,-38 3 0,-2 75 0,3 1 0,-40 38 0,0 38 0,0 1 0,0 38 0,0 38 0,39-38 0,-2 0 0,3 0 0,37-39 0</inkml:trace>
          <inkml:trace contextRef="#ctx0" brushRef="#br0" timeOffset="145279.1404">9081 4234 512,'0'38'0,"40"79"0,-40-117 0,37 76 0,0 2 0,3-40 0,-1 0 0,-1 0 0,1-38 0,-1-38 0,1 0 0,38 0 0,-77-40 0,38 2 0,-38-2 0,0 1 0,0-38 0,-38 76 0,-39-38 0,38 39 0,1 38 0,-39 38 0,-2-1 0,42 42 0,0 36 0,-3-38 0,2-39 0</inkml:trace>
          <inkml:trace contextRef="#ctx0" brushRef="#br0" timeOffset="145637.9243">9696 4426 512,'39'0'0,"-39"39"0,0-39 0,39 38 0,38-38 0,-39 0 0,1-38 0,-1-1 0,41 2 0,-42-41 0,0 1 0,3-38 0,-2 36 0,1 4 0,-39-2 0,-39 37 0,1-35 0,-2 75 0,3-39 0,-40 39 0,0 39 0,38-1 0,-76 39 0,76-39 0,0 1 0</inkml:trace>
          <inkml:trace contextRef="#ctx0" brushRef="#br0" timeOffset="142736.4545">4155 3579 512,'0'0'0,"-38"0"0,38 0 0,0 0 0,-39 0 0,39 0 0,0-37 0,0-2 0,0 1 0,39 38 0,-1-40 0,1 2 0,-1 38 0,0 0 0,1 38 0,38 2 0,-37 37 0,-40 0 0,0-1 0,0 2 0,0 37 0,0 0 0,-40-38 0,1 38 0,1 1 0,-39-38 0,39 36 0,-39-36 0,0-40 0,37 0 0,3 2 0,-1-40 0,-40 0 0,78 0 0,-38-40 0,38 2 0,0 0 0,0 0 0,0-2 0,38 2 0,-38 38 0,39-39 0,38 39 0,-40 39 0,3-39 0,37 38 0,-39-38 0,1 40 0,-1 36 0,0-38 0,1 2 0,-39 35 0,38-35 0,-38-2 0,0 0 0</inkml:trace>
        </inkml:traceGroup>
      </inkml:traceGroup>
    </inkml:traceGroup>
    <inkml:traceGroup>
      <inkml:annotationXML>
        <emma:emma xmlns:emma="http://www.w3.org/2003/04/emma" version="1.0">
          <emma:interpretation id="{CA5220B0-FC4E-4199-A37F-085FAC592E7E}" emma:medium="tactile" emma:mode="ink">
            <msink:context xmlns:msink="http://schemas.microsoft.com/ink/2010/main" type="paragraph" rotatedBoundingBox="1989,14231 21801,13421 21936,16713 2124,17523" alignmentLevel="1"/>
          </emma:interpretation>
        </emma:emma>
      </inkml:annotationXML>
      <inkml:traceGroup>
        <inkml:annotationXML>
          <emma:emma xmlns:emma="http://www.w3.org/2003/04/emma" version="1.0">
            <emma:interpretation id="{CA849BE9-7E48-453E-8741-2F667F9B6A59}" emma:medium="tactile" emma:mode="ink">
              <msink:context xmlns:msink="http://schemas.microsoft.com/ink/2010/main" type="line" rotatedBoundingBox="1989,14231 21801,13421 21897,15760 2085,16571"/>
            </emma:interpretation>
          </emma:emma>
        </inkml:annotationXML>
        <inkml:traceGroup>
          <inkml:annotationXML>
            <emma:emma xmlns:emma="http://www.w3.org/2003/04/emma" version="1.0">
              <emma:interpretation id="{0D8190D6-0BE8-4B9F-8AD0-2083ADB5D6EB}" emma:medium="tactile" emma:mode="ink">
                <msink:context xmlns:msink="http://schemas.microsoft.com/ink/2010/main" type="inkWord" rotatedBoundingBox="2958,14417 3281,16205 2185,16403 1862,14615"/>
              </emma:interpretation>
              <emma:one-of disjunction-type="recognition" id="oneOf4">
                <emma:interpretation id="interp20" emma:lang="en-GB" emma:confidence="0">
                  <emma:literal>B:</emma:literal>
                </emma:interpretation>
                <emma:interpretation id="interp21" emma:lang="en-GB" emma:confidence="0">
                  <emma:literal>As</emma:literal>
                </emma:interpretation>
                <emma:interpretation id="interp22" emma:lang="en-GB" emma:confidence="0">
                  <emma:literal>By.</emma:literal>
                </emma:interpretation>
                <emma:interpretation id="interp23" emma:lang="en-GB" emma:confidence="0">
                  <emma:literal>Bt</emma:literal>
                </emma:interpretation>
                <emma:interpretation id="interp24" emma:lang="en-GB" emma:confidence="0">
                  <emma:literal>Is</emma:literal>
                </emma:interpretation>
              </emma:one-of>
            </emma:emma>
          </inkml:annotationXML>
          <inkml:trace contextRef="#ctx0" brushRef="#br0" timeOffset="170830.7938">154 7274 512,'37'40'0,"-37"-2"0,0-38 0,0 37 0,37 2 0,-37-1 0,0-38 0,0 0 0,0 0 0,0 0 0,0 0 0,0-38 0,-37-38 0,37 38 0,0-79 0,0 2 0,0 0 0,37-1 0,-37-38 0,0 38 0,40-37 0,-2 37 0,1 0 0,38 2 0,-39 74 0,1 2 0,-1-1 0,39 39 0,-37 0 0,-3 39 0,1-1 0,1 40 0,-39-2 0,0 2 0,-39-2 0,39 39 0,-75-37 0,-3 36 0,39-35 0,-38-4 0,0-35 0,0-2 0,39-38 0,-39 0 0,40 0 0,-3 0 0,40-38 0,0 38 0,0-40 0,40 3 0,-3-1 0,0 38 0,80-39 0,-40 39 0,0 0 0,38 39 0,0-1 0,-37 39 0,37-39 0,-38 40 0,39-2 0,-39 1 0,-40 0 0,3 40 0,-2-42 0,-76 2 0,-2 0 0,3 1 0,-40-40 0,0 0 0,0 0 0,0-38 0,0 0 0,-39-38 0,39 38 0,39-38 0,-39 0 0,38-2 0,1 2 0,38 0 0,-39-1 0,39 39 0</inkml:trace>
        </inkml:traceGroup>
        <inkml:traceGroup>
          <inkml:annotationXML>
            <emma:emma xmlns:emma="http://www.w3.org/2003/04/emma" version="1.0">
              <emma:interpretation id="{765A09EF-BD7D-411B-A1C3-5D2DCFC0DCB3}" emma:medium="tactile" emma:mode="ink">
                <msink:context xmlns:msink="http://schemas.microsoft.com/ink/2010/main" type="inkWord" rotatedBoundingBox="4001,15474 4777,15442 4811,16272 4035,16303"/>
              </emma:interpretation>
            </emma:emma>
          </inkml:annotationXML>
          <inkml:trace contextRef="#ctx0" brushRef="#br0" timeOffset="171064.7833">2078 6967 512,'37'0'0,"40"-39"0,-77 39 0,116 0 0,-39 0 0,0 0 0,-77 0 0</inkml:trace>
          <inkml:trace contextRef="#ctx0" brushRef="#br0" timeOffset="171283.1735">2385 7735 512,'38'0'0,"40"0"0,-40 0 0,76 0 0,3 0 0,-2-38 0,-115 38 0</inkml:trace>
        </inkml:traceGroup>
        <inkml:traceGroup>
          <inkml:annotationXML>
            <emma:emma xmlns:emma="http://www.w3.org/2003/04/emma" version="1.0">
              <emma:interpretation id="{146D8C89-0BDD-4F21-8020-4856C0105994}" emma:medium="tactile" emma:mode="ink">
                <msink:context xmlns:msink="http://schemas.microsoft.com/ink/2010/main" type="inkWord" rotatedBoundingBox="6376,15688 6409,14151 7113,14166 7080,15702">
                  <msink:destinationLink direction="with" ref="{3B524C1A-8E6D-41E1-A36E-5206D444168E}"/>
                </msink:context>
              </emma:interpretation>
              <emma:one-of disjunction-type="recognition" id="oneOf5">
                <emma:interpretation id="interp25" emma:lang="en-GB" emma:confidence="0">
                  <emma:literal>200,000x0:</emma:literal>
                </emma:interpretation>
                <emma:interpretation id="interp26" emma:lang="en-GB" emma:confidence="0">
                  <emma:literal>200,000tho</emma:literal>
                </emma:interpretation>
                <emma:interpretation id="interp27" emma:lang="en-GB" emma:confidence="0">
                  <emma:literal>200,000x00:</emma:literal>
                </emma:interpretation>
                <emma:interpretation id="interp28" emma:lang="en-GB" emma:confidence="0">
                  <emma:literal>200,900x0:</emma:literal>
                </emma:interpretation>
                <emma:interpretation id="interp29" emma:lang="en-GB" emma:confidence="0">
                  <emma:literal>200,000ti10</emma:literal>
                </emma:interpretation>
              </emma:one-of>
            </emma:emma>
          </inkml:annotationXML>
          <inkml:trace contextRef="#ctx0" brushRef="#br0" timeOffset="177351.3012">4694 5812 512,'0'-39'0,"0"39"0,0 0 0,38-39 0,-38 1 0,39 0 0,-1 38 0,-38-39 0,39 39 0,-1 0 0,2 0 0,-3 39 0,1-1 0,1 0 0,-39 40 0,39-2 0,-39 1 0,-39 40 0,0-3 0,1-36 0,1 38 0,-3-41 0,2 41 0,-1-40 0,-38-36 0,39 37 0,-1-40 0,1-37 0,-1 0 0,1 0 0,-2 0 0,40-75 0,0 75 0,-37-79 0,37 41 0,37 0 0,3 0 0,-40 0 0,38-2 0,1 40 0,38 0 0,-39 40 0,1-40 0,-1 38 0,1 38 0,39-38 0,-78 41 0,37-4 0,1 3 0,1-39 0,-39 38 0,39-39 0,-39 1 0,38-1 0,-38 2 0,39-40 0,-39 0 0</inkml:trace>
        </inkml:traceGroup>
        <inkml:traceGroup>
          <inkml:annotationXML>
            <emma:emma xmlns:emma="http://www.w3.org/2003/04/emma" version="1.0">
              <emma:interpretation id="{17BA37F1-C328-4C16-9D37-B05C54BD413B}" emma:medium="tactile" emma:mode="ink">
                <msink:context xmlns:msink="http://schemas.microsoft.com/ink/2010/main" type="inkWord" rotatedBoundingBox="7509,14489 13016,14264 13073,15659 7566,15884">
                  <msink:destinationLink direction="with" ref="{3B524C1A-8E6D-41E1-A36E-5206D444168E}"/>
                </msink:context>
              </emma:interpretation>
            </emma:emma>
          </inkml:annotationXML>
          <inkml:trace contextRef="#ctx0" brushRef="#br0" timeOffset="177944.0746">5850 6042 512,'-40'0'0,"1"40"0,39-40 0,-38 76 0,-1 2 0,1-2 0,-1 40 0,39-1 0,0-39 0,0 41 0,39-79 0,-1 39 0,1-77 0,-1 38 0,1-76 0,38 38 0,0-40 0,-39-35 0,1 36 0,38-39 0,-39 2 0,1-2 0,-1 3 0,-38 35 0,0-36 0,0 38 0,-38-40 0,38 40 0,-39 0 0,1 38 0,-39 0 0,38 0 0,-39 0 0,4 38 0,-5 0 0,41 40 0,-1-40 0,1 38 0,38-36 0</inkml:trace>
          <inkml:trace contextRef="#ctx0" brushRef="#br0" timeOffset="178458.8515">6734 6196 512,'0'40'0,"-39"36"0,39-76 0,0 78 0,39 37 0,0-77 0,-39 0 0,75 0 0,-35-38 0,-2 0 0,1-38 0,37-38 0,-37 36 0,-1-35 0,1-3 0,-1 2 0,-38-2 0,0-38 0,0 78 0,-38-39 0,-1 38 0,1 39 0,-1 0 0,-37 39 0,-1-1 0,0 79 0,39-3 0,-40 2 0,40 0 0,-1-39 0,1-39 0</inkml:trace>
          <inkml:trace contextRef="#ctx0" brushRef="#br0" timeOffset="178677.2417">7542 6619 512,'0'78'0,"-39"-1"0,39-40 0,-38 80 0,-1-2 0,1-38 0,38 0 0,-40-39 0,3 1 0</inkml:trace>
          <inkml:trace contextRef="#ctx0" brushRef="#br0" timeOffset="179114.0221">8042 6581 512,'0'76'0,"0"-36"0,0-40 0,39 77 0,-1-77 0,1 37 0,0-37 0,-1-37 0,-1 37 0,3-77 0,-2 37 0,0-36 0,-38-40 0,39 41 0,-39-3 0,0-38 0,-39 40 0,39 38 0,-76-2 0,36 2 0,3 76 0,-40 2 0,38 36 0,-38 2 0,0 36 0,0 1 0,39 1 0,38-40 0,-39 3 0,39-41 0</inkml:trace>
          <inkml:trace contextRef="#ctx0" brushRef="#br0" timeOffset="179566.4018">8619 6158 512,'0'38'0,"-38"78"0,38-78 0,0 77 0,0-37 0,38-2 0,-38-38 0,79 2 0,-42-40 0,40 0 0,-39-40 0,39 2 0,-38 0 0,38 0 0,-39-40 0,2 3 0,-3-3 0,0 40 0,-37-40 0,0 2 0,0 38 0,0-40 0,-37 39 0,0 1 0,-3 38 0,-37 0 0,0 38 0,39-38 0,-39 77 0,0 1 0,40-40 0,-3 78 0,40-116 0</inkml:trace>
          <inkml:trace contextRef="#ctx0" brushRef="#br0" timeOffset="179956.3843">9389 6236 512,'0'38'0,"0"38"0,39-36 0,-39 35 0,38 3 0,1-40 0,-1 0 0,1-38 0,38-38 0,-40 38 0,41-76 0,-40 36 0,1 3 0,-1-41 0,1 2 0,-39-2 0,38 2 0,-38-2 0,-38 40 0,-1-39 0,1 77 0,-39-39 0,-1 78 0,3-39 0,-3 38 0,40-38 0</inkml:trace>
          <inkml:trace contextRef="#ctx0" brushRef="#br0" timeOffset="187522.0448">10313 5965 512,'0'0'0,"0"39"0,0-39 0,-39 38 0,39 2 0,-38-40 0,38 76 0,-39-38 0,1 2 0,-2 36 0,-34-38 0,34 2 0,1-2 0,39-1 0,-38 3 0,-1-40 0,39 38 0,-38-38 0,38 38 0,0-38 0</inkml:trace>
          <inkml:trace contextRef="#ctx0" brushRef="#br0" timeOffset="188114.8182">10045 6274 512,'37'0'0,"-74"38"0,37-38 0,37 38 0,-37 2 0,37-2 0,-37-1 0,40-37 0,-40 40 0,38-40 0,-38 38 0,39-38 0,-39 0 0,0 0 0</inkml:trace>
          <inkml:trace contextRef="#ctx0" brushRef="#br0" timeOffset="188645.1944">10428 6120 512,'0'38'0,"0"-38"0,0 38 0,0 2 0,0-2 0,0 0 0,0 40 0,0-40 0,0-1 0,0 3 0,-38-2 0,38-38 0</inkml:trace>
          <inkml:trace contextRef="#ctx0" brushRef="#br0" timeOffset="189050.7762">10582 6312 512,'0'38'0,"0"2"0,37-40 0,-37 38 0,0-1 0,40 3 0,-40-40 0,0 0 0,39 0 0,-39 0 0,38-40 0,-38 3 0,39-1 0,-39 38 0,38-78 0,-38 40 0,0 38 0,0-38 0,0-2 0,-38 40 0,38 0 0,-39 0 0,1 0 0,38 40 0,-39-2 0,-1 0 0,40 0 0,-37-38 0</inkml:trace>
          <inkml:trace contextRef="#ctx0" brushRef="#br0" timeOffset="189425.1594">10967 6312 512,'0'38'0,"-38"40"0,38-78 0,38 77 0,-38-1 0,0-76 0,39 38 0,-39-38 0,0 0 0,39 0 0,-39 0 0,38-38 0,-38 38 0,0-38 0,37 0 0,-37-2 0,0 3 0,-37-1 0,37-2 0,-38 40 0,38 0 0,-39-38 0,0 76 0,1-38 0,-1 0 0,39 40 0</inkml:trace>
        </inkml:traceGroup>
        <inkml:traceGroup>
          <inkml:annotationXML>
            <emma:emma xmlns:emma="http://www.w3.org/2003/04/emma" version="1.0">
              <emma:interpretation id="{52ED9337-3CD6-40B9-8A1E-835911D313BD}" emma:medium="tactile" emma:mode="ink">
                <msink:context xmlns:msink="http://schemas.microsoft.com/ink/2010/main" type="inkWord" rotatedBoundingBox="13466,14712 14118,14686 14166,15852 13513,15879"/>
              </emma:interpretation>
            </emma:emma>
          </inkml:annotationXML>
          <inkml:trace contextRef="#ctx0" brushRef="#br0" timeOffset="186586.0868">11583 7197 512,'0'0'0,"38"0"0,-38 0 0,39 0 0,-1 0 0,39 0 0,0 0 0,-38 0 0,39 0 0,-41 0 0,0 38 0,3-38 0,-1 39 0,-1-39 0,-38 40 0</inkml:trace>
          <inkml:trace contextRef="#ctx0" brushRef="#br0" timeOffset="186164.9057">11852 6158 512,'39'0'0,"-39"38"0,0-38 0,38 0 0,2 0 0,-3 40 0,40-40 0,-38 0 0,-1 0 0,-38 0 0</inkml:trace>
          <inkml:trace contextRef="#ctx0" brushRef="#br0" timeOffset="253039.1048">12237 7197 512,'-38'38'0,"38"-38"0,0 0 0,0 0 0,0 0 0,0 0 0,-39 0 0,39 0 0</inkml:trace>
        </inkml:traceGroup>
        <inkml:traceGroup>
          <inkml:annotationXML>
            <emma:emma xmlns:emma="http://www.w3.org/2003/04/emma" version="1.0">
              <emma:interpretation id="{25F5F5CF-2183-497B-81A5-D5E56DF038E0}" emma:medium="tactile" emma:mode="ink">
                <msink:context xmlns:msink="http://schemas.microsoft.com/ink/2010/main" type="inkWord" rotatedBoundingBox="15643,13960 19295,13811 19370,15640 15718,15790"/>
              </emma:interpretation>
              <emma:one-of disjunction-type="recognition" id="oneOf6">
                <emma:interpretation id="interp30" emma:lang="en-GB" emma:confidence="0">
                  <emma:literal>40</emma:literal>
                </emma:interpretation>
                <emma:interpretation id="interp31" emma:lang="en-GB" emma:confidence="0">
                  <emma:literal>400</emma:literal>
                </emma:interpretation>
                <emma:interpretation id="interp32" emma:lang="en-GB" emma:confidence="0">
                  <emma:literal>404</emma:literal>
                </emma:interpretation>
                <emma:interpretation id="interp33" emma:lang="en-GB" emma:confidence="0">
                  <emma:literal>Ito</emma:literal>
                </emma:interpretation>
                <emma:interpretation id="interp34" emma:lang="en-GB" emma:confidence="0">
                  <emma:literal>4X4</emma:literal>
                </emma:interpretation>
              </emma:one-of>
            </emma:emma>
          </inkml:annotationXML>
          <inkml:trace contextRef="#ctx0" brushRef="#br0" timeOffset="231231.2834">14469 5388 512,'0'0'0,"0"39"0,0-39 0,0 40 0,0 34 0,-38 4 0,-2-1 0,3 39 0,0-1 0,-42 0 0,2 39 0,0-38 0,0 0 0,0-1 0,38-39 0,1 2 0,1-39 0,-2-1 0,39-1 0,0 3 0,39-40 0,-2 0 0,1 0 0,40 0 0,-1-40 0,0 40 0,38-37 0,1 37 0,-1 0 0,1-38 0,-1 38 0,2 0 0,-3 0 0,40 38 0,-38-38 0,-40 0 0,40 37 0,-1-37 0,-38 40 0,0-40 0,-38 0 0,1 0 0,-3 38 0</inkml:trace>
          <inkml:trace contextRef="#ctx0" brushRef="#br0" timeOffset="231574.468">14817 6004 512,'0'38'0,"0"40"0,0-40 0,37 40 0,0 36 0,-37 1 0,40 1 0,-1 0 0,-39-2 0,38 3 0,-38-2 0,39-38 0,-39 0 0,0-77 0</inkml:trace>
          <inkml:trace contextRef="#ctx0" brushRef="#br0" timeOffset="232104.8442">16394 5619 512,'-39'39'0,"-1"37"0,40-37 0,-37 115 0,-3-39 0,40 39 0,-37 0 0,74 1 0,3-41 0,-3-36 0,42-1 0,-2-40 0,0 3 0,39-40 0,-2 0 0,2 0 0,-39-77 0,38 39 0,-36-79 0,-5 41 0,4-2 0,-39-37 0,-1 1 0,-38-40 0,0 37 0,0 2 0,-77-1 0,39 40 0,-76-1 0,35 0 0,-36 77 0,-1 0 0,39 37 0,-37 41 0,-2 37 0,39 1 0,0-39 0,77 0 0</inkml:trace>
        </inkml:traceGroup>
        <inkml:traceGroup>
          <inkml:annotationXML>
            <emma:emma xmlns:emma="http://www.w3.org/2003/04/emma" version="1.0">
              <emma:interpretation id="{2808ABB4-7534-47CB-9948-D3CF437260B7}" emma:medium="tactile" emma:mode="ink">
                <msink:context xmlns:msink="http://schemas.microsoft.com/ink/2010/main" type="inkWord" rotatedBoundingBox="20107,13490 21801,13421 21897,15760 20203,15830"/>
              </emma:interpretation>
              <emma:one-of disjunction-type="recognition" id="oneOf7">
                <emma:interpretation id="interp35" emma:lang="en-GB" emma:confidence="0">
                  <emma:literal>0/0</emma:literal>
                </emma:interpretation>
                <emma:interpretation id="interp36" emma:lang="en-GB" emma:confidence="0">
                  <emma:literal>off</emma:literal>
                </emma:interpretation>
                <emma:interpretation id="interp37" emma:lang="en-GB" emma:confidence="0">
                  <emma:literal>Yo</emma:literal>
                </emma:interpretation>
                <emma:interpretation id="interp38" emma:lang="en-GB" emma:confidence="0">
                  <emma:literal>a/o</emma:literal>
                </emma:interpretation>
                <emma:interpretation id="interp39" emma:lang="en-GB" emma:confidence="0">
                  <emma:literal>ego</emma:literal>
                </emma:interpretation>
              </emma:one-of>
            </emma:emma>
          </inkml:annotationXML>
          <inkml:trace contextRef="#ctx0" brushRef="#br0" timeOffset="232604.0218">18241 5196 512,'0'39'0,"0"0"0,-39-1 0,39 0 0,0 39 0,39 0 0,-1 0 0,1-39 0,38 1 0,0-1 0,0-38 0,37 0 0,-36-38 0,-1-1 0,39 1 0,-78-39 0,39 0 0,-40 0 0,-37 1 0,0 37 0,0-38 0,-37-1 0,0 41 0,-3-2 0,-37 39 0,0 39 0,0-2 0,-1 79 0,3-38 0,-41 36 0,77 2 0,-38-1 0,39 39 0,-1-77 0,1 0 0</inkml:trace>
          <inkml:trace contextRef="#ctx0" brushRef="#br0" timeOffset="232916.0078">19665 4888 512,'0'38'0,"-78"79"0,78-80 0,-75 118 0,-42 37 0,2 39 0,0-1 0,-1 2 0,1-2 0,38 39 0,0-77 0,0-36 0,37-3 0,3-76 0,37-39 0,0 1 0</inkml:trace>
          <inkml:trace contextRef="#ctx0" brushRef="#br0" timeOffset="233290.391">19165 6312 512,'0'78'0,"0"-3"0,0-35 0,38 74 0,1-36 0,-1-1 0,39 0 0,0-39 0,1 1 0,-3-39 0,3 0 0,-40-39 0,39-39 0,0 3 0,-38-42 0,0 3 0,-39-1 0,0 37 0,-39 2 0,-38-2 0,0 40 0,-78 0 0,40 76 0,0 0 0,-39 40 0,37-2 0,3 40 0,-1-1 0,76-39 0</inkml:trace>
        </inkml:traceGroup>
      </inkml:traceGroup>
      <inkml:traceGroup>
        <inkml:annotationXML>
          <emma:emma xmlns:emma="http://www.w3.org/2003/04/emma" version="1.0">
            <emma:interpretation id="{59EB1763-C054-4DA3-8585-79005186027E}" emma:medium="tactile" emma:mode="ink">
              <msink:context xmlns:msink="http://schemas.microsoft.com/ink/2010/main" type="line" rotatedBoundingBox="6094,15634 12087,16098 11973,17578 5979,17114"/>
            </emma:interpretation>
          </emma:emma>
        </inkml:annotationXML>
        <inkml:traceGroup>
          <inkml:annotationXML>
            <emma:emma xmlns:emma="http://www.w3.org/2003/04/emma" version="1.0">
              <emma:interpretation id="{3766E7EB-264D-4807-A26E-DEA00E4C619B}" emma:medium="tactile" emma:mode="ink">
                <msink:context xmlns:msink="http://schemas.microsoft.com/ink/2010/main" type="inkWord" rotatedBoundingBox="6094,15634 12087,16098 11973,17578 5979,17114"/>
              </emma:interpretation>
              <emma:one-of disjunction-type="recognition" id="oneOf8">
                <emma:interpretation id="interp40" emma:lang="en-GB" emma:confidence="0">
                  <emma:literal>360,000</emma:literal>
                </emma:interpretation>
                <emma:interpretation id="interp41" emma:lang="en-GB" emma:confidence="0">
                  <emma:literal>300,000</emma:literal>
                </emma:interpretation>
                <emma:interpretation id="interp42" emma:lang="en-GB" emma:confidence="0">
                  <emma:literal>500,000</emma:literal>
                </emma:interpretation>
                <emma:interpretation id="interp43" emma:lang="en-GB" emma:confidence="0">
                  <emma:literal>560,000</emma:literal>
                </emma:interpretation>
                <emma:interpretation id="interp44" emma:lang="en-GB" emma:confidence="0">
                  <emma:literal>3001000</emma:literal>
                </emma:interpretation>
              </emma:one-of>
            </emma:emma>
          </inkml:annotationXML>
          <inkml:trace contextRef="#ctx0" brushRef="#br0" timeOffset="182889.0527">4540 7197 512,'0'0'0,"-40"0"0,40 0 0,0 0 0,40 0 0,-40 0 0,38 0 0,1 0 0,-1 0 0,1 38 0,38-38 0,-39 0 0,1-38 0,-1 38 0,2 0 0,-3 0 0,1 0 0,1-37 0,-39 37 0,0 0 0,0 0 0,0 37 0,-39-37 0,1 0 0,1 38 0,-41-38 0,39 39 0,-38 1 0,39-2 0,-39-1 0,0 2 0,37-1 0,3 1 0,0-1 0,37-38 0,0 38 0,0 2 0,37-40 0,0 38 0,3-38 0,-2 38 0,39-38 0,0 38 0,-38 2 0,38-2 0,1 0 0,-41 2 0,1 36 0,1 1 0,-39-38 0,0 36 0,0 4 0,-39-42 0,1 41 0,1-1 0,-41-39 0,1-1 0,0 3 0,0-1 0,0-39 0,0 0 0,0 0 0,0 0 0,38 0 0,-37 0 0,37-39 0,1-38 0,38 39 0,-39-39 0,39-1 0,39 41 0,-39-2 0,0-1 0</inkml:trace>
          <inkml:trace contextRef="#ctx0" brushRef="#br0" timeOffset="183450.6275">5694 7352 512,'0'0'0,"-38"0"0,38 37 0,-39 2 0,1 38 0,0 39 0,-1-2 0,1 42 0,38-41 0,0 0 0,0 1 0,38-41 0,1 3 0,-1-39 0,0-39 0,1 0 0,38 0 0,-39 0 0,41-39 0,-5 1 0,-34-40 0,-2 41 0,1-42 0,-39 4 0,0-2 0,0 0 0,0-1 0,-39 40 0,1-40 0,-2 40 0,-34 38 0,34 0 0,-37 0 0,0 38 0,-38 2 0,38 36 0,37-36 0,40-2 0</inkml:trace>
          <inkml:trace contextRef="#ctx0" brushRef="#br0" timeOffset="183934.2058">6310 7851 512,'0'78'0,"-37"-1"0,37-39 0,0 76 0,-40 40 0,40-37 0,40-42 0,-3 4 0,1-79 0,1 38 0,-2-38 0,42-38 0,-2-1 0,-39-1 0,1 3 0,38-40 0,-38-1 0,-39 3 0,38-4 0,-38 4 0,-38-2 0,38 0 0,-39-1 0,0 2 0,1 36 0,-1 2 0,1 38 0,-39 0 0,38 38 0,-38 2 0,38-2 0,1 0 0</inkml:trace>
          <inkml:trace contextRef="#ctx0" brushRef="#br0" timeOffset="184246.1918">7311 8198 512,'0'39'0,"0"-2"0,0-37 0,0 78 0,0-1 0,0-2 0,-37 4 0,37-41 0,0 2 0</inkml:trace>
          <inkml:trace contextRef="#ctx0" brushRef="#br0" timeOffset="184760.9687">8042 7735 512,'0'-38'0,"-38"76"0,38-38 0,0 40 0,0 76 0,-39-40 0,1 78 0,-1-38 0,39-1 0,0 0 0,0-38 0,39 0 0,-1-37 0,1-40 0,-1 0 0,39-40 0,-38 2 0,38-1 0,-40-38 0,3 39 0,36-39 0,-76-38 0,39 36 0,-39 4 0,0 36 0,0-38 0,-39 39 0,1 38 0,0-38 0,-39 76 0,0 0 0,0 1 0,-39 38 0,39-2 0,39-35 0,-1-1 0</inkml:trace>
          <inkml:trace contextRef="#ctx0" brushRef="#br0" timeOffset="185244.547">8772 7967 512,'-37'39'0,"0"38"0,37-77 0,-40 115 0,40-39 0,0 2 0,0 37 0,0-78 0,40 3 0,-3-1 0,0-1 0,3-38 0,37 0 0,-39-38 0,1-1 0,-1-1 0,1 3 0,-1-40 0,2-1 0,-3 3 0,-37-4 0,0 4 0,0-2 0,0 0 0,-37 39 0,-3-2 0,2 2 0,-39 38 0,38 0 0,-38 38 0,-1 40 0,78-78 0</inkml:trace>
          <inkml:trace contextRef="#ctx0" brushRef="#br0" timeOffset="185759.3239">9543 7929 512,'0'0'0,"-38"38"0,38-38 0,0 39 0,-39 76 0,39 1 0,0-41 0,0 42 0,39-79 0,-1 39 0,1-38 0,0-39 0,36 0 0,3-39 0,-1-1 0,-39 3 0,39-40 0,-38 39 0,38-40 0,-77 2 0,37-1 0,-37 0 0,0 0 0,-37 1 0,0 36 0,-3-36 0,1 36 0,-38 40 0,39 0 0,-39 0 0,38 40 0,-37 36 0,38-36 0,-40 36 0,78-37 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3-11-27T14:41:22.96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EB0F231-A363-4BA8-A15E-85FB26590944}" emma:medium="tactile" emma:mode="ink">
          <msink:context xmlns:msink="http://schemas.microsoft.com/ink/2010/main" type="inkDrawing" rotatedBoundingBox="5883,11700 11608,11366 11621,11584 5896,11918" semanticType="underline" shapeName="Other">
            <msink:sourceLink direction="with" ref="{3C724E3B-A771-4C89-B13C-4E15B5506155}"/>
          </msink:context>
        </emma:interpretation>
      </emma:emma>
    </inkml:annotationXML>
    <inkml:trace contextRef="#ctx0" brushRef="#br0">36 229 512,'0'0'0,"0"39"0,0-39 0,-37 0 0,37 0 0,0 38 0,0-38 0,0 0 0,0 0 0,37 0 0,-37 38 0,0-38 0,40 0 0,-40 0 0,38 0 0,1 0 0,-1 0 0,1 0 0,-1 0 0,0 0 0,1 0 0,38 0 0,-37 0 0,-3 0 0,40 0 0,-39 0 0,39 0 0,-38 0 0,-1 0 0,39 0 0,-38 0 0,39 0 0,-3 0 0,-36 0 0,38 0 0,0 0 0,0-38 0,-38 38 0,38 0 0,0 0 0,0 0 0,-1-38 0,1 38 0,0 0 0,2 0 0,-5-39 0,4 39 0,-1 0 0,0 0 0,0 0 0,38-39 0,-39 39 0,3 0 0,-2 0 0,38-38 0,-37 38 0,-3 0 0,42 0 0,-2-37 0,-38 37 0,40 0 0,-3-40 0,1 40 0,-38 0 0,40-38 0,-3 38 0,2 0 0,-1 0 0,40 0 0,-40-38 0,0 38 0,0 0 0,1 0 0,-2 0 0,-36 38 0,38-38 0,-39 0 0,38 38 0,-38-38 0,0 0 0,0 0 0,0 40 0,-38-40 0,-1 0 0,1 0 0,0 0 0,-1 0 0,-38 0 0,37 0 0</inkml:trace>
  </inkml:traceGroup>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3-11-27T14:38:23.53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35E5DCC-20DD-4A05-9223-DB3E73E417EA}" emma:medium="tactile" emma:mode="ink">
          <msink:context xmlns:msink="http://schemas.microsoft.com/ink/2010/main" type="writingRegion" rotatedBoundingBox="10814,5810 12199,5810 12199,8851 10814,8851"/>
        </emma:interpretation>
      </emma:emma>
    </inkml:annotationXML>
    <inkml:traceGroup>
      <inkml:annotationXML>
        <emma:emma xmlns:emma="http://www.w3.org/2003/04/emma" version="1.0">
          <emma:interpretation id="{C1020654-039C-42F1-AF42-A64B748F65AE}" emma:medium="tactile" emma:mode="ink">
            <msink:context xmlns:msink="http://schemas.microsoft.com/ink/2010/main" type="paragraph" rotatedBoundingBox="10814,5810 12199,5810 12199,8851 10814,8851" alignmentLevel="1"/>
          </emma:interpretation>
        </emma:emma>
      </inkml:annotationXML>
      <inkml:traceGroup>
        <inkml:annotationXML>
          <emma:emma xmlns:emma="http://www.w3.org/2003/04/emma" version="1.0">
            <emma:interpretation id="{D598A037-70BE-45B6-A286-D74B3B15CD31}" emma:medium="tactile" emma:mode="ink">
              <msink:context xmlns:msink="http://schemas.microsoft.com/ink/2010/main" type="line" rotatedBoundingBox="10814,5810 12199,5810 12199,8851 10814,8851"/>
            </emma:interpretation>
          </emma:emma>
        </inkml:annotationXML>
        <inkml:traceGroup>
          <inkml:annotationXML>
            <emma:emma xmlns:emma="http://www.w3.org/2003/04/emma" version="1.0">
              <emma:interpretation id="{5BD82F2E-2F48-4891-9090-C32E793FC260}" emma:medium="tactile" emma:mode="ink">
                <msink:context xmlns:msink="http://schemas.microsoft.com/ink/2010/main" type="inkWord" rotatedBoundingBox="10814,5810 12199,5810 12199,8851 10814,8851"/>
              </emma:interpretation>
              <emma:one-of disjunction-type="recognition" id="oneOf0">
                <emma:interpretation id="interp0" emma:lang="en-GB" emma:confidence="0">
                  <emma:literal>G</emma:literal>
                </emma:interpretation>
                <emma:interpretation id="interp1" emma:lang="en-GB" emma:confidence="0">
                  <emma:literal>g</emma:literal>
                </emma:interpretation>
                <emma:interpretation id="interp2" emma:lang="en-GB" emma:confidence="0">
                  <emma:literal>a</emma:literal>
                </emma:interpretation>
                <emma:interpretation id="interp3" emma:lang="en-GB" emma:confidence="0">
                  <emma:literal>9</emma:literal>
                </emma:interpretation>
                <emma:interpretation id="interp4" emma:lang="en-GB" emma:confidence="0">
                  <emma:literal>h</emma:literal>
                </emma:interpretation>
              </emma:one-of>
            </emma:emma>
          </inkml:annotationXML>
          <inkml:trace contextRef="#ctx0" brushRef="#br0">1229 160 512,'0'-38'0,"0"38"0,-37-38 0,37-2 0,-77 2 0,38 38 0,-76 0 0,-1 38 0,2 40 0,-41 38 0,40 38 0,-41 37 0,42 1 0,37 40 0,0-40 0,39 39 0,38-39 0,38 1 0,1-39 0,-1-38 0,39-1 0,0-38 0,0-40 0,0-37 0,39 0 0,-39-37 0,39-40 0,-41 0 0,41 0 0,-39-76 0,0 37 0,2 0 0,-5 0 0,-34 39 0,-2 39 0,1-1 0,-1 39 0,-38 0 0,0 77 0,0 0 0,0 39 0,0 38 0,0-38 0,0 38 0,0 0 0,0-1 0,0-39 0,0 3 0,0-2 0,0-36 0,0-3 0,0 0 0,0-36 0,0-2 0</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3-11-27T14:42:03.02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B524C1A-8E6D-41E1-A36E-5206D444168E}" emma:medium="tactile" emma:mode="ink">
          <msink:context xmlns:msink="http://schemas.microsoft.com/ink/2010/main" type="inkDrawing" rotatedBoundingBox="5927,15567 12319,15795 12314,15932 5922,15704" semanticType="underline" shapeName="Other">
            <msink:sourceLink direction="with" ref="{891611EA-DF9F-4820-A5B6-8C9045C536EA}"/>
            <msink:sourceLink direction="with" ref="{146D8C89-0BDD-4F21-8020-4856C0105994}"/>
            <msink:sourceLink direction="with" ref="{17BA37F1-C328-4C16-9D37-B05C54BD413B}"/>
          </msink:context>
        </emma:interpretation>
      </emma:emma>
    </inkml:annotationXML>
    <inkml:trace contextRef="#ctx0" brushRef="#br0">40 15 512,'0'0'0,"-40"0"0,40 0 0,0 0 0,0 0 0,0 0 0,0 0 0,0 0 0,0 0 0,0 38 0,0-38 0,40 0 0,-2 0 0,1 0 0,-39 0 0,38 0 0,1-38 0,37 38 0,-37 0 0,38 0 0,0 0 0,-40 0 0,41 0 0,-1 0 0,0 0 0,0 0 0,0 0 0,0 0 0,39 0 0,-39 0 0,0 38 0,39-38 0,-1 0 0,-38 0 0,38 40 0,0-40 0,1 0 0,-1 0 0,1 0 0,-1 0 0,0 0 0,1 0 0,0 0 0,-1 0 0,38 0 0,-36 0 0,36 0 0,-37 0 0,-2 0 0,41 0 0,-39 0 0,-1 0 0,39 37 0,0-37 0,-38 0 0,38 0 0,-39 0 0,39 0 0,-37 0 0,-3 0 0,40 38 0,-39-38 0,-1 0 0,42 0 0,-41 0 0,1 0 0,-2 39 0,2-39 0,-39 40 0,39-40 0,-39 0 0,0 0 0,0 38 0,0-38 0,-39 37 0,1-37 0</inkml:trace>
  </inkml:traceGroup>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3-11-27T14:48:13.66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3631850-608E-4AC8-9A58-5BF19296B8DC}" emma:medium="tactile" emma:mode="ink">
          <msink:context xmlns:msink="http://schemas.microsoft.com/ink/2010/main" type="writingRegion" rotatedBoundingBox="1542,3819 24980,3611 25090,16075 1653,16284"/>
        </emma:interpretation>
      </emma:emma>
    </inkml:annotationXML>
    <inkml:traceGroup>
      <inkml:annotationXML>
        <emma:emma xmlns:emma="http://www.w3.org/2003/04/emma" version="1.0">
          <emma:interpretation id="{AA631CF9-4611-4709-8630-4ABF74BF2E3F}" emma:medium="tactile" emma:mode="ink">
            <msink:context xmlns:msink="http://schemas.microsoft.com/ink/2010/main" type="paragraph" rotatedBoundingBox="1222,5039 24255,1924 25086,8073 2054,11188" alignmentLevel="1"/>
          </emma:interpretation>
        </emma:emma>
      </inkml:annotationXML>
      <inkml:traceGroup>
        <inkml:annotationXML>
          <emma:emma xmlns:emma="http://www.w3.org/2003/04/emma" version="1.0">
            <emma:interpretation id="{EB237E49-1696-42A6-BC03-E14AE0A46853}" emma:medium="tactile" emma:mode="ink">
              <msink:context xmlns:msink="http://schemas.microsoft.com/ink/2010/main" type="inkBullet" rotatedBoundingBox="1456,6768 2993,6560 3263,8554 1726,8762"/>
            </emma:interpretation>
            <emma:one-of disjunction-type="recognition" id="oneOf0">
              <emma:interpretation id="interp0" emma:lang="en-GB" emma:confidence="0">
                <emma:literal>G</emma:literal>
              </emma:interpretation>
              <emma:interpretation id="interp1" emma:lang="en-GB" emma:confidence="0">
                <emma:literal>g</emma:literal>
              </emma:interpretation>
              <emma:interpretation id="interp2" emma:lang="en-GB" emma:confidence="0">
                <emma:literal>5</emma:literal>
              </emma:interpretation>
              <emma:interpretation id="interp3" emma:lang="en-GB" emma:confidence="0">
                <emma:literal>)</emma:literal>
              </emma:interpretation>
              <emma:interpretation id="interp4" emma:lang="en-GB" emma:confidence="0">
                <emma:literal>S</emma:literal>
              </emma:interpretation>
            </emma:one-of>
          </emma:emma>
        </inkml:annotationXML>
        <inkml:trace contextRef="#ctx0" brushRef="#br0">921-3312 512,'-38'0'0,"-1"0"0,1 0 0,-39 0 0,-39 0 0,2 0 0,-41 40 0,39 37 0,-39-39 0,41 39 0,-1 0 0,-1 38 0,38-36 0,3 35 0,36-37 0,0 38 0,39 0 0,0 1 0,39-38 0,0 37 0,-1-38 0,-1-39 0,41 1 0,-1 0 0,0-1 0,0-1 0,0-37 0,-40-37 0,41 37 0,-1-77 0,-38 38 0,38-37 0,0 37 0,-39-38 0,2 39 0,-3 0 0,1-2 0,1 40 0,-39 0 0,0 0 0,0 40 0,0-2 0,39 39 0,-39 0 0,0-1 0,0 40 0,0-39 0,0 38 0,0-38 0,0 0 0,0-39 0,38 1 0,-76-1 0,76 1 0,-38 1 0,0-40 0,0-40 0,0 40 0,0 0 0</inkml:trace>
      </inkml:traceGroup>
      <inkml:traceGroup>
        <inkml:annotationXML>
          <emma:emma xmlns:emma="http://www.w3.org/2003/04/emma" version="1.0">
            <emma:interpretation id="{09DBD194-C584-4048-8184-E67FC5365AB7}" emma:medium="tactile" emma:mode="ink">
              <msink:context xmlns:msink="http://schemas.microsoft.com/ink/2010/main" type="line" rotatedBoundingBox="2882,4814 24247,1925 24742,5585 3378,8475"/>
            </emma:interpretation>
          </emma:emma>
        </inkml:annotationXML>
        <inkml:traceGroup>
          <inkml:annotationXML>
            <emma:emma xmlns:emma="http://www.w3.org/2003/04/emma" version="1.0">
              <emma:interpretation id="{450D6535-1859-4A85-BE4F-079AA76C91FF}" emma:medium="tactile" emma:mode="ink">
                <msink:context xmlns:msink="http://schemas.microsoft.com/ink/2010/main" type="inkWord" rotatedBoundingBox="3117,6546 5490,6225 5751,8154 3378,8475"/>
              </emma:interpretation>
              <emma:one-of disjunction-type="recognition" id="oneOf1">
                <emma:interpretation id="interp5" emma:lang="en-GB" emma:confidence="0">
                  <emma:literal>polo</emma:literal>
                </emma:interpretation>
                <emma:interpretation id="interp6" emma:lang="en-GB" emma:confidence="0">
                  <emma:literal>pogo</emma:literal>
                </emma:interpretation>
                <emma:interpretation id="interp7" emma:lang="en-GB" emma:confidence="0">
                  <emma:literal>poo</emma:literal>
                </emma:interpretation>
                <emma:interpretation id="interp8" emma:lang="en-GB" emma:confidence="0">
                  <emma:literal>po/o</emma:literal>
                </emma:interpretation>
                <emma:interpretation id="interp9" emma:lang="en-GB" emma:confidence="0">
                  <emma:literal>pop</emma:literal>
                </emma:interpretation>
              </emma:one-of>
            </emma:emma>
          </inkml:annotationXML>
          <inkml:trace contextRef="#ctx0" brushRef="#br0" timeOffset="1435.1816">3422-3618 512,'0'76'0,"-75"0"0,75-36 0,-78 74 0,1 3 0,-39 37 0,39-1 0,-38 1 0,-1 0 0,1 0 0,38 0 0,-1 1 0,3-40 0,-2 1 0,38-41 0,39-75 0</inkml:trace>
          <inkml:trace contextRef="#ctx0" brushRef="#br0" timeOffset="1825.1766">2961-2232 512,'0'38'0,"-40"0"0,40 1 0,0 38 0,-37-1 0,37-37 0,0 38 0,0-40 0,37 41 0,3-78 0,-2 39 0,39-39 0,0-39 0,0 39 0,-38-78 0,39 41 0,-41-1 0,-37-40 0,0 40 0,-37-39 0,-3 39 0,-37-1 0,0 1 0,0 38 0,-38 0 0,1 38 0,35 1 0,2-39 0</inkml:trace>
          <inkml:trace contextRef="#ctx0" brushRef="#br0" timeOffset="1123.1856">2346-3234 512,'-39'39'0,"0"-1"0,1-38 0,-1 77 0,1-38 0,38-1 0,0 2 0,38-3 0,1-37 0,38 0 0,0-37 0,0 37 0,0-78 0,0 39 0,-39-38 0,0 39 0,1-39 0,-39-1 0,-39 41 0,39-2 0,-76-1 0,37 40 0,1-38 0,-2 38 0,3 38 0,-40 2 0,39-1 0,-1-2 0,0-37 0</inkml:trace>
          <inkml:trace contextRef="#ctx0" brushRef="#br0" timeOffset="639.5918">1306-2503 512,'0'77'0,"0"1"0,0-78 0,0 116 0,0-1 0,0-38 0,0 38 0,-38-38 0,38-40 0,0 41 0,0-39 0,0-39 0,0 0 0,0 0 0,0-39 0,0-39 0,0 41 0,-39-79 0,39 1 0,0 0 0,0-1 0,0 0 0,0-38 0,0 39 0,39 1 0,-39-3 0,38 2 0,0-1 0,1 39 0,38-1 0,0 3 0,-39 36 0,39-1 0,0 40 0,-38 0 0,38 40 0,-39-1 0,-38-2 0,0 41 0,-38-1 0,-1 0 0,1-39 0,-39 39 0,0-37 0,38 35 0,-39-75 0,41 39 0,0-39 0,-3 0 0,1-39 0,39 39 0</inkml:trace>
        </inkml:traceGroup>
        <inkml:traceGroup>
          <inkml:annotationXML>
            <emma:emma xmlns:emma="http://www.w3.org/2003/04/emma" version="1.0">
              <emma:interpretation id="{4903EA64-3E4C-4250-976A-B262300A0D58}" emma:medium="tactile" emma:mode="ink">
                <msink:context xmlns:msink="http://schemas.microsoft.com/ink/2010/main" type="inkWord" rotatedBoundingBox="6741,4293 8758,4020 9065,6290 7048,6562"/>
              </emma:interpretation>
              <emma:one-of disjunction-type="recognition" id="oneOf2">
                <emma:interpretation id="interp10" emma:lang="en-GB" emma:confidence="0">
                  <emma:literal>A</emma:literal>
                </emma:interpretation>
                <emma:interpretation id="interp11" emma:lang="en-GB" emma:confidence="0">
                  <emma:literal>a</emma:literal>
                </emma:interpretation>
                <emma:interpretation id="interp12" emma:lang="en-GB" emma:confidence="0">
                  <emma:literal>4</emma:literal>
                </emma:interpretation>
                <emma:interpretation id="interp13" emma:lang="en-GB" emma:confidence="0">
                  <emma:literal>n</emma:literal>
                </emma:interpretation>
                <emma:interpretation id="interp14" emma:lang="en-GB" emma:confidence="0">
                  <emma:literal>]</emma:literal>
                </emma:interpretation>
              </emma:one-of>
            </emma:emma>
          </inkml:annotationXML>
          <inkml:trace contextRef="#ctx0" brushRef="#br0" timeOffset="-4321.1446">5616-5235 512,'-38'0'0,"38"38"0,0-38 0,-39 78 0,1-2 0,-1 0 0,-37 41 0,37-2 0,1 39 0,-39-37 0,0 36 0,38-38 0,-38 0 0,39 1 0,-1-38 0,39-2 0,-38 2 0,38-78 0,0 38 0,0-38 0,0-38 0,0-2 0,0 2 0,38-38 0,1-40 0,38 0 0,-39-38 0,40 0 0,-3 0 0,-35 0 0,37 1 0,38-2 0,-77 1 0,39 38 0,2 1 0,-42 1 0,40 36 0,-39 1 0,1 40 0,-1-3 0,1 2 0,-39 38 0,0 38 0,38 2 0,-38 35 0,39-36 0,-39 77 0,0 0 0,38-2 0,-38 1 0,40 39 0,-40 1 0,0-40 0,0 39 0,37 0 0,-37-38 0,0 37 0,38-36 0,-38-3 0,39-36 0,-39-2 0,0 2 0,37-41 0,-37 3 0,0-2 0,0-38 0,0 38 0,0-76 0,0 38 0,0 0 0</inkml:trace>
          <inkml:trace contextRef="#ctx0" brushRef="#br0" timeOffset="-3915.5498">5309-4657 512,'0'-39'0,"0"39"0,38 0 0,-38 0 0,39 0 0,37 0 0,40 0 0,-39 0 0,37 0 0,3 0 0,-2-39 0,2 39 0,-3 0 0,2 0 0,-1 0 0,-38 39 0,39-39 0,-39 0 0,0 0 0,-39 39 0</inkml:trace>
        </inkml:traceGroup>
        <inkml:traceGroup>
          <inkml:annotationXML>
            <emma:emma xmlns:emma="http://www.w3.org/2003/04/emma" version="1.0">
              <emma:interpretation id="{5453AF4B-7E11-40B5-B440-0AA390E8AD8A}" emma:medium="tactile" emma:mode="ink">
                <msink:context xmlns:msink="http://schemas.microsoft.com/ink/2010/main" type="inkWord" rotatedBoundingBox="16121,4077 17435,3900 17685,5749 16371,5927"/>
              </emma:interpretation>
              <emma:one-of disjunction-type="recognition" id="oneOf3">
                <emma:interpretation id="interp15" emma:lang="en-GB" emma:confidence="0">
                  <emma:literal>B</emma:literal>
                </emma:interpretation>
                <emma:interpretation id="interp16" emma:lang="en-GB" emma:confidence="0">
                  <emma:literal>b</emma:literal>
                </emma:interpretation>
                <emma:interpretation id="interp17" emma:lang="en-GB" emma:confidence="0">
                  <emma:literal>A</emma:literal>
                </emma:interpretation>
                <emma:interpretation id="interp18" emma:lang="en-GB" emma:confidence="0">
                  <emma:literal>D</emma:literal>
                </emma:interpretation>
                <emma:interpretation id="interp19" emma:lang="en-GB" emma:confidence="0">
                  <emma:literal>&amp;</emma:literal>
                </emma:interpretation>
              </emma:one-of>
            </emma:emma>
          </inkml:annotationXML>
          <inkml:trace contextRef="#ctx0" brushRef="#br0" timeOffset="-2651.966">14276-4811 512,'0'38'0,"0"39"0,0-38 0,0 37 0,0 41 0,0-43 0,0 5 0,0-3 0,0-37 0,0-1 0,0 1 0,0-39 0,0 0 0,0 0 0,0-39 0,0-38 0,0 39 0,0-79 0,0 43 0,0-43 0,0 41 0,0-40 0,0 1 0,38-2 0,-38 3 0,0-2 0,39 0 0,-39 1 0,38 39 0,1-2 0,-1-36 0,39 36 0,0 39 0,0-38 0,0 77 0,39-38 0,-39 38 0,0 38 0,37 0 0,-36 1 0,-1 38 0,-39-37 0,1 74 0,-39-36 0,0-40 0,0 78 0,-39-79 0,-38 40 0,0 0 0,-37-39 0,36 2 0,-37-40 0,38 0 0,-2 0 0,5 0 0,34 0 0,2 0 0,38-40 0,0 40 0,0 0 0,0-38 0,38 38 0,39-38 0,0 38 0,0 0 0,39 38 0,-39 0 0,37 2 0,-36 36 0,37 0 0,-38 3 0,-38-2 0,-1 38 0,1-38 0,-39 0 0,0 1 0,-39-4 0,1 5 0,-1-41 0,-38 39 0,-38-39 0,37 1 0,-36-39 0,37 0 0,0 0 0,0-39 0,-2 1 0,5-1 0,-4 1 0,39 0 0,-38-1 0,39-1 0,-1 3 0,39 37 0</inkml:trace>
        </inkml:traceGroup>
        <inkml:traceGroup>
          <inkml:annotationXML>
            <emma:emma xmlns:emma="http://www.w3.org/2003/04/emma" version="1.0">
              <emma:interpretation id="{2E31E822-A471-477A-B6EC-DA84CF9B188B}" emma:medium="tactile" emma:mode="ink">
                <msink:context xmlns:msink="http://schemas.microsoft.com/ink/2010/main" type="inkWord" rotatedBoundingBox="20998,4025 24467,3556 24696,5248 21227,5717"/>
              </emma:interpretation>
              <emma:one-of disjunction-type="recognition" id="oneOf4">
                <emma:interpretation id="interp20" emma:lang="en-GB" emma:confidence="0">
                  <emma:literal>sais</emma:literal>
                </emma:interpretation>
                <emma:interpretation id="interp21" emma:lang="en-GB" emma:confidence="0">
                  <emma:literal>sites</emma:literal>
                </emma:interpretation>
                <emma:interpretation id="interp22" emma:lang="en-GB" emma:confidence="0">
                  <emma:literal>safes</emma:literal>
                </emma:interpretation>
                <emma:interpretation id="interp23" emma:lang="en-GB" emma:confidence="0">
                  <emma:literal>sates</emma:literal>
                </emma:interpretation>
                <emma:interpretation id="interp24" emma:lang="en-GB" emma:confidence="0">
                  <emma:literal>snits</emma:literal>
                </emma:interpretation>
              </emma:one-of>
            </emma:emma>
          </inkml:annotationXML>
          <inkml:trace contextRef="#ctx0" brushRef="#br0" timeOffset="109984.2098">19895-5850 512,'0'-39'0,"0"39"0,0 0 0,0-39 0,-40 1 0,40 0 0,-37 38 0,-40 0 0,0 0 0,0 38 0,0 0 0,-39 1 0,39-39 0,-38 39 0,38-1 0,39 2 0,38-40 0,0 37 0,38 1 0,1 1 0,37 39 0,1-40 0,0 0 0,39 40 0,-39-41 0,0 40 0,0 0 0,-38 1 0,-1-2 0,-38 0 0,0 41 0,0-40 0,-77 0 0,38 0 0,1 0 0,-39-39 0,38 2 0,-38-3 0,0-37 0,0 0 0,0-37 0,1-3 0,37 2 0,1-39 0,38 0 0,0 38 0</inkml:trace>
          <inkml:trace contextRef="#ctx0" brushRef="#br0" timeOffset="110670.601">19895-5351 512,'38'0'0,"-38"-38"0,39 1 0,38-3 0,-39 2 0,1 0 0</inkml:trace>
          <inkml:trace contextRef="#ctx0" brushRef="#br0" timeOffset="110483.4034">20049-5426 512,'0'75'0,"0"3"0,0-40 0,0 78 0,-39-2 0,39 3 0,0-40 0,0 0 0,0-38 0,-38-39 0,38 0 0,0-39 0,0 0 0,0-37 0,-39-1 0,39-40 0,0-37 0,39 39 0,-39-39 0,38 40 0,1-3 0,-1 42 0,1 35 0,-1 2 0,1 38 0,39 0 0,-41 38 0,0 39 0,3 40 0,-1-3 0,-1 1 0,-38 1 0,0 0 0,0-2 0,0 3 0,0-40 0,-38-1 0,38-37 0,0 0 0,0-39 0</inkml:trace>
          <inkml:trace contextRef="#ctx0" brushRef="#br0" timeOffset="110935.7976">20781-6081 512,'-40'39'0,"40"-1"0,0 0 0,-38 78 0,-1-1 0,1 2 0,-1 35 0,39-37 0,-38 1 0,38-38 0,0-2 0,38 0 0,-38-36 0,77-1 0,-38-39 0,39 0 0,-41-39 0,40-1 0,-77 40 0</inkml:trace>
          <inkml:trace contextRef="#ctx0" brushRef="#br0" timeOffset="112136.9822">20087-4349 512,'0'0'0,"0"0"0,0 0 0,39 0 0,-1 0 0,39-39 0,37 39 0,-35-40 0,36 3 0,-38 0 0,38 37 0,-38-40 0,-39 40 0,1-38 0,0 38 0,-1 0 0</inkml:trace>
          <inkml:trace contextRef="#ctx0" brushRef="#br0" timeOffset="111232.1938">21742-6081 512,'-37'-40'0,"-3"40"0,40 0 0,-77 40 0,0-1 0,-38 37 0,-2 40 0,3-1 0,-2 2 0,78 35 0,-1-37 0,1 1 0,76-38 0,-38-40 0,77 0 0,0 0 0,1-38 0,-3 0 0,3-38 0,-39 38 0</inkml:trace>
          <inkml:trace contextRef="#ctx0" brushRef="#br0" timeOffset="111403.7916">21165-5658 512,'39'-39'0,"-1"1"0,-1 1 0,118-41 0,-155 78 0</inkml:trace>
          <inkml:trace contextRef="#ctx0" brushRef="#br0" timeOffset="111731.3874">22396-6312 512,'-38'0'0,"-1"0"0,0 0 0,-76 39 0,38-1 0,-76-38 0,76 77 0,-2-40 0,5 3 0,74 37 0,37-1 0,0 2 0,42 0 0,36-3 0,-38 4 0,38-41 0,-38 38 0,0-38 0,-38 39 0,-39-39 0,-39 40 0,0-40 0,1 40 0,-76-40 0,36 0 0,-37 0 0,38 0 0,-2-38 0,42 0 0</inkml:trace>
        </inkml:traceGroup>
      </inkml:traceGroup>
      <inkml:traceGroup>
        <inkml:annotationXML>
          <emma:emma xmlns:emma="http://www.w3.org/2003/04/emma" version="1.0">
            <emma:interpretation id="{9ECC4462-A7D5-4D2B-9F2F-6EC4FEE070E5}" emma:medium="tactile" emma:mode="ink">
              <msink:context xmlns:msink="http://schemas.microsoft.com/ink/2010/main" type="line" rotatedBoundingBox="9214,6290 25028,6452 25008,8454 9194,8292"/>
            </emma:interpretation>
          </emma:emma>
        </inkml:annotationXML>
        <inkml:traceGroup>
          <inkml:annotationXML>
            <emma:emma xmlns:emma="http://www.w3.org/2003/04/emma" version="1.0">
              <emma:interpretation id="{26EE1EB6-C6D3-4717-BD72-8B4EF8B22063}" emma:medium="tactile" emma:mode="ink">
                <msink:context xmlns:msink="http://schemas.microsoft.com/ink/2010/main" type="inkWord" rotatedBoundingBox="9212,6495 12443,6529 12426,8207 9195,8174"/>
              </emma:interpretation>
              <emma:one-of disjunction-type="recognition" id="oneOf5">
                <emma:interpretation id="interp25" emma:lang="en-GB" emma:confidence="0">
                  <emma:literal>25%</emma:literal>
                </emma:interpretation>
                <emma:interpretation id="interp26" emma:lang="en-GB" emma:confidence="0">
                  <emma:literal>2590</emma:literal>
                </emma:interpretation>
                <emma:interpretation id="interp27" emma:lang="en-GB" emma:confidence="0">
                  <emma:literal>2390</emma:literal>
                </emma:interpretation>
                <emma:interpretation id="interp28" emma:lang="en-GB" emma:confidence="0">
                  <emma:literal>23%</emma:literal>
                </emma:interpretation>
                <emma:interpretation id="interp29" emma:lang="en-GB" emma:confidence="0">
                  <emma:literal>251,</emma:literal>
                </emma:interpretation>
              </emma:one-of>
            </emma:emma>
          </inkml:annotationXML>
          <inkml:trace contextRef="#ctx0" brushRef="#br0" timeOffset="22521.719">7695-3272 512,'0'-38'0,"38"-2"0,-38 40 0,39-38 0,-1 1 0,1 37 0,38 0 0,-39 37 0,1 1 0,-39 2 0,39 37 0,-39 38 0,0-38 0,-39 38 0,0 2 0,1-3 0,-39 40 0,0-39 0,0-37 0,-39 0 0,39 37 0,0-77 0,0 39 0,39-77 0,-39 38 0,37-38 0,3 0 0,0-38 0,37 38 0,0-38 0,0-1 0,37 1 0,-37-1 0,77 39 0,-39-38 0,1 38 0,38 0 0,0 0 0,-39 38 0,39 1 0,-39-1 0,40 39 0,-78 0 0,38-38 0,1 36 0,-1-75 0,-38 40 0,39-2 0,-39-38 0,38 0 0,1-38 0,-39 38 0</inkml:trace>
          <inkml:trace contextRef="#ctx0" brushRef="#br0" timeOffset="23270.5094">8617-3156 512,'40'0'0,"-2"0"0,-38 0 0,77 0 0,0 38 0,-38-38 0,-1 0 0,2 0 0,-3 0 0,0 0 0,-37 0 0,0 0 0,0 0 0,0 0 0,0 0 0,0 0 0,-37 0 0,0 0 0,-41 39 0,-38-1 0,1 2 0,38-3 0,0-37 0,38 38 0,1 1 0,38-39 0,0 40 0,0-40 0,38 38 0,1-1 0,1 2 0,34-1 0,4 1 0,-1-1 0,-38 39 0,38-38 0,-39 37 0,-38-36 0,40 36 0,-40 2 0,0-40 0,-40 39 0,40-38 0,-38 37 0,-39-37 0,38-39 0,-38 39 0,-1-39 0,41 0 0,-40 0 0,0-39 0,38 39 0,1-39 0,-1 1 0,1 0 0,38-1 0</inkml:trace>
          <inkml:trace contextRef="#ctx0" brushRef="#br0" timeOffset="24097.2988">10196-3272 512,'-38'39'0,"-1"38"0,1-39 0,-39 79 0,0-3 0,-39 40 0,39-1 0,0 1 0,0 40 0,38-79 0,-36 0 0,36 1 0,0-39 0,39-39 0,-38 1 0,38-39 0</inkml:trace>
          <inkml:trace contextRef="#ctx0" brushRef="#br0" timeOffset="23785.3028">9619-3310 512,'-39'0'0,"0"38"0,39 1 0,-37-1 0,-40 39 0,38-38 0,1 39 0,38-41 0,0 1 0,0 1 0,38-39 0,1 40 0,0-40 0,-1-40 0,-1 40 0,2-39 0,0 39 0,-1-38 0,1 1 0,-39-41 0,38 39 0,-38 1 0,0-39 0,-38 38 0,-1 39 0,1-38 0,38 38 0,-78 0 0,41 38 0,-1 1 0,-1-1 0,0 1 0,1 38 0,-1-77 0,39 38 0</inkml:trace>
          <inkml:trace contextRef="#ctx0" brushRef="#br0" timeOffset="24456.0942">9850-2040 512,'0'38'0,"0"1"0,40-39 0,-40 39 0,37-1 0,0-38 0,3 37 0,37-37 0,-39-37 0,39 37 0,-38-38 0,-1-1 0,1-38 0,-1 39 0,-38-39 0,0 38 0,0 1 0,0-40 0,-38 78 0,-1 0 0,-38 0 0,0 40 0,0-2 0,-1 0 0,41 1 0,0-1 0</inkml:trace>
        </inkml:traceGroup>
        <inkml:traceGroup>
          <inkml:annotationXML>
            <emma:emma xmlns:emma="http://www.w3.org/2003/04/emma" version="1.0">
              <emma:interpretation id="{D638D47F-CBC6-482F-A67E-7D61955C9373}" emma:medium="tactile" emma:mode="ink">
                <msink:context xmlns:msink="http://schemas.microsoft.com/ink/2010/main" type="inkWord" rotatedBoundingBox="15713,6357 19102,6391 19082,8338 15693,8303"/>
              </emma:interpretation>
              <emma:one-of disjunction-type="recognition" id="oneOf6">
                <emma:interpretation id="interp30" emma:lang="en-GB" emma:confidence="0">
                  <emma:literal>4090</emma:literal>
                </emma:interpretation>
                <emma:interpretation id="interp31" emma:lang="en-GB" emma:confidence="0">
                  <emma:literal>4000</emma:literal>
                </emma:interpretation>
                <emma:interpretation id="interp32" emma:lang="en-GB" emma:confidence="0">
                  <emma:literal>400</emma:literal>
                </emma:interpretation>
                <emma:interpretation id="interp33" emma:lang="en-GB" emma:confidence="0">
                  <emma:literal>40990</emma:literal>
                </emma:interpretation>
                <emma:interpretation id="interp34" emma:lang="en-GB" emma:confidence="0">
                  <emma:literal>40090</emma:literal>
                </emma:interpretation>
              </emma:one-of>
            </emma:emma>
          </inkml:annotationXML>
          <inkml:trace contextRef="#ctx0" brushRef="#br0" timeOffset="25267.2838">14430-3464 512,'0'0'0,"0"39"0,-39-39 0,1 75 0,-1-35 0,1 75 0,-39 1 0,0-1 0,-39 2 0,39-3 0,-38 1 0,37-38 0,40 0 0,-38-39 0,76 2 0,0-2 0,0-38 0,0 0 0,76 0 0,-38 38 0,40-38 0,37 0 0,1 0 0,1 0 0,-43 0 0,43 40 0,-2-40 0,1 38 0,-38 0 0,36 1 0,-37-39 0,-38 38 0,38 1 0,-39-39 0,1 0 0,-39 0 0,0 0 0</inkml:trace>
          <inkml:trace contextRef="#ctx0" brushRef="#br0" timeOffset="25563.68">14584-2733 512,'0'77'0,"-39"-1"0,39-37 0,-38 76 0,-1 1 0,39 0 0,-38 38 0,38-38 0,0-41 0,0 3 0,0-1 0,0-40 0,0 3 0,0-40 0</inkml:trace>
          <inkml:trace contextRef="#ctx0" brushRef="#br0" timeOffset="26000.4744">15507-3079 512,'-38'78'0,"-39"36"0,38-114 0,-38 154 0,0-1 0,77-37 0,-39 0 0,78 0 0,0-39 0,-1-39 0,39-38 0,0 0 0,0-38 0,2-1 0,-5-37 0,4-40 0,-1 38 0,-38-38 0,38 1 0,-77 1 0,38-3 0,-38 2 0,-38 38 0,-1 39 0,-38-1 0,0 1 0,-38 38 0,38 38 0,-39 39 0,39-77 0,39 39 0</inkml:trace>
          <inkml:trace contextRef="#ctx0" brushRef="#br0" timeOffset="26437.2688">16239-3425 512,'0'37'0,"-79"1"0,79 2 0,-37 37 0,37-39 0,0 39 0,37-38 0,3 39 0,-1-78 0,-1 0 0,39 0 0,-38-40 0,-1 2 0,40-1 0,-41-38 0,1 0 0,1 39 0,-39-40 0,0 2 0,-39 36 0,1 2 0,1 38 0,-3 0 0,-36 0 0,-1 78 0,0-39 0,-2 36 0,2 42 0,3-40 0,34 0 0</inkml:trace>
          <inkml:trace contextRef="#ctx0" brushRef="#br0" timeOffset="26702.4654">16739-3195 512,'-39'116'0,"-38"-1"0,38-77 0,-76 155 0,0-40 0,0 1 0,36 40 0,2-117 0,40 0 0</inkml:trace>
          <inkml:trace contextRef="#ctx0" brushRef="#br0" timeOffset="27108.0602">16584-2426 512,'0'40'0,"0"36"0,0-76 0,0 116 0,0-39 0,0 0 0,39 0 0,-39-38 0,39-39 0,-1 38 0,1-76 0,-1-1 0,1 0 0,38-37 0,-39-1 0,1 0 0,1-1 0,-40 2 0,0-2 0,0 1 0,-40 38 0,1 39 0,-38 0 0,0 39 0,-38 0 0,-1 37 0,39-36 0,1 36 0,37-36 0</inkml:trace>
        </inkml:traceGroup>
        <inkml:traceGroup>
          <inkml:annotationXML>
            <emma:emma xmlns:emma="http://www.w3.org/2003/04/emma" version="1.0">
              <emma:interpretation id="{10D47AF9-EA69-4305-B3C4-09E0F26EDC68}" emma:medium="tactile" emma:mode="ink">
                <msink:context xmlns:msink="http://schemas.microsoft.com/ink/2010/main" type="inkWord" rotatedBoundingBox="22220,6593 25027,6622 25008,8454 22202,8425"/>
              </emma:interpretation>
              <emma:one-of disjunction-type="recognition" id="oneOf7">
                <emma:interpretation id="interp35" emma:lang="en-GB" emma:confidence="0">
                  <emma:literal>costs</emma:literal>
                </emma:interpretation>
                <emma:interpretation id="interp36" emma:lang="en-GB" emma:confidence="0">
                  <emma:literal>(0515</emma:literal>
                </emma:interpretation>
                <emma:interpretation id="interp37" emma:lang="en-GB" emma:confidence="0">
                  <emma:literal>cosis</emma:literal>
                </emma:interpretation>
                <emma:interpretation id="interp38" emma:lang="en-GB" emma:confidence="0">
                  <emma:literal>(sis</emma:literal>
                </emma:interpretation>
                <emma:interpretation id="interp39" emma:lang="en-GB" emma:confidence="0">
                  <emma:literal>cosh</emma:literal>
                </emma:interpretation>
              </emma:one-of>
            </emma:emma>
          </inkml:annotationXML>
          <inkml:trace contextRef="#ctx0" brushRef="#br0" timeOffset="115100.9442">20664-2580 512,'-38'0'0,"-1"-38"0,39 76 0,-76-38 0,-1 78 0,-2-2 0,5 40 0,-4 39 0,39-40 0,1 39 0,38-39 0,0-38 0,38 39 0,1-78 0,-1 0 0,39-38 0,-40 0 0,3 0 0</inkml:trace>
          <inkml:trace contextRef="#ctx0" brushRef="#br0" timeOffset="115459.7396">20664-1849 512,'0'40'0,"39"37"0,-39-77 0,78 38 0,-41-1 0,40-37 0,0 0 0,-38-37 0,38-1 0,-39-1 0,1-39 0,-39 3 0,39-3 0,-39-37 0,-39 38 0,0 1 0,1-2 0,-39 40 0,0-2 0,-1 40 0,3 40 0,-3 36 0,1-36 0,38-2 0</inkml:trace>
          <inkml:trace contextRef="#ctx0" brushRef="#br0" timeOffset="115849.7346">21511-2695 512,'-38'-38'0,"-1"-1"0,39 39 0,-77 0 0,39 0 0,-39 39 0,0-1 0,38 39 0,-38-39 0,77-38 0,0 39 0,77 0 0,-38 37 0,75-36 0,-36-2 0,38 0 0,-39 2 0,-39 36 0,1-37 0,-39-1 0,0 1 0,-39 37 0,-38-37 0,0 38 0,0-40 0,-1-37 0,41 0 0,-40-37 0,77-1 0,-39-1 0</inkml:trace>
          <inkml:trace contextRef="#ctx0" brushRef="#br0" timeOffset="116161.7306">21742-3001 512,'0'-40'0,"37"40"0,-37 0 0,40-38 0,-40 38 0,39 38 0,-1 2 0,-38 74 0,0-36 0,-38 36 0,38 1 0,-39 1 0,39 0 0,0 0 0,0-39 0,0 0 0,0-39 0,0 0 0,0-38 0</inkml:trace>
          <inkml:trace contextRef="#ctx0" brushRef="#br0" timeOffset="116614.1248">22628-3233 512,'0'0'0,"0"-39"0,-39 39 0,39-38 0,-39 38 0,1 0 0,-1 38 0,-38-38 0,0 39 0,38-1 0,1 1 0,-1 38 0,78-39 0,-1 39 0,40-39 0,-1 41 0,0-4 0,39 2 0,-1 0 0,-38 0 0,0 0 0,-39 1 0,-38-2 0,0 40 0,0-39 0,-38 0 0,-1-39 0,-38 1 0,39 38 0,-39-77 0,-39 0 0,39 0 0,0-38 0,39 38 0</inkml:trace>
        </inkml:traceGroup>
      </inkml:traceGroup>
    </inkml:traceGroup>
    <inkml:traceGroup>
      <inkml:annotationXML>
        <emma:emma xmlns:emma="http://www.w3.org/2003/04/emma" version="1.0">
          <emma:interpretation id="{1305ED30-5A52-423A-984F-B752B92A08C9}" emma:medium="tactile" emma:mode="ink">
            <msink:context xmlns:msink="http://schemas.microsoft.com/ink/2010/main" type="paragraph" rotatedBoundingBox="2057,9018 19004,8868 19029,11713 2082,11863" alignmentLevel="1"/>
          </emma:interpretation>
        </emma:emma>
      </inkml:annotationXML>
      <inkml:traceGroup>
        <inkml:annotationXML>
          <emma:emma xmlns:emma="http://www.w3.org/2003/04/emma" version="1.0">
            <emma:interpretation id="{A8F42FD8-E56E-4529-A0CF-E5B3E699BB7C}" emma:medium="tactile" emma:mode="ink">
              <msink:context xmlns:msink="http://schemas.microsoft.com/ink/2010/main" type="line" rotatedBoundingBox="2057,9018 19004,8868 19029,11713 2082,11863"/>
            </emma:interpretation>
          </emma:emma>
        </inkml:annotationXML>
        <inkml:traceGroup>
          <inkml:annotationXML>
            <emma:emma xmlns:emma="http://www.w3.org/2003/04/emma" version="1.0">
              <emma:interpretation id="{EA0FAD0B-566A-4803-A09C-AEBB28BB8226}" emma:medium="tactile" emma:mode="ink">
                <msink:context xmlns:msink="http://schemas.microsoft.com/ink/2010/main" type="inkWord" rotatedBoundingBox="2061,9524 5990,9489 6010,11749 2081,11784"/>
              </emma:interpretation>
              <emma:one-of disjunction-type="recognition" id="oneOf8">
                <emma:interpretation id="interp40" emma:lang="en-GB" emma:confidence="0">
                  <emma:literal>NP%</emma:literal>
                </emma:interpretation>
                <emma:interpretation id="interp41" emma:lang="en-GB" emma:confidence="0">
                  <emma:literal>Npolo</emma:literal>
                </emma:interpretation>
                <emma:interpretation id="interp42" emma:lang="en-GB" emma:confidence="0">
                  <emma:literal>NPolo</emma:literal>
                </emma:interpretation>
                <emma:interpretation id="interp43" emma:lang="en-GB" emma:confidence="0">
                  <emma:literal>Nf%</emma:literal>
                </emma:interpretation>
                <emma:interpretation id="interp44" emma:lang="en-GB" emma:confidence="0">
                  <emma:literal>Nipomo</emma:literal>
                </emma:interpretation>
              </emma:one-of>
            </emma:emma>
          </inkml:annotationXML>
          <inkml:trace contextRef="#ctx0" brushRef="#br0" timeOffset="3104.3602">228 654 512,'0'38'0,"0"38"0,-38-38 0,38 78 0,-39-38 0,39 37 0,-38-38 0,-2 40 0,3-42 0,37-36 0,0 39 0,0-78 0,-37 38 0,37-38 0,0 0 0,0-38 0,37-40 0,-37 1 0,37-38 0,-37-1 0,40 1 0,-2 0 0,-38-39 0,39 38 0,-39 0 0,38 2 0,1-3 0,-1 2 0,1 38 0,-39 38 0,38 1 0,1 38 0,-39 0 0,38 38 0,2 39 0,-40 0 0,37 39 0,1 0 0,1 0 0,0 76 0,-39-38 0,38-1 0,-38 1 0,39 0 0,-1-37 0,1-3 0,-1 1 0,1-38 0,38-38 0,-38-1 0,-1-38 0,-1-38 0,3-1 0,-2 0 0,1-76 0,-1 39 0,-38-40 0,0-38 0,0 37 0,0-35 0,0-2 0,0 0 0,0 39 0,39-1 0,-39 40 0,0-2 0,0 0 0,0 40 0,0 38 0,38 0 0</inkml:trace>
          <inkml:trace contextRef="#ctx0" brushRef="#br0" timeOffset="3743.952">1768 960 512,'0'40'0,"0"-2"0,0 1 0,0 36 0,0 4 0,0-41 0,-39 39 0,39-77 0,0 38 0,0 1 0,39-78 0,-39 39 0,0-75 0,0 35 0,0-77 0,0 42 0,-39-42 0,39-37 0,-38 40 0,38-39 0,0-1 0,0 37 0,38 2 0,-38-1 0,39 1 0,38 38 0,-39-38 0,77 76 0,-37-37 0,-1 37 0,38 39 0,-37 0 0,-1 0 0,-2 77 0,-35-39 0,-40 1 0,0 39 0,-40-4 0,-35-34 0,-2 37 0,-1-39 0,-37 1 0,38-1 0,-1-38 0,40 0 0,1 0 0,37 0 0</inkml:trace>
          <inkml:trace contextRef="#ctx0" brushRef="#br0" timeOffset="4492.7424">3808-232 512,'0'77'0,"-77"0"0,77-37 0,-77 112 0,-39-37 0,39 41 0,-37-2 0,-3-1 0,2 40 0,-1-40 0,1 1 0,-1-37 0,1 37 0,38-78 0,39-38 0</inkml:trace>
          <inkml:trace contextRef="#ctx0" brushRef="#br0" timeOffset="4180.7464">2921 37 512,'0'39'0,"-37"-1"0,37 1 0,0-1 0,0 39 0,37-38 0,3-39 0,-2 38 0,1-38 0,38-38 0,-39-1 0,39 0 0,0-37 0,-37-1 0,-3 0 0,1 0 0,1 0 0,-78 0 0,39 39 0,-38-1 0,1 1 0,-3 0 0,-37 38 0,0 38 0,0 0 0,39-38 0,-39 77 0,37-37 0,3-3 0</inkml:trace>
          <inkml:trace contextRef="#ctx0" brushRef="#br0" timeOffset="4929.5368">3500 1192 512,'0'39'0,"0"-1"0,0 2 0,0-3 0,0 40 0,0-37 0,0 36 0,38-76 0,1 0 0,-1 0 0,39-38 0,-38-40 0,38 1 0,-40 0 0,3 0 0,-2 0 0,-38 0 0,0-1 0,-38 40 0,-2 1 0,3-2 0,-40-1 0,0 40 0,0 40 0,-39-1 0,39-2 0,0 1 0,0 40 0,39-1 0,-1-40 0</inkml:trace>
        </inkml:traceGroup>
        <inkml:traceGroup>
          <inkml:annotationXML>
            <emma:emma xmlns:emma="http://www.w3.org/2003/04/emma" version="1.0">
              <emma:interpretation id="{5A16AD6D-CA83-45D7-B813-2B1C19DB5246}" emma:medium="tactile" emma:mode="ink">
                <msink:context xmlns:msink="http://schemas.microsoft.com/ink/2010/main" type="inkWord" rotatedBoundingBox="6788,8976 11683,8933 11708,11778 6813,11821"/>
              </emma:interpretation>
              <emma:one-of disjunction-type="recognition" id="oneOf9">
                <emma:interpretation id="interp45" emma:lang="en-GB" emma:confidence="0">
                  <emma:literal>gastropod</emma:literal>
                </emma:interpretation>
                <emma:interpretation id="interp46" emma:lang="en-GB" emma:confidence="0">
                  <emma:literal>shampoo</emma:literal>
                </emma:interpretation>
                <emma:interpretation id="interp47" emma:lang="en-GB" emma:confidence="0">
                  <emma:literal>gastropods</emma:literal>
                </emma:interpretation>
                <emma:interpretation id="interp48" emma:lang="en-GB" emma:confidence="0">
                  <emma:literal>gastro</emma:literal>
                </emma:interpretation>
                <emma:interpretation id="interp49" emma:lang="en-GB" emma:confidence="0">
                  <emma:literal>shampoos</emma:literal>
                </emma:interpretation>
              </emma:one-of>
            </emma:emma>
          </inkml:annotationXML>
          <inkml:trace contextRef="#ctx0" brushRef="#br0" timeOffset="33098.3834">7387-230 512,'0'0'0,"0"0"0,0 0 0,0 0 0,0 0 0,38 0 0,-38 0 0,39 0 0,-1 0 0,2 0 0,-3 0 0,40 0 0,-38 0 0,-1 0 0,39 0 0,-38 0 0,38 37 0,-39-37 0,1 0 0,0 0 0,-1 37 0,-38-37 0,0 0 0,37 0 0,-37 0 0,-37 0 0,37 40 0,-38-40 0,-40 40 0,1-40 0,39 0 0,-39 37 0,0-37 0,38 38 0,-38-38 0,40 39 0,-41-1 0,39 1 0,1-1 0,38 0 0,0 1 0,0 0 0,0-1 0,38 2 0,1 36 0,-39-38 0,38 2 0,39-2 0,-39 0 0,1 39 0,0-38 0,-1-2 0,1 41 0,-39-2 0,38-38 0,-38 40 0,0-39 0,0 36 0,-38 4 0,-1-41 0,1 39 0,-1-39 0,0 1 0,-36 1 0,-3-40 0,39 38 0,-38-38 0,0 0 0,-1 0 0,41 0 0,-40-38 0,0 38 0,38-40 0,-38 1 0,39-36 0,0 35 0,38 2 0,-39-1 0,39-1 0,0 40 0</inkml:trace>
          <inkml:trace contextRef="#ctx0" brushRef="#br0" timeOffset="34049.9712">9427-347 512,'0'39'0,"-39"39"0,1-41 0,-1 80 0,-38-3 0,0 39 0,-40 3 0,43 36 0,-43-1 0,40-37 0,0 1 0,-1-1 0,41-1 0,-40-36 0,77-41 0,-39 2 0</inkml:trace>
          <inkml:trace contextRef="#ctx0" brushRef="#br0" timeOffset="33737.9752">8543-1 512,'-40'39'0,"40"38"0,0-77 0,-39 38 0,39 39 0,0-38 0,39-1 0,1-38 0,34 0 0,-34 0 0,37-38 0,-39-1 0,39-38 0,0 39 0,-37-39 0,-3 0 0,0 40 0,-37-43 0,0 6 0,0 34 0,-37 2 0,0-1 0,-3 39 0,-37 0 0,0 39 0,0-1 0,39 2 0,-39-3 0,0 40 0,38 0 0,-38 0 0,77-77 0</inkml:trace>
          <inkml:trace contextRef="#ctx0" brushRef="#br0" timeOffset="34471.1658">8966 1271 512,'0'37'0,"0"1"0,0-38 0,0 39 0,37 1 0,0-2 0,42-38 0,-41 0 0,39 0 0,0-38 0,-38-2 0,38-37 0,-38 0 0,36 0 0,-36 0 0,-39 0 0,39-1 0,-39 3 0,0-4 0,-39 41 0,0 38 0,2 0 0,-40 38 0,-39 2 0,39 36 0,-38 2 0,36-1 0,5-2 0,34-35 0,2 37 0,38-37 0</inkml:trace>
          <inkml:trace contextRef="#ctx0" brushRef="#br0" timeOffset="94072.4138">5924-963 512,'0'0'0,"0"0"0,0 0 0,0 0 0,-38 38 0,38-38 0,0 0 0,0 40 0,0-40 0,-39 38 0,39-38 0,0 38 0,0-38 0,0 38 0,0 0 0,0-38 0,0 40 0,-38-40 0,38 39 0,0-2 0,0 3 0,0-40 0,0 38 0,0-38 0,-40 38 0,40-38 0,0 39 0,0 0 0,0-39 0,0 38 0,0 0 0,0-38 0,0 39 0,0-39 0,-37 38 0,37 2 0,0-40 0,0 37 0,0 0 0,0-37 0,0 40 0,-37 0 0,37-40 0,0 37 0,0 1 0,0-38 0,-40 39 0,40-1 0,0-38 0,0 39 0,-39-1 0,39 0 0,0-38 0,0 39 0,0-39 0,0 39 0,0-39 0,-38 38 0,38-38 0,0 40 0,0-40 0,-39 38 0,39-38 0,0 38 0,0-38 0,0 0 0,0 0 0,0 0 0,0 0 0,0 0 0,0 0 0,0 0 0,0 0 0,0 0 0,39-38 0,-39 38 0,38-38 0,1 38 0,-39-40 0,40 40 0,-3-38 0,0 38 0,3 0 0,-40 0 0,38 38 0,1-38 0,-39 0 0,38 40 0,-38-2 0,39-38 0,-1 38 0,-38 0 0,39 2 0,-39-2 0,38 0 0,-38-38 0,40 77 0,-40-38 0,0-2 0,0 1 0,0 2 0,0-1 0,0-2 0,0 41 0,-40-1 0,40-2 0,-38 4 0,-1-41 0,1 39 0,38 0 0,-39 1 0,1-40 0,-1 38 0,1-36 0,-2-3 0,3 40 0,0-38 0,-3-1 0,1-38 0,1 38 0,-1-38 0,1 40 0,-39-40 0,39 0 0,-1 0 0,1 0 0,-39 0 0,39 0 0,-1 0 0,0-40 0,1 40 0,-1-38 0,1 0 0,-1 38 0,1-39 0,38 39 0,-39-39 0,0 1 0,39 38 0,-38-37 0,38 37 0,-37 0 0,37 0 0,0 0 0,-40 0 0</inkml:trace>
          <inkml:trace contextRef="#ctx0" brushRef="#br0" timeOffset="92122.4388">5924-577 512,'0'-40'0,"0"40"0,0 0 0,-38 0 0,38 0 0,0 0 0,38 0 0,-38-37 0,0 37 0,39 0 0,-1-39 0,1 39 0,-1 0 0,2 0 0,35 0 0,-36 0 0,-2 0 0,3 0 0,-1-40 0,-1 40 0,1 0 0,-1 40 0,1-40 0,-39 0 0,38 0 0,1 0 0,-39 0 0,0 0 0,39 0 0,-39 0 0,0 0 0,38 0 0,-38 0 0,0 0 0,0 0 0,0 0 0,0 0 0,0 0 0,0 0 0,0 0 0,-38 0 0,38 0 0,0 0 0,0 0 0</inkml:trace>
          <inkml:trace contextRef="#ctx0" brushRef="#br0" timeOffset="91202.0506">7887-693 512,'0'39'0,"-77"38"0,77-1 0,-115 78 0,-1 77 0,-38 0 0,39 1 0,38-78 0,37-1 0,3-77 0,0-38 0,37-38 0,0-38 0,37-38 0,0-77 0,3-1 0,75-40 0,-38 40 0,0-1 0,38 3 0,-76 75 0,0 0 0,-39 77 0,0 0 0,0 77 0,-78 38 0,40 79 0,-77 35 0,-1-35 0,39 36 0,-1-77 0,4-36 0,34-42 0,40-75 0,0 0 0,0-38 0,40-38 0,-3-78 0,40 1 0,0-41 0,38 40 0,-38 39 0,0 38 0,-39 0 0,-38 77 0,0 0 0,0 0 0,-38 77 0,-39 0 0,0 76 0,0-37 0,-38-38 0,38-40 0,40-38 0,-3-76 0,40-80 0,0-36 0,40 0 0,34 0 0,4 38 0,-39 76 0,-1 41 0,-38 37 0,0 77 0,-38 38 0,-39 77 0,0 77 0,-39-38 0,39 40 0,0-79 0,39-77 0,0-76 0,38-39 0,38-39 0,0-76 0,39-39 0,39-38 0,-2-2 0,3 40 0,-2 39 0,-38 75 0,0 3 0,-77 114 0,0 38 0,-37 77 0,-3 78 0,-75 37 0,-1 2 0,38-40 0,4-76 0,34-78 0,1-77 0,39-76 0,39-39 0,1-75 0,-3-80 0,78 1 0,1-38 0,-1 37 0,0 78 0,1 38 0,-39 40 0,-38 37 0,-1 78 0,1 76 0,-39 40 0,-77 76 0,38 0 0,-76 36 0,37-35 0,40-77 0,1-117 0,37 0 0,-40-76 0,80-38 0,-40-79 0,37-39 0,40-73 0,39-3 0,-39 40 0,38 36 0,1 40 0,-79 79 0,3 35 0,-40 40 0,0 77 0,0 77 0,-77 38 0,-39 78 0,39-39 0,0-39 0,0-78 0,39-35 0,38-79 0,0-39 0,0-38 0,0-38 0,38-79 0,1-35 0,38-41 0,0 39 0,0 37 0,0 3 0,0 115 0,-39 37 0,-38 39 0,0 39 0,-78 76 0,3 77 0,-41 77 0,0 1 0,1 0 0,-1-41 0,39-112 0,0-42 0,39-112 0,-1-40 0,39-76 0,0-40 0,39-114 0,38 36 0,1-35 0,-3 74 0,41 77 0,-77 39 0,-39 78 0,0 116 0,-39-2 0,-38 118 0,0 36 0,-77 39 0,39 2 0,38-41 0,0-114 0,0-1 0,77-76 0,-39-39 0,39 0 0,0 0 0,-38-39 0,38 39 0,0-40 0</inkml:trace>
          <inkml:trace contextRef="#ctx0" brushRef="#br0" timeOffset="89392.4738">7542-733 512,'0'0'0,"0"0"0,0 0 0,-40 0 0,40 0 0,-38 40 0,38-1 0,-39 38 0,39-39 0,-38 0 0,38 40 0,-39-2 0,39-37 0,-38 39 0,-1-41 0,1 40 0,-2 0 0,40-39 0,-37 39 0,0-38 0,-3 37 0,1-37 0,39 0 0,-38-39 0,38 38 0,0-38 0,0 0 0,0 0 0,38 0 0,-38 0 0,0 0 0,39 0 0,1 0 0,-3 0 0,0 0 0,41 0 0,-39 40 0,38-40 0,-39 38 0,39 0 0,0 0 0,-39 2 0,1 36 0,38 1 0,-77-38 0,39 36 0,-1 4 0,-38-42 0,-38 41 0,38-40 0,-39 39 0,1-40 0,-40 3 0,40-1 0,-39-1 0,39-38 0,-1 0 0</inkml:trace>
          <inkml:trace contextRef="#ctx0" brushRef="#br0" timeOffset="88534.4848">7502-501 512,'0'0'0,"0"0"0,0 0 0,0 0 0,40 0 0,-40 0 0,37 0 0,1 0 0,1 0 0,0 39 0,-1-39 0,1 0 0,38 0 0,-39 0 0,1 0 0,-1 0 0,1 0 0,0 39 0,-1-39 0,-1 0 0,-37 0 0,0 0 0,40 38 0,-40-76 0,0 38 0,0 0 0</inkml:trace>
        </inkml:traceGroup>
        <inkml:traceGroup>
          <inkml:annotationXML>
            <emma:emma xmlns:emma="http://www.w3.org/2003/04/emma" version="1.0">
              <emma:interpretation id="{5074F5A5-3C20-448F-AABF-9712AD27A208}" emma:medium="tactile" emma:mode="ink">
                <msink:context xmlns:msink="http://schemas.microsoft.com/ink/2010/main" type="inkWord" rotatedBoundingBox="16120,9563 19010,9537 19028,11557 16138,11583"/>
              </emma:interpretation>
              <emma:one-of disjunction-type="recognition" id="oneOf10">
                <emma:interpretation id="interp50" emma:lang="en-GB" emma:confidence="0">
                  <emma:literal>10%</emma:literal>
                </emma:interpretation>
                <emma:interpretation id="interp51" emma:lang="en-GB" emma:confidence="0">
                  <emma:literal>/0%</emma:literal>
                </emma:interpretation>
                <emma:interpretation id="interp52" emma:lang="en-GB" emma:confidence="0">
                  <emma:literal>I0%</emma:literal>
                </emma:interpretation>
                <emma:interpretation id="interp53" emma:lang="en-GB" emma:confidence="0">
                  <emma:literal>1O%</emma:literal>
                </emma:interpretation>
                <emma:interpretation id="interp54" emma:lang="en-GB" emma:confidence="0">
                  <emma:literal>IO%</emma:literal>
                </emma:interpretation>
              </emma:one-of>
            </emma:emma>
          </inkml:annotationXML>
          <inkml:trace contextRef="#ctx0" brushRef="#br0" timeOffset="35063.9582">14045-76 512,'0'75'0,"0"-36"0,0-1 0,0 77 0,38 1 0,-38 0 0,0 38 0,0-1 0,0 1 0,0-38 0,0 38 0,0-37 0,0-3 0,0-36 0,0-2 0,0 2 0,39-78 0,-39 37 0,0-37 0</inkml:trace>
          <inkml:trace contextRef="#ctx0" brushRef="#br0" timeOffset="35625.551">15046 230 512,'-39'77'0,"-38"1"0,39-40 0,-39 116 0,-2-1 0,42-36 0,0 36 0,37-39 0,37-35 0,0-1 0,3-41 0,-1 1 0,38-38 0,0-38 0,0 38 0,-1-77 0,1 0 0,39 0 0,-39 0 0,-39-39 0,39 0 0,-38 41 0,1-41 0,-40 0 0,0 2 0,0-3 0,0 40 0,-40 0 0,-37 0 0,38 39 0,-38 38 0,-38 0 0,37 38 0,-36 1 0,-2 38 0,39-39 0,0 0 0,37 1 0,40 0 0</inkml:trace>
          <inkml:trace contextRef="#ctx0" brushRef="#br0" timeOffset="36374.3414">16931-347 512,'-38'39'0,"-39"39"0,38-41 0,-76 80 0,-1 35 0,1 2 0,38 1 0,-38-1 0,36 37 0,-35-37 0,37 1 0,0-40 0,0 2 0,39-42 0,38-36 0</inkml:trace>
          <inkml:trace contextRef="#ctx0" brushRef="#br0" timeOffset="36062.3454">16046-308 512,'0'38'0,"-37"2"0,37-3 0,-40 40 0,40-37 0,0-3 0,0 1 0,40 1 0,-3-39 0,0 38 0,3-76 0,-3 38 0,42-39 0,-41 1 0,1 1 0,-1-3 0,1-37 0,-39 40 0,0-3 0,0-37 0,-39 77 0,1-38 0,-1 38 0,1 0 0,-1 0 0,-38 38 0,0 1 0,40-1 0,-3 2 0,40-3 0</inkml:trace>
          <inkml:trace contextRef="#ctx0" brushRef="#br0" timeOffset="36873.535">16354 847 512,'0'37'0,"-38"41"0,38-78 0,-39 115 0,1-38 0,-1 40 0,39-42 0,39-36 0,-39 39 0,38-40 0,39 0 0,-38 0 0,-1-38 0,40 0 0,-3-38 0,-36 0 0,38 0 0,-38-40 0,-1 39 0,1-36 0,-1-3 0,-38-38 0,0 39 0,0-1 0,0 3 0,-38-4 0,-1 41 0,1 1 0,-39-2 0,38 1 0,-38 38 0,0 38 0,1 1 0,-40-2 0,39 1 0,37 2 0,3-1 0</inkml:trace>
        </inkml:traceGroup>
      </inkml:traceGroup>
    </inkml:traceGroup>
    <inkml:traceGroup>
      <inkml:annotationXML>
        <emma:emma xmlns:emma="http://www.w3.org/2003/04/emma" version="1.0">
          <emma:interpretation id="{3FCB8D9B-3F1B-4935-A094-E6B47E29B496}" emma:medium="tactile" emma:mode="ink">
            <msink:context xmlns:msink="http://schemas.microsoft.com/ink/2010/main" type="paragraph" rotatedBoundingBox="6670,13406 18789,13485 18771,16186 6652,16107" alignmentLevel="2"/>
          </emma:interpretation>
        </emma:emma>
      </inkml:annotationXML>
      <inkml:traceGroup>
        <inkml:annotationXML>
          <emma:emma xmlns:emma="http://www.w3.org/2003/04/emma" version="1.0">
            <emma:interpretation id="{2FEC1066-E1BA-40E3-916D-04BCC4691C22}" emma:medium="tactile" emma:mode="ink">
              <msink:context xmlns:msink="http://schemas.microsoft.com/ink/2010/main" type="line" rotatedBoundingBox="6670,13406 18789,13485 18771,16186 6652,16107"/>
            </emma:interpretation>
          </emma:emma>
        </inkml:annotationXML>
        <inkml:traceGroup>
          <inkml:annotationXML>
            <emma:emma xmlns:emma="http://www.w3.org/2003/04/emma" version="1.0">
              <emma:interpretation id="{52C23446-357C-4D7A-AFD0-FC568BB9BA0C}" emma:medium="tactile" emma:mode="ink">
                <msink:context xmlns:msink="http://schemas.microsoft.com/ink/2010/main" type="inkWord" rotatedBoundingBox="6670,13406 11167,13435 11152,15876 6654,15847"/>
              </emma:interpretation>
              <emma:one-of disjunction-type="recognition" id="oneOf11">
                <emma:interpretation id="interp55" emma:lang="en-GB" emma:confidence="0">
                  <emma:literal>20%</emma:literal>
                </emma:interpretation>
                <emma:interpretation id="interp56" emma:lang="en-GB" emma:confidence="0">
                  <emma:literal>2090</emma:literal>
                </emma:interpretation>
                <emma:interpretation id="interp57" emma:lang="en-GB" emma:confidence="0">
                  <emma:literal>2070</emma:literal>
                </emma:interpretation>
                <emma:interpretation id="interp58" emma:lang="en-GB" emma:confidence="0">
                  <emma:literal>2000</emma:literal>
                </emma:interpretation>
                <emma:interpretation id="interp59" emma:lang="en-GB" emma:confidence="0">
                  <emma:literal>2O%</emma:literal>
                </emma:interpretation>
              </emma:one-of>
            </emma:emma>
          </inkml:annotationXML>
          <inkml:trace contextRef="#ctx0" brushRef="#br0" timeOffset="168546.191">4654 4425 512,'0'0'0,"0"-38"0,0 38 0,39-78 0,-39 2 0,38 37 0,2-39 0,-3 41 0,1 37 0,1-37 0,38 74 0,-38 0 0,38 3 0,-39 37 0,1-1 0,0 2 0,-39 37 0,0 40 0,0-41 0,-39 40 0,0 1 0,1-3 0,-39-35 0,38-2 0,-38-37 0,38-2 0,-36-37 0,35-1 0,2 2 0,-1-40 0,39-40 0,-38 2 0,38-1 0,-39 1 0,39-39 0,39 0 0,-39 0 0,38 39 0,1-41 0,-1 41 0,39 38 0,0-38 0,0 38 0,0 38 0,0 0 0,39 2 0,-39-1 0,0 76 0,-1-38 0,1 0 0,0 0 0,2 1 0,-42-41 0,0 40 0,3-37 0,-2-40 0,1 38 0</inkml:trace>
          <inkml:trace contextRef="#ctx0" brushRef="#br0" timeOffset="168982.991">6386 4502 512,'-38'77'0,"38"39"0,-39-78 0,39 116 0,0-1 0,-40 1 0,80-37 0,-1 36 0,-1-75 0,39-2 0,0-37 0,1-39 0,-3-39 0,3-37 0,-1-2 0,-39-37 0,39-40 0,-38 1 0,-1 1 0,-38-1 0,-38 38 0,38 1 0,-39 0 0,-38 76 0,39 0 0,-39 39 0,-38 0 0,38 78 0,0-40 0,0 77 0,38-38 0,1 1 0,38-2 0</inkml:trace>
          <inkml:trace contextRef="#ctx0" brushRef="#br0" timeOffset="169404.191">7542 3810 512,'0'0'0,"-40"39"0,40-1 0,0 38 0,-38 3 0,38 35 0,0-37 0,0-1 0,0 2 0,38-78 0,2 0 0,35 0 0,-36-39 0,38-38 0,0 39 0,-38-39 0,-1-37 0,1 35 0,-39-35 0,0 36 0,0 40 0,-39-2 0,1 40 0,-1 0 0,-38 40 0,0 37 0,0 0 0,0 38 0,0-1 0,39 3 0,-1-41 0,39 2 0,0-40 0</inkml:trace>
          <inkml:trace contextRef="#ctx0" brushRef="#br0" timeOffset="169638.191">8233 3501 512,'0'0'0,"0"78"0,-38-39 0,0 114 0,-2 1 0,-35 37 0,-41 41 0,39-40 0,0 39 0,0-37 0,38-41 0,0-39 0,1-35 0,38-4 0</inkml:trace>
          <inkml:trace contextRef="#ctx0" brushRef="#br0" timeOffset="170012.591">8117 4771 512,'40'40'0,"-40"36"0,0-38 0,0 77 0,0 1 0,38-40 0,0 3 0,1-4 0,38-75 0,0 40 0,0-80 0,37-35 0,3-4 0,-40 3 0,0-40 0,1 1 0,-41 1 0,40 36 0,-77 2 0,0-2 0,0 39 0,-40 1 0,-34-1 0,-4 1 0,1 38 0,-39 38 0,38 39 0,-36 0 0,75 39 0,1-78 0</inkml:trace>
        </inkml:traceGroup>
        <inkml:traceGroup>
          <inkml:annotationXML>
            <emma:emma xmlns:emma="http://www.w3.org/2003/04/emma" version="1.0">
              <emma:interpretation id="{90B4636B-A5EC-44DA-A85E-BAE192968255}" emma:medium="tactile" emma:mode="ink">
                <msink:context xmlns:msink="http://schemas.microsoft.com/ink/2010/main" type="inkWord" rotatedBoundingBox="14905,13792 18787,13817 18771,16186 14889,16161"/>
              </emma:interpretation>
              <emma:one-of disjunction-type="recognition" id="oneOf12">
                <emma:interpretation id="interp60" emma:lang="en-GB" emma:confidence="0">
                  <emma:literal>300/0</emma:literal>
                </emma:interpretation>
                <emma:interpretation id="interp61" emma:lang="en-GB" emma:confidence="0">
                  <emma:literal>3090</emma:literal>
                </emma:interpretation>
                <emma:interpretation id="interp62" emma:lang="en-GB" emma:confidence="0">
                  <emma:literal>3000</emma:literal>
                </emma:interpretation>
                <emma:interpretation id="interp63" emma:lang="en-GB" emma:confidence="0">
                  <emma:literal>30010</emma:literal>
                </emma:interpretation>
                <emma:interpretation id="interp64" emma:lang="en-GB" emma:confidence="0">
                  <emma:literal>300/9</emma:literal>
                </emma:interpretation>
              </emma:one-of>
            </emma:emma>
          </inkml:annotationXML>
          <inkml:trace contextRef="#ctx0" brushRef="#br0" timeOffset="174146.591">12890 4042 512,'39'-40'0,"-39"1"0,38 39 0,1-38 0,38 38 0,38 0 0,-38 0 0,0 38 0,0-38 0,0 39 0,0 1 0,1-3 0,-41 40 0,1-39 0,1 39 0,-39 0 0,-39 0 0,1 38 0,-38-38 0,-1-37 0,0 36 0,0-76 0,38 0 0,-38 0 0,40 0 0,-3-38 0,40 38 0,0-38 0,40-2 0,-3 2 0,0 38 0,42-39 0,36 39 0,-38 0 0,38 39 0,-38-1 0,0 40 0,0-2 0,0 40 0,-38 0 0,-1-1 0,-38 39 0,-38 0 0,-1 0 0,-38-39 0,0 39 0,0-39 0,-37-38 0,-2 0 0,0-39 0,-1 2 0,3-2 0,-1-38 0,38-38 0,0 38 0,0-40 0,37-36 0,40 37 0,0-38 0,0 2 0,40-4 0,-2 4 0,1 35 0</inkml:trace>
          <inkml:trace contextRef="#ctx0" brushRef="#br0" timeOffset="174630.191">14507 4579 512,'-39'38'0,"-38"40"0,77-40 0,-77 78 0,-1 38 0,4-1 0,34 2 0,40-40 0,0 39 0,40-39 0,-3-38 0,40 0 0,38-37 0,-38-40 0,39 0 0,-1-40 0,-38 1 0,39-36 0,-39-3 0,-39-76 0,40 37 0,-41-37 0,1-38 0,1 39 0,-39-1 0,-39 38 0,1 1 0,1 0 0,-41 37 0,-37 40 0,-1 38 0,-38 38 0,39 40 0,-1 37 0,1-38 0,75 1 0</inkml:trace>
          <inkml:trace contextRef="#ctx0" brushRef="#br0" timeOffset="175082.591">15546 4042 512,'0'0'0,"-39"0"0,39 0 0,-38 37 0,-1 40 0,39 38 0,0 1 0,0-1 0,0-38 0,39 1 0,-1-40 0,41 0 0,-42-38 0,40 0 0,0-38 0,0 0 0,0-40 0,1 1 0,-41-38 0,-37 37 0,37-37 0,-74 37 0,37 4 0,-37-5 0,-41 41 0,39 38 0,-76 0 0,38 77 0,0 0 0,-39 38 0,39 39 0,39-39 0,-39 39 0,38-38 0,39-38 0,0-40 0</inkml:trace>
          <inkml:trace contextRef="#ctx0" brushRef="#br0" timeOffset="175332.191">16509 3887 512,'-40'115'0,"-36"39"0,37-116 0,-76 231 0,-1-37 0,-38 76 0,0-39 0,39-38 0,38 1 0,0-78 0,38-79 0</inkml:trace>
          <inkml:trace contextRef="#ctx0" brushRef="#br0" timeOffset="175690.991">15892 5349 512,'0'77'0,"-38"0"0,76-38 0,-38 76 0,0-37 0,77-3 0,-37 4 0,34-79 0,3 0 0,40-40 0,-40-37 0,0-38 0,1 0 0,-3-1 0,3-38 0,-78 38 0,38-37 0,-38 37 0,-38 40 0,-1 36 0,0 2 0,-36 76 0,-41 2 0,0 74 0,-1 1 0,40 1 0,40-40 0</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3-11-27T14:50:06.52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4B9B450-CDE2-449B-94AB-E73B41F98248}" emma:medium="tactile" emma:mode="ink">
          <msink:context xmlns:msink="http://schemas.microsoft.com/ink/2010/main" type="writingRegion" rotatedBoundingBox="21370,6386 24824,4630 25463,5887 22009,7643"/>
        </emma:interpretation>
      </emma:emma>
    </inkml:annotationXML>
    <inkml:traceGroup>
      <inkml:annotationXML>
        <emma:emma xmlns:emma="http://www.w3.org/2003/04/emma" version="1.0">
          <emma:interpretation id="{002B21E8-3D2D-46B5-ACBB-4EBC0A5B1826}" emma:medium="tactile" emma:mode="ink">
            <msink:context xmlns:msink="http://schemas.microsoft.com/ink/2010/main" type="paragraph" rotatedBoundingBox="21370,6386 24824,4630 25463,5887 22009,7643" alignmentLevel="1"/>
          </emma:interpretation>
        </emma:emma>
      </inkml:annotationXML>
      <inkml:traceGroup>
        <inkml:annotationXML>
          <emma:emma xmlns:emma="http://www.w3.org/2003/04/emma" version="1.0">
            <emma:interpretation id="{E22FEAEF-8B2A-4B5E-B879-BC6A3E6D56BD}" emma:medium="tactile" emma:mode="ink">
              <msink:context xmlns:msink="http://schemas.microsoft.com/ink/2010/main" type="line" rotatedBoundingBox="21370,6386 24824,4630 25463,5887 22009,7643"/>
            </emma:interpretation>
          </emma:emma>
        </inkml:annotationXML>
        <inkml:traceGroup>
          <inkml:annotationXML>
            <emma:emma xmlns:emma="http://www.w3.org/2003/04/emma" version="1.0">
              <emma:interpretation id="{F4BE0726-2DA4-4BC7-88CA-0339B25CEE14}" emma:medium="tactile" emma:mode="ink">
                <msink:context xmlns:msink="http://schemas.microsoft.com/ink/2010/main" type="inkWord" rotatedBoundingBox="21370,6386 24824,4630 25463,5887 22009,7643"/>
              </emma:interpretation>
              <emma:one-of disjunction-type="recognition" id="oneOf0">
                <emma:interpretation id="interp0" emma:lang="en-GB" emma:confidence="0">
                  <emma:literal>Direct</emma:literal>
                </emma:interpretation>
                <emma:interpretation id="interp1" emma:lang="en-GB" emma:confidence="0">
                  <emma:literal>direct</emma:literal>
                </emma:interpretation>
                <emma:interpretation id="interp2" emma:lang="en-GB" emma:confidence="0">
                  <emma:literal>birds</emma:literal>
                </emma:interpretation>
                <emma:interpretation id="interp3" emma:lang="en-GB" emma:confidence="0">
                  <emma:literal>bistros</emma:literal>
                </emma:interpretation>
                <emma:interpretation id="interp4" emma:lang="en-GB" emma:confidence="0">
                  <emma:literal>Daren</emma:literal>
                </emma:interpretation>
              </emma:one-of>
            </emma:emma>
          </inkml:annotationXML>
          <inkml:trace contextRef="#ctx0" brushRef="#br0">0 0 512,'39'0'0,"-39"0"0,0 0 0,75 38 0,3-1 0,-1 3 0,0 36 0,0 0 0,0 40 0,0-38 0,-77 37 0,0-38 0,0 40 0,-37-3 0,-3-36 0,-37-2 0,0 1 0,39-1 0,-39-37 0,0-39 0,37 0 0,-35-39 0,75 39 0</inkml:trace>
          <inkml:trace contextRef="#ctx0" brushRef="#br0" timeOffset="-374.3952">0 615 512,'0'38'0,"0"79"0,39-117 0,-39 114 0,0 1 0,38-38 0,-38 0 0,37-39 0,-37 1 0</inkml:trace>
          <inkml:trace contextRef="#ctx0" brushRef="#br0" timeOffset="187.1976">694 383 512,'38'38'0,"-38"79"0,0-79 0,0 78 0,0-1 0,-38 2 0,38-3 0,0-114 0</inkml:trace>
          <inkml:trace contextRef="#ctx0" brushRef="#br0" timeOffset="717.5908">1116 191 512,'39'38'0,"-39"79"0,0-117 0,0 115 0,0 0 0,0 1 0,0-38 0,0-3 0,-39-36 0,39 1 0,0-40 0,0-40 0,-38 1 0,38-36 0,-37-42 0,37 2 0,0-40 0,37 1 0,1 0 0,1 39 0,38 1 0,0 36 0,0 2 0,1 36 0,-3 40 0,-35 0 0,-2 0 0,1 78 0,-39-40 0,-39 40 0,1 36 0,-2 1 0,-35 1 0,-3-40 0,40 40 0,-1-78 0,1 40 0,-1-39 0,39-1 0,39 1 0,-39-1 0,77-38 0,-39 0 0,1 0 0,0 0 0</inkml:trace>
          <inkml:trace contextRef="#ctx0" brushRef="#br0" timeOffset="1013.987">2310-425 512,'-39'0'0,"1"0"0,0 0 0,-39 0 0,-2 39 0,-35 39 0,37 36 0,0-36 0,0 38 0,39-1 0,38-1 0,0 3 0,0-42 0,38-35 0,1-2 0,38 1 0,0-39 0,1-39 0,-4 1 0,-34-2 0,-1 40 0</inkml:trace>
          <inkml:trace contextRef="#ctx0" brushRef="#br0" timeOffset="1169.985">1579 153 512,'38'0'0,"-38"-38"0,39 38 0,38-40 0,-77 40 0</inkml:trace>
          <inkml:trace contextRef="#ctx0" brushRef="#br0" timeOffset="1513.1806">2695-617 512,'38'-40'0,"-76"80"0,38-40 0,-39 0 0,-38 39 0,0 37 0,0 1 0,0 40 0,39-41 0,-1 2 0,1 36 0,38-36 0,38-1 0,1-1 0,-1-38 0,2-38 0,35 0 0,2 0 0,1-38 0,-1 0 0,0-40 0,0 3 0,-38-3 0,-1 2 0</inkml:trace>
          <inkml:trace contextRef="#ctx0" brushRef="#br0" timeOffset="1840.7764">2733-617 512,'39'0'0,"-1"-40"0,1 3 0,38 0 0,0-3 0,0 2 0,0-1 0,0 1 0,-39 0 0,1 38 0,-39 0 0,-39 38 0,39 39 0,-38 1 0,-1 36 0,1 1 0,-1 39 0,1-38 0,-1 0 0,1-40 0,38 2 0,-40-41 0</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6" units="1/in"/>
        </inkml:channelProperties>
      </inkml:inkSource>
      <inkml:timestamp xml:id="ts0" timeString="2013-11-27T14:50:46.58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1B6C800-CA0A-4E0E-A220-A1775496122F}" emma:medium="tactile" emma:mode="ink">
          <msink:context xmlns:msink="http://schemas.microsoft.com/ink/2010/main" type="inkDrawing" rotatedBoundingBox="6006,12927 11014,13166 11005,13357 5997,13119" shapeName="Other"/>
        </emma:interpretation>
      </emma:emma>
    </inkml:annotationXML>
    <inkml:trace contextRef="#ctx0" brushRef="#br0">39 0 512,'0'0'0,"-39"0"0,39 0 0,0 0 0,0 0 0,0 40 0,39-40 0,-39 0 0,38 0 0,-38 0 0,39 0 0,-1 0 0,0 0 0,1 0 0,-1 0 0,1 0 0,1 0 0,-3 0 0,0 38 0,41-38 0,-39 0 0,38 0 0,0 0 0,-39 0 0,39 0 0,38 0 0,-37 0 0,-1 0 0,0 0 0,0 0 0,0 0 0,0-38 0,38 38 0,-38 0 0,38 0 0,-36 0 0,35 0 0,1 0 0,1 0 0,-1 0 0,-1 0 0,3 0 0,-1 38 0,0-38 0,-1 0 0,0 0 0,39 0 0,-37 0 0,-3 0 0,40 38 0,-39-38 0,39 0 0,-38 38 0,38-38 0,-38 40 0,-1-40 0,0 38 0,0-38 0,1 37 0,-39-37 0,0 0 0,0 40 0,-39-40 0,1 0 0,-1 38 0,1-38 0,-39 0 0,0 0 0,38 0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A97A3-1BB7-4603-87E0-80BDE8D40652}" type="datetimeFigureOut">
              <a:rPr lang="en-GB" smtClean="0"/>
              <a:t>27/11/2013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F1DFA-D776-4FB4-9E34-DEC25EF9E4BE}" type="slidenum">
              <a:rPr lang="en-GB" smtClean="0"/>
              <a:t>‹#›</a:t>
            </a:fld>
            <a:endParaRPr lang="en-GB"/>
          </a:p>
        </p:txBody>
      </p:sp>
    </p:spTree>
    <p:extLst>
      <p:ext uri="{BB962C8B-B14F-4D97-AF65-F5344CB8AC3E}">
        <p14:creationId xmlns:p14="http://schemas.microsoft.com/office/powerpoint/2010/main" val="8982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68DF3A-4BCF-4B9B-8BE7-82B50AEE3512}" type="slidenum">
              <a:rPr lang="en-GB">
                <a:solidFill>
                  <a:prstClr val="black"/>
                </a:solidFill>
              </a:rPr>
              <a:pPr/>
              <a:t>4</a:t>
            </a:fld>
            <a:endParaRPr lang="en-GB">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E6F955-1528-46FC-96B1-9393162DDE99}" type="slidenum">
              <a:rPr lang="en-GB">
                <a:solidFill>
                  <a:prstClr val="black"/>
                </a:solidFill>
              </a:rPr>
              <a:pPr/>
              <a:t>5</a:t>
            </a:fld>
            <a:endParaRPr lang="en-GB">
              <a:solidFill>
                <a:prstClr val="black"/>
              </a:solidFill>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A82A3-72CC-40BE-A1AE-4E1F2CA58A7B}" type="slidenum">
              <a:rPr lang="en-GB">
                <a:solidFill>
                  <a:prstClr val="black"/>
                </a:solidFill>
              </a:rPr>
              <a:pPr/>
              <a:t>6</a:t>
            </a:fld>
            <a:endParaRPr lang="en-GB">
              <a:solidFill>
                <a:prstClr val="black"/>
              </a:solidFill>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193D1-E214-4D25-826D-7EB2FBC5B986}" type="slidenum">
              <a:rPr lang="en-GB">
                <a:solidFill>
                  <a:prstClr val="black"/>
                </a:solidFill>
              </a:rPr>
              <a:pPr/>
              <a:t>7</a:t>
            </a:fld>
            <a:endParaRPr lang="en-GB">
              <a:solidFill>
                <a:prstClr val="black"/>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AE5B5D-0F2E-435E-A6AD-AA3511AA25EE}" type="slidenum">
              <a:rPr lang="en-GB">
                <a:solidFill>
                  <a:prstClr val="black"/>
                </a:solidFill>
              </a:rPr>
              <a:pPr/>
              <a:t>8</a:t>
            </a:fld>
            <a:endParaRPr lang="en-GB">
              <a:solidFill>
                <a:prstClr val="black"/>
              </a:solidFill>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55264B-B396-4223-B3AB-CE1F60BEDC9E}"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FA018B-D592-4E27-9502-3F9531DE511D}" type="slidenum">
              <a:rPr lang="en-GB" smtClean="0"/>
              <a:t>‹#›</a:t>
            </a:fld>
            <a:endParaRPr lang="en-GB"/>
          </a:p>
        </p:txBody>
      </p:sp>
    </p:spTree>
    <p:extLst>
      <p:ext uri="{BB962C8B-B14F-4D97-AF65-F5344CB8AC3E}">
        <p14:creationId xmlns:p14="http://schemas.microsoft.com/office/powerpoint/2010/main" val="108498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55264B-B396-4223-B3AB-CE1F60BEDC9E}"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FA018B-D592-4E27-9502-3F9531DE511D}" type="slidenum">
              <a:rPr lang="en-GB" smtClean="0"/>
              <a:t>‹#›</a:t>
            </a:fld>
            <a:endParaRPr lang="en-GB"/>
          </a:p>
        </p:txBody>
      </p:sp>
    </p:spTree>
    <p:extLst>
      <p:ext uri="{BB962C8B-B14F-4D97-AF65-F5344CB8AC3E}">
        <p14:creationId xmlns:p14="http://schemas.microsoft.com/office/powerpoint/2010/main" val="313848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55264B-B396-4223-B3AB-CE1F60BEDC9E}"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FA018B-D592-4E27-9502-3F9531DE511D}" type="slidenum">
              <a:rPr lang="en-GB" smtClean="0"/>
              <a:t>‹#›</a:t>
            </a:fld>
            <a:endParaRPr lang="en-GB"/>
          </a:p>
        </p:txBody>
      </p:sp>
    </p:spTree>
    <p:extLst>
      <p:ext uri="{BB962C8B-B14F-4D97-AF65-F5344CB8AC3E}">
        <p14:creationId xmlns:p14="http://schemas.microsoft.com/office/powerpoint/2010/main" val="2247545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98032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33528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131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5804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9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802366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604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864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55264B-B396-4223-B3AB-CE1F60BEDC9E}"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FA018B-D592-4E27-9502-3F9531DE511D}" type="slidenum">
              <a:rPr lang="en-GB" smtClean="0"/>
              <a:t>‹#›</a:t>
            </a:fld>
            <a:endParaRPr lang="en-GB"/>
          </a:p>
        </p:txBody>
      </p:sp>
    </p:spTree>
    <p:extLst>
      <p:ext uri="{BB962C8B-B14F-4D97-AF65-F5344CB8AC3E}">
        <p14:creationId xmlns:p14="http://schemas.microsoft.com/office/powerpoint/2010/main" val="467356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129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0043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60350"/>
            <a:ext cx="2095500" cy="5530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260350"/>
            <a:ext cx="61341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2762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55588"/>
            <a:ext cx="77724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68413"/>
            <a:ext cx="3771900"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268413"/>
            <a:ext cx="3771900"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02569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8288"/>
            <a:ext cx="77724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268413"/>
            <a:ext cx="3771900"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10100" y="1268413"/>
            <a:ext cx="3771900" cy="218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10100" y="3605213"/>
            <a:ext cx="37719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9385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55264B-B396-4223-B3AB-CE1F60BEDC9E}" type="datetimeFigureOut">
              <a:rPr lang="en-GB" smtClean="0"/>
              <a:t>27/11/2013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FA018B-D592-4E27-9502-3F9531DE511D}" type="slidenum">
              <a:rPr lang="en-GB" smtClean="0"/>
              <a:t>‹#›</a:t>
            </a:fld>
            <a:endParaRPr lang="en-GB"/>
          </a:p>
        </p:txBody>
      </p:sp>
    </p:spTree>
    <p:extLst>
      <p:ext uri="{BB962C8B-B14F-4D97-AF65-F5344CB8AC3E}">
        <p14:creationId xmlns:p14="http://schemas.microsoft.com/office/powerpoint/2010/main" val="385038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55264B-B396-4223-B3AB-CE1F60BEDC9E}" type="datetimeFigureOut">
              <a:rPr lang="en-GB" smtClean="0"/>
              <a:t>27/11/2013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FA018B-D592-4E27-9502-3F9531DE511D}" type="slidenum">
              <a:rPr lang="en-GB" smtClean="0"/>
              <a:t>‹#›</a:t>
            </a:fld>
            <a:endParaRPr lang="en-GB"/>
          </a:p>
        </p:txBody>
      </p:sp>
    </p:spTree>
    <p:extLst>
      <p:ext uri="{BB962C8B-B14F-4D97-AF65-F5344CB8AC3E}">
        <p14:creationId xmlns:p14="http://schemas.microsoft.com/office/powerpoint/2010/main" val="312840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55264B-B396-4223-B3AB-CE1F60BEDC9E}" type="datetimeFigureOut">
              <a:rPr lang="en-GB" smtClean="0"/>
              <a:t>27/11/2013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FA018B-D592-4E27-9502-3F9531DE511D}" type="slidenum">
              <a:rPr lang="en-GB" smtClean="0"/>
              <a:t>‹#›</a:t>
            </a:fld>
            <a:endParaRPr lang="en-GB"/>
          </a:p>
        </p:txBody>
      </p:sp>
    </p:spTree>
    <p:extLst>
      <p:ext uri="{BB962C8B-B14F-4D97-AF65-F5344CB8AC3E}">
        <p14:creationId xmlns:p14="http://schemas.microsoft.com/office/powerpoint/2010/main" val="412928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55264B-B396-4223-B3AB-CE1F60BEDC9E}" type="datetimeFigureOut">
              <a:rPr lang="en-GB" smtClean="0"/>
              <a:t>27/11/2013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FA018B-D592-4E27-9502-3F9531DE511D}" type="slidenum">
              <a:rPr lang="en-GB" smtClean="0"/>
              <a:t>‹#›</a:t>
            </a:fld>
            <a:endParaRPr lang="en-GB"/>
          </a:p>
        </p:txBody>
      </p:sp>
    </p:spTree>
    <p:extLst>
      <p:ext uri="{BB962C8B-B14F-4D97-AF65-F5344CB8AC3E}">
        <p14:creationId xmlns:p14="http://schemas.microsoft.com/office/powerpoint/2010/main" val="180970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5264B-B396-4223-B3AB-CE1F60BEDC9E}" type="datetimeFigureOut">
              <a:rPr lang="en-GB" smtClean="0"/>
              <a:t>27/11/2013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FA018B-D592-4E27-9502-3F9531DE511D}" type="slidenum">
              <a:rPr lang="en-GB" smtClean="0"/>
              <a:t>‹#›</a:t>
            </a:fld>
            <a:endParaRPr lang="en-GB"/>
          </a:p>
        </p:txBody>
      </p:sp>
    </p:spTree>
    <p:extLst>
      <p:ext uri="{BB962C8B-B14F-4D97-AF65-F5344CB8AC3E}">
        <p14:creationId xmlns:p14="http://schemas.microsoft.com/office/powerpoint/2010/main" val="368472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5264B-B396-4223-B3AB-CE1F60BEDC9E}" type="datetimeFigureOut">
              <a:rPr lang="en-GB" smtClean="0"/>
              <a:t>27/11/2013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FA018B-D592-4E27-9502-3F9531DE511D}" type="slidenum">
              <a:rPr lang="en-GB" smtClean="0"/>
              <a:t>‹#›</a:t>
            </a:fld>
            <a:endParaRPr lang="en-GB"/>
          </a:p>
        </p:txBody>
      </p:sp>
    </p:spTree>
    <p:extLst>
      <p:ext uri="{BB962C8B-B14F-4D97-AF65-F5344CB8AC3E}">
        <p14:creationId xmlns:p14="http://schemas.microsoft.com/office/powerpoint/2010/main" val="176560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5264B-B396-4223-B3AB-CE1F60BEDC9E}" type="datetimeFigureOut">
              <a:rPr lang="en-GB" smtClean="0"/>
              <a:t>27/11/2013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FA018B-D592-4E27-9502-3F9531DE511D}" type="slidenum">
              <a:rPr lang="en-GB" smtClean="0"/>
              <a:t>‹#›</a:t>
            </a:fld>
            <a:endParaRPr lang="en-GB"/>
          </a:p>
        </p:txBody>
      </p:sp>
    </p:spTree>
    <p:extLst>
      <p:ext uri="{BB962C8B-B14F-4D97-AF65-F5344CB8AC3E}">
        <p14:creationId xmlns:p14="http://schemas.microsoft.com/office/powerpoint/2010/main" val="82183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jpeg"/><Relationship Id="rId2" Type="http://schemas.openxmlformats.org/officeDocument/2006/relationships/slideLayout" Target="../slideLayouts/slideLayout13.xml"/><Relationship Id="rId16" Type="http://schemas.openxmlformats.org/officeDocument/2006/relationships/image" Target="../media/image2.gif"/><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5264B-B396-4223-B3AB-CE1F60BEDC9E}" type="datetimeFigureOut">
              <a:rPr lang="en-GB" smtClean="0"/>
              <a:t>27/11/2013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A018B-D592-4E27-9502-3F9531DE511D}" type="slidenum">
              <a:rPr lang="en-GB" smtClean="0"/>
              <a:t>‹#›</a:t>
            </a:fld>
            <a:endParaRPr lang="en-GB"/>
          </a:p>
        </p:txBody>
      </p:sp>
    </p:spTree>
    <p:extLst>
      <p:ext uri="{BB962C8B-B14F-4D97-AF65-F5344CB8AC3E}">
        <p14:creationId xmlns:p14="http://schemas.microsoft.com/office/powerpoint/2010/main" val="1533796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nth_theme_business_classic_shades_of_blue_bg"/>
          <p:cNvPicPr>
            <a:picLocks noChangeAspect="1" noChangeArrowheads="1"/>
          </p:cNvPicPr>
          <p:nvPr/>
        </p:nvPicPr>
        <p:blipFill>
          <a:blip r:embed="rId15">
            <a:extLst>
              <a:ext uri="{28A0092B-C50C-407E-A947-70E740481C1C}">
                <a14:useLocalDpi xmlns:a14="http://schemas.microsoft.com/office/drawing/2010/main" val="0"/>
              </a:ext>
            </a:extLst>
          </a:blip>
          <a:srcRect r="3546" b="91408"/>
          <a:stretch>
            <a:fillRect/>
          </a:stretch>
        </p:blipFill>
        <p:spPr bwMode="auto">
          <a:xfrm>
            <a:off x="0" y="0"/>
            <a:ext cx="9144000" cy="1125538"/>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1"/>
          </p:nvPr>
        </p:nvSpPr>
        <p:spPr bwMode="auto">
          <a:xfrm>
            <a:off x="685800" y="1268413"/>
            <a:ext cx="7696200"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Text Box 4"/>
          <p:cNvSpPr txBox="1">
            <a:spLocks noChangeArrowheads="1"/>
          </p:cNvSpPr>
          <p:nvPr/>
        </p:nvSpPr>
        <p:spPr bwMode="auto">
          <a:xfrm>
            <a:off x="6372225" y="6597650"/>
            <a:ext cx="2771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0"/>
              </a:spcBef>
              <a:spcAft>
                <a:spcPct val="0"/>
              </a:spcAft>
            </a:pPr>
            <a:r>
              <a:rPr lang="en-US" sz="1200">
                <a:solidFill>
                  <a:srgbClr val="000000"/>
                </a:solidFill>
                <a:latin typeface="Times New Roman" pitchFamily="18" charset="0"/>
              </a:rPr>
              <a:t>© Business Studies Online: Slide </a:t>
            </a:r>
            <a:fld id="{EE46E3F0-8A9C-4235-A8E1-3A01F175C015}" type="slidenum">
              <a:rPr lang="en-US" sz="1200">
                <a:solidFill>
                  <a:srgbClr val="000000"/>
                </a:solidFill>
                <a:latin typeface="Times New Roman" pitchFamily="18" charset="0"/>
              </a:rPr>
              <a:pPr algn="r" eaLnBrk="0" fontAlgn="base" hangingPunct="0">
                <a:spcBef>
                  <a:spcPct val="0"/>
                </a:spcBef>
                <a:spcAft>
                  <a:spcPct val="0"/>
                </a:spcAft>
              </a:pPr>
              <a:t>‹#›</a:t>
            </a:fld>
            <a:endParaRPr lang="en-US" sz="1200">
              <a:solidFill>
                <a:srgbClr val="000000"/>
              </a:solidFill>
              <a:latin typeface="Times New Roman" pitchFamily="18" charset="0"/>
            </a:endParaRPr>
          </a:p>
        </p:txBody>
      </p:sp>
      <p:pic>
        <p:nvPicPr>
          <p:cNvPr id="4101" name="Picture 5" descr="penny_guy_walking_md_transparent_30133"/>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6"/>
          <p:cNvSpPr>
            <a:spLocks noGrp="1" noChangeArrowheads="1"/>
          </p:cNvSpPr>
          <p:nvPr>
            <p:ph type="title"/>
          </p:nvPr>
        </p:nvSpPr>
        <p:spPr bwMode="auto">
          <a:xfrm>
            <a:off x="0" y="26035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652438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fontAlgn="base">
        <a:spcBef>
          <a:spcPct val="0"/>
        </a:spcBef>
        <a:spcAft>
          <a:spcPct val="0"/>
        </a:spcAft>
        <a:defRPr sz="3200" b="1">
          <a:solidFill>
            <a:srgbClr val="FFFF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2pPr>
      <a:lvl3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3pPr>
      <a:lvl4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4pPr>
      <a:lvl5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fontAlgn="base">
        <a:spcBef>
          <a:spcPct val="20000"/>
        </a:spcBef>
        <a:spcAft>
          <a:spcPct val="0"/>
        </a:spcAft>
        <a:buBlip>
          <a:blip r:embed="rId17"/>
        </a:buBlip>
        <a:defRPr sz="2400">
          <a:solidFill>
            <a:schemeClr val="tx1"/>
          </a:solidFill>
          <a:latin typeface="+mn-lt"/>
          <a:ea typeface="+mn-ea"/>
          <a:cs typeface="+mn-cs"/>
        </a:defRPr>
      </a:lvl1pPr>
      <a:lvl2pPr marL="742950" indent="-285750" algn="l" rtl="0" fontAlgn="base">
        <a:spcBef>
          <a:spcPct val="20000"/>
        </a:spcBef>
        <a:spcAft>
          <a:spcPct val="0"/>
        </a:spcAft>
        <a:buFont typeface="Wingdings 3" pitchFamily="18" charset="2"/>
        <a:buBlip>
          <a:blip r:embed="rId18"/>
        </a:buBlip>
        <a:defRPr sz="2000">
          <a:solidFill>
            <a:schemeClr val="tx1"/>
          </a:solidFill>
          <a:latin typeface="+mn-lt"/>
        </a:defRPr>
      </a:lvl2pPr>
      <a:lvl3pPr marL="1143000" indent="-228600" algn="l" rtl="0" fontAlgn="base">
        <a:spcBef>
          <a:spcPct val="20000"/>
        </a:spcBef>
        <a:spcAft>
          <a:spcPct val="0"/>
        </a:spcAft>
        <a:buBlip>
          <a:blip r:embed="rId19"/>
        </a:buBlip>
        <a:defRPr>
          <a:solidFill>
            <a:schemeClr val="tx1"/>
          </a:solidFill>
          <a:latin typeface="+mn-lt"/>
        </a:defRPr>
      </a:lvl3pPr>
      <a:lvl4pPr marL="1600200" indent="-228600" algn="l" rtl="0" fontAlgn="base">
        <a:spcBef>
          <a:spcPct val="20000"/>
        </a:spcBef>
        <a:spcAft>
          <a:spcPct val="0"/>
        </a:spcAft>
        <a:buBlip>
          <a:blip r:embed="rId20"/>
        </a:buBlip>
        <a:defRPr sz="1600">
          <a:solidFill>
            <a:schemeClr val="tx1"/>
          </a:solidFill>
          <a:latin typeface="+mn-lt"/>
        </a:defRPr>
      </a:lvl4pPr>
      <a:lvl5pPr marL="2057400" indent="-228600" algn="l" rtl="0" fontAlgn="base">
        <a:spcBef>
          <a:spcPct val="20000"/>
        </a:spcBef>
        <a:spcAft>
          <a:spcPct val="0"/>
        </a:spcAft>
        <a:buBlip>
          <a:blip r:embed="rId21"/>
        </a:buBlip>
        <a:defRPr sz="1200">
          <a:solidFill>
            <a:schemeClr val="tx1"/>
          </a:solidFill>
          <a:latin typeface="+mn-lt"/>
        </a:defRPr>
      </a:lvl5pPr>
      <a:lvl6pPr marL="2514600" indent="-228600" algn="l" rtl="0" fontAlgn="base">
        <a:spcBef>
          <a:spcPct val="20000"/>
        </a:spcBef>
        <a:spcAft>
          <a:spcPct val="0"/>
        </a:spcAft>
        <a:buBlip>
          <a:blip r:embed="rId21"/>
        </a:buBlip>
        <a:defRPr sz="1200">
          <a:solidFill>
            <a:schemeClr val="tx1"/>
          </a:solidFill>
          <a:latin typeface="+mn-lt"/>
        </a:defRPr>
      </a:lvl6pPr>
      <a:lvl7pPr marL="2971800" indent="-228600" algn="l" rtl="0" fontAlgn="base">
        <a:spcBef>
          <a:spcPct val="20000"/>
        </a:spcBef>
        <a:spcAft>
          <a:spcPct val="0"/>
        </a:spcAft>
        <a:buBlip>
          <a:blip r:embed="rId21"/>
        </a:buBlip>
        <a:defRPr sz="1200">
          <a:solidFill>
            <a:schemeClr val="tx1"/>
          </a:solidFill>
          <a:latin typeface="+mn-lt"/>
        </a:defRPr>
      </a:lvl7pPr>
      <a:lvl8pPr marL="3429000" indent="-228600" algn="l" rtl="0" fontAlgn="base">
        <a:spcBef>
          <a:spcPct val="20000"/>
        </a:spcBef>
        <a:spcAft>
          <a:spcPct val="0"/>
        </a:spcAft>
        <a:buBlip>
          <a:blip r:embed="rId21"/>
        </a:buBlip>
        <a:defRPr sz="1200">
          <a:solidFill>
            <a:schemeClr val="tx1"/>
          </a:solidFill>
          <a:latin typeface="+mn-lt"/>
        </a:defRPr>
      </a:lvl8pPr>
      <a:lvl9pPr marL="3886200" indent="-228600" algn="l" rtl="0" fontAlgn="base">
        <a:spcBef>
          <a:spcPct val="20000"/>
        </a:spcBef>
        <a:spcAft>
          <a:spcPct val="0"/>
        </a:spcAft>
        <a:buBlip>
          <a:blip r:embed="rId21"/>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18.emf"/><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13.xml"/><Relationship Id="rId6" Type="http://schemas.openxmlformats.org/officeDocument/2006/relationships/customXml" Target="../ink/ink3.xml"/><Relationship Id="rId11" Type="http://schemas.openxmlformats.org/officeDocument/2006/relationships/image" Target="../media/image20.emf"/><Relationship Id="rId5" Type="http://schemas.openxmlformats.org/officeDocument/2006/relationships/image" Target="../media/image17.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9.emf"/></Relationships>
</file>

<file path=ppt/slides/_rels/slide12.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22.emf"/><Relationship Id="rId7" Type="http://schemas.openxmlformats.org/officeDocument/2006/relationships/image" Target="../media/image24.emf"/><Relationship Id="rId2" Type="http://schemas.openxmlformats.org/officeDocument/2006/relationships/customXml" Target="../ink/ink7.xml"/><Relationship Id="rId1" Type="http://schemas.openxmlformats.org/officeDocument/2006/relationships/slideLayout" Target="../slideLayouts/slideLayout13.xml"/><Relationship Id="rId6" Type="http://schemas.openxmlformats.org/officeDocument/2006/relationships/customXml" Target="../ink/ink9.xml"/><Relationship Id="rId5" Type="http://schemas.openxmlformats.org/officeDocument/2006/relationships/image" Target="../media/image23.emf"/><Relationship Id="rId4" Type="http://schemas.openxmlformats.org/officeDocument/2006/relationships/customXml" Target="../ink/ink8.xml"/><Relationship Id="rId9"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27.gif"/><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29.gif"/><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38.emf"/><Relationship Id="rId7" Type="http://schemas.openxmlformats.org/officeDocument/2006/relationships/image" Target="../media/image40.emf"/><Relationship Id="rId2" Type="http://schemas.openxmlformats.org/officeDocument/2006/relationships/customXml" Target="../ink/ink11.xml"/><Relationship Id="rId1" Type="http://schemas.openxmlformats.org/officeDocument/2006/relationships/slideLayout" Target="../slideLayouts/slideLayout13.xml"/><Relationship Id="rId6" Type="http://schemas.openxmlformats.org/officeDocument/2006/relationships/customXml" Target="../ink/ink13.xml"/><Relationship Id="rId11" Type="http://schemas.openxmlformats.org/officeDocument/2006/relationships/image" Target="../media/image42.emf"/><Relationship Id="rId5" Type="http://schemas.openxmlformats.org/officeDocument/2006/relationships/image" Target="../media/image39.emf"/><Relationship Id="rId10" Type="http://schemas.openxmlformats.org/officeDocument/2006/relationships/customXml" Target="../ink/ink15.xml"/><Relationship Id="rId4" Type="http://schemas.openxmlformats.org/officeDocument/2006/relationships/customXml" Target="../ink/ink12.xml"/><Relationship Id="rId9" Type="http://schemas.openxmlformats.org/officeDocument/2006/relationships/image" Target="../media/image4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Profitability</a:t>
            </a:r>
            <a:endParaRPr lang="en-GB" dirty="0"/>
          </a:p>
        </p:txBody>
      </p:sp>
      <p:sp>
        <p:nvSpPr>
          <p:cNvPr id="3" name="Subtitle 2"/>
          <p:cNvSpPr>
            <a:spLocks noGrp="1"/>
          </p:cNvSpPr>
          <p:nvPr>
            <p:ph type="subTitle" idx="1"/>
          </p:nvPr>
        </p:nvSpPr>
        <p:spPr/>
        <p:txBody>
          <a:bodyPr/>
          <a:lstStyle/>
          <a:p>
            <a:r>
              <a:rPr lang="en-GB" dirty="0" smtClean="0"/>
              <a:t>Why do firms need to make a profit?</a:t>
            </a:r>
            <a:endParaRPr lang="en-GB" dirty="0"/>
          </a:p>
        </p:txBody>
      </p:sp>
    </p:spTree>
    <p:extLst>
      <p:ext uri="{BB962C8B-B14F-4D97-AF65-F5344CB8AC3E}">
        <p14:creationId xmlns:p14="http://schemas.microsoft.com/office/powerpoint/2010/main" val="3761699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company has performed better?</a:t>
            </a:r>
            <a:endParaRPr lang="en-GB" dirty="0"/>
          </a:p>
        </p:txBody>
      </p:sp>
      <p:sp>
        <p:nvSpPr>
          <p:cNvPr id="3" name="Content Placeholder 2"/>
          <p:cNvSpPr>
            <a:spLocks noGrp="1"/>
          </p:cNvSpPr>
          <p:nvPr>
            <p:ph idx="1"/>
          </p:nvPr>
        </p:nvSpPr>
        <p:spPr/>
        <p:txBody>
          <a:bodyPr/>
          <a:lstStyle/>
          <a:p>
            <a:r>
              <a:rPr lang="en-GB" dirty="0" smtClean="0"/>
              <a:t>Company A – Operating Profit of £100,000</a:t>
            </a:r>
          </a:p>
          <a:p>
            <a:r>
              <a:rPr lang="en-GB" dirty="0" smtClean="0"/>
              <a:t>Company B – Operating Profit of £50,000</a:t>
            </a:r>
          </a:p>
          <a:p>
            <a:endParaRPr lang="en-GB" dirty="0"/>
          </a:p>
          <a:p>
            <a:r>
              <a:rPr lang="en-GB" dirty="0" smtClean="0"/>
              <a:t>Additional information!</a:t>
            </a:r>
          </a:p>
          <a:p>
            <a:pPr marL="0" indent="0">
              <a:buNone/>
            </a:pPr>
            <a:endParaRPr lang="en-GB" dirty="0"/>
          </a:p>
        </p:txBody>
      </p:sp>
      <p:sp>
        <p:nvSpPr>
          <p:cNvPr id="4" name="Freeform 3"/>
          <p:cNvSpPr/>
          <p:nvPr/>
        </p:nvSpPr>
        <p:spPr bwMode="auto">
          <a:xfrm>
            <a:off x="7081242" y="1143000"/>
            <a:ext cx="741165" cy="437555"/>
          </a:xfrm>
          <a:custGeom>
            <a:avLst/>
            <a:gdLst/>
            <a:ahLst/>
            <a:cxnLst/>
            <a:rect l="0" t="0" r="0" b="0"/>
            <a:pathLst>
              <a:path w="741165" h="437555">
                <a:moveTo>
                  <a:pt x="26789" y="285750"/>
                </a:moveTo>
                <a:lnTo>
                  <a:pt x="26789" y="285750"/>
                </a:lnTo>
                <a:lnTo>
                  <a:pt x="17860" y="285750"/>
                </a:lnTo>
                <a:lnTo>
                  <a:pt x="17860" y="285750"/>
                </a:lnTo>
                <a:lnTo>
                  <a:pt x="17860" y="285750"/>
                </a:lnTo>
                <a:lnTo>
                  <a:pt x="8930" y="285750"/>
                </a:lnTo>
                <a:lnTo>
                  <a:pt x="8930" y="294679"/>
                </a:lnTo>
                <a:lnTo>
                  <a:pt x="8930" y="303609"/>
                </a:lnTo>
                <a:lnTo>
                  <a:pt x="8930" y="312539"/>
                </a:lnTo>
                <a:lnTo>
                  <a:pt x="8930" y="330398"/>
                </a:lnTo>
                <a:lnTo>
                  <a:pt x="8930" y="339328"/>
                </a:lnTo>
                <a:lnTo>
                  <a:pt x="8930" y="357187"/>
                </a:lnTo>
                <a:lnTo>
                  <a:pt x="8930" y="375047"/>
                </a:lnTo>
                <a:lnTo>
                  <a:pt x="0" y="383976"/>
                </a:lnTo>
                <a:lnTo>
                  <a:pt x="0" y="401836"/>
                </a:lnTo>
                <a:lnTo>
                  <a:pt x="8930" y="410765"/>
                </a:lnTo>
                <a:lnTo>
                  <a:pt x="8930" y="419695"/>
                </a:lnTo>
                <a:lnTo>
                  <a:pt x="17860" y="428625"/>
                </a:lnTo>
                <a:lnTo>
                  <a:pt x="17860" y="437554"/>
                </a:lnTo>
                <a:lnTo>
                  <a:pt x="26789" y="437554"/>
                </a:lnTo>
                <a:lnTo>
                  <a:pt x="35719" y="437554"/>
                </a:lnTo>
                <a:lnTo>
                  <a:pt x="44649" y="437554"/>
                </a:lnTo>
                <a:lnTo>
                  <a:pt x="53578" y="437554"/>
                </a:lnTo>
                <a:lnTo>
                  <a:pt x="71438" y="428625"/>
                </a:lnTo>
                <a:lnTo>
                  <a:pt x="80367" y="410765"/>
                </a:lnTo>
                <a:lnTo>
                  <a:pt x="98227" y="401836"/>
                </a:lnTo>
                <a:lnTo>
                  <a:pt x="125016" y="383976"/>
                </a:lnTo>
                <a:lnTo>
                  <a:pt x="142875" y="366117"/>
                </a:lnTo>
                <a:lnTo>
                  <a:pt x="169664" y="339328"/>
                </a:lnTo>
                <a:lnTo>
                  <a:pt x="196453" y="321469"/>
                </a:lnTo>
                <a:lnTo>
                  <a:pt x="223242" y="294679"/>
                </a:lnTo>
                <a:lnTo>
                  <a:pt x="258961" y="276820"/>
                </a:lnTo>
                <a:lnTo>
                  <a:pt x="285750" y="250031"/>
                </a:lnTo>
                <a:lnTo>
                  <a:pt x="321469" y="223242"/>
                </a:lnTo>
                <a:lnTo>
                  <a:pt x="357188" y="205383"/>
                </a:lnTo>
                <a:lnTo>
                  <a:pt x="383977" y="178594"/>
                </a:lnTo>
                <a:lnTo>
                  <a:pt x="419696" y="151805"/>
                </a:lnTo>
                <a:lnTo>
                  <a:pt x="455414" y="133945"/>
                </a:lnTo>
                <a:lnTo>
                  <a:pt x="491133" y="116086"/>
                </a:lnTo>
                <a:lnTo>
                  <a:pt x="526852" y="89297"/>
                </a:lnTo>
                <a:lnTo>
                  <a:pt x="553641" y="80367"/>
                </a:lnTo>
                <a:lnTo>
                  <a:pt x="580430" y="62508"/>
                </a:lnTo>
                <a:lnTo>
                  <a:pt x="607219" y="44648"/>
                </a:lnTo>
                <a:lnTo>
                  <a:pt x="634008" y="35719"/>
                </a:lnTo>
                <a:lnTo>
                  <a:pt x="660797" y="26789"/>
                </a:lnTo>
                <a:lnTo>
                  <a:pt x="687586" y="8930"/>
                </a:lnTo>
                <a:lnTo>
                  <a:pt x="705446" y="8930"/>
                </a:lnTo>
                <a:lnTo>
                  <a:pt x="723305" y="8930"/>
                </a:lnTo>
                <a:lnTo>
                  <a:pt x="732235" y="0"/>
                </a:lnTo>
                <a:lnTo>
                  <a:pt x="741164" y="0"/>
                </a:lnTo>
                <a:lnTo>
                  <a:pt x="741164"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 name="Freeform 4"/>
          <p:cNvSpPr/>
          <p:nvPr/>
        </p:nvSpPr>
        <p:spPr bwMode="auto">
          <a:xfrm>
            <a:off x="1401961" y="2437804"/>
            <a:ext cx="428626" cy="17861"/>
          </a:xfrm>
          <a:custGeom>
            <a:avLst/>
            <a:gdLst/>
            <a:ahLst/>
            <a:cxnLst/>
            <a:rect l="0" t="0" r="0" b="0"/>
            <a:pathLst>
              <a:path w="428626" h="17861">
                <a:moveTo>
                  <a:pt x="17859" y="0"/>
                </a:moveTo>
                <a:lnTo>
                  <a:pt x="17859" y="0"/>
                </a:lnTo>
                <a:lnTo>
                  <a:pt x="8930" y="0"/>
                </a:lnTo>
                <a:lnTo>
                  <a:pt x="8930" y="0"/>
                </a:lnTo>
                <a:lnTo>
                  <a:pt x="0" y="0"/>
                </a:lnTo>
                <a:lnTo>
                  <a:pt x="0" y="0"/>
                </a:lnTo>
                <a:lnTo>
                  <a:pt x="0" y="0"/>
                </a:lnTo>
                <a:lnTo>
                  <a:pt x="8930" y="8930"/>
                </a:lnTo>
                <a:lnTo>
                  <a:pt x="17859" y="8930"/>
                </a:lnTo>
                <a:lnTo>
                  <a:pt x="26789" y="17860"/>
                </a:lnTo>
                <a:lnTo>
                  <a:pt x="44648" y="17860"/>
                </a:lnTo>
                <a:lnTo>
                  <a:pt x="71437" y="17860"/>
                </a:lnTo>
                <a:lnTo>
                  <a:pt x="98227" y="17860"/>
                </a:lnTo>
                <a:lnTo>
                  <a:pt x="125016" y="17860"/>
                </a:lnTo>
                <a:lnTo>
                  <a:pt x="151805" y="17860"/>
                </a:lnTo>
                <a:lnTo>
                  <a:pt x="187523" y="17860"/>
                </a:lnTo>
                <a:lnTo>
                  <a:pt x="223242" y="17860"/>
                </a:lnTo>
                <a:lnTo>
                  <a:pt x="258961" y="8930"/>
                </a:lnTo>
                <a:lnTo>
                  <a:pt x="294680" y="8930"/>
                </a:lnTo>
                <a:lnTo>
                  <a:pt x="321469" y="8930"/>
                </a:lnTo>
                <a:lnTo>
                  <a:pt x="357187" y="8930"/>
                </a:lnTo>
                <a:lnTo>
                  <a:pt x="383977" y="8930"/>
                </a:lnTo>
                <a:lnTo>
                  <a:pt x="401836" y="8930"/>
                </a:lnTo>
                <a:lnTo>
                  <a:pt x="419695" y="8930"/>
                </a:lnTo>
                <a:lnTo>
                  <a:pt x="428625" y="8930"/>
                </a:lnTo>
                <a:lnTo>
                  <a:pt x="428625" y="8930"/>
                </a:lnTo>
                <a:lnTo>
                  <a:pt x="428625" y="893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 name="Freeform 5"/>
          <p:cNvSpPr/>
          <p:nvPr/>
        </p:nvSpPr>
        <p:spPr bwMode="auto">
          <a:xfrm>
            <a:off x="2134195" y="2321719"/>
            <a:ext cx="348259" cy="196454"/>
          </a:xfrm>
          <a:custGeom>
            <a:avLst/>
            <a:gdLst/>
            <a:ahLst/>
            <a:cxnLst/>
            <a:rect l="0" t="0" r="0" b="0"/>
            <a:pathLst>
              <a:path w="348259" h="196454">
                <a:moveTo>
                  <a:pt x="8930" y="0"/>
                </a:moveTo>
                <a:lnTo>
                  <a:pt x="8930" y="8929"/>
                </a:lnTo>
                <a:lnTo>
                  <a:pt x="8930" y="26789"/>
                </a:lnTo>
                <a:lnTo>
                  <a:pt x="8930" y="26789"/>
                </a:lnTo>
                <a:lnTo>
                  <a:pt x="8930" y="44648"/>
                </a:lnTo>
                <a:lnTo>
                  <a:pt x="8930" y="71437"/>
                </a:lnTo>
                <a:lnTo>
                  <a:pt x="0" y="89296"/>
                </a:lnTo>
                <a:lnTo>
                  <a:pt x="0" y="116085"/>
                </a:lnTo>
                <a:lnTo>
                  <a:pt x="0" y="133945"/>
                </a:lnTo>
                <a:lnTo>
                  <a:pt x="0" y="151804"/>
                </a:lnTo>
                <a:lnTo>
                  <a:pt x="8930" y="169664"/>
                </a:lnTo>
                <a:lnTo>
                  <a:pt x="8930" y="178594"/>
                </a:lnTo>
                <a:lnTo>
                  <a:pt x="17860" y="187523"/>
                </a:lnTo>
                <a:lnTo>
                  <a:pt x="26789" y="187523"/>
                </a:lnTo>
                <a:lnTo>
                  <a:pt x="35719" y="187523"/>
                </a:lnTo>
                <a:lnTo>
                  <a:pt x="53578" y="187523"/>
                </a:lnTo>
                <a:lnTo>
                  <a:pt x="62508" y="178594"/>
                </a:lnTo>
                <a:lnTo>
                  <a:pt x="71438" y="160734"/>
                </a:lnTo>
                <a:lnTo>
                  <a:pt x="80368" y="151804"/>
                </a:lnTo>
                <a:lnTo>
                  <a:pt x="89297" y="133945"/>
                </a:lnTo>
                <a:lnTo>
                  <a:pt x="98227" y="116085"/>
                </a:lnTo>
                <a:lnTo>
                  <a:pt x="107157" y="107156"/>
                </a:lnTo>
                <a:lnTo>
                  <a:pt x="116086" y="98226"/>
                </a:lnTo>
                <a:lnTo>
                  <a:pt x="125016" y="89296"/>
                </a:lnTo>
                <a:lnTo>
                  <a:pt x="125016" y="89296"/>
                </a:lnTo>
                <a:lnTo>
                  <a:pt x="133946" y="89296"/>
                </a:lnTo>
                <a:lnTo>
                  <a:pt x="133946" y="98226"/>
                </a:lnTo>
                <a:lnTo>
                  <a:pt x="133946" y="107156"/>
                </a:lnTo>
                <a:lnTo>
                  <a:pt x="142875" y="116085"/>
                </a:lnTo>
                <a:lnTo>
                  <a:pt x="142875" y="125015"/>
                </a:lnTo>
                <a:lnTo>
                  <a:pt x="151805" y="142875"/>
                </a:lnTo>
                <a:lnTo>
                  <a:pt x="160735" y="151804"/>
                </a:lnTo>
                <a:lnTo>
                  <a:pt x="169664" y="169664"/>
                </a:lnTo>
                <a:lnTo>
                  <a:pt x="178594" y="178594"/>
                </a:lnTo>
                <a:lnTo>
                  <a:pt x="187524" y="187523"/>
                </a:lnTo>
                <a:lnTo>
                  <a:pt x="205383" y="196453"/>
                </a:lnTo>
                <a:lnTo>
                  <a:pt x="214313" y="196453"/>
                </a:lnTo>
                <a:lnTo>
                  <a:pt x="232172" y="196453"/>
                </a:lnTo>
                <a:lnTo>
                  <a:pt x="241102" y="187523"/>
                </a:lnTo>
                <a:lnTo>
                  <a:pt x="258961" y="178594"/>
                </a:lnTo>
                <a:lnTo>
                  <a:pt x="267891" y="169664"/>
                </a:lnTo>
                <a:lnTo>
                  <a:pt x="285750" y="151804"/>
                </a:lnTo>
                <a:lnTo>
                  <a:pt x="294680" y="133945"/>
                </a:lnTo>
                <a:lnTo>
                  <a:pt x="312539" y="116085"/>
                </a:lnTo>
                <a:lnTo>
                  <a:pt x="321469" y="89296"/>
                </a:lnTo>
                <a:lnTo>
                  <a:pt x="339328" y="71437"/>
                </a:lnTo>
                <a:lnTo>
                  <a:pt x="348258" y="62507"/>
                </a:lnTo>
                <a:lnTo>
                  <a:pt x="348258" y="53578"/>
                </a:lnTo>
                <a:lnTo>
                  <a:pt x="348258" y="5357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 name="Freeform 6"/>
          <p:cNvSpPr/>
          <p:nvPr/>
        </p:nvSpPr>
        <p:spPr bwMode="auto">
          <a:xfrm>
            <a:off x="2544961" y="2330648"/>
            <a:ext cx="169665" cy="142876"/>
          </a:xfrm>
          <a:custGeom>
            <a:avLst/>
            <a:gdLst/>
            <a:ahLst/>
            <a:cxnLst/>
            <a:rect l="0" t="0" r="0" b="0"/>
            <a:pathLst>
              <a:path w="169665" h="142876">
                <a:moveTo>
                  <a:pt x="0" y="116086"/>
                </a:moveTo>
                <a:lnTo>
                  <a:pt x="8930" y="116086"/>
                </a:lnTo>
                <a:lnTo>
                  <a:pt x="17859" y="116086"/>
                </a:lnTo>
                <a:lnTo>
                  <a:pt x="26789" y="107156"/>
                </a:lnTo>
                <a:lnTo>
                  <a:pt x="44648" y="98227"/>
                </a:lnTo>
                <a:lnTo>
                  <a:pt x="62508" y="89297"/>
                </a:lnTo>
                <a:lnTo>
                  <a:pt x="80367" y="80367"/>
                </a:lnTo>
                <a:lnTo>
                  <a:pt x="107156" y="62508"/>
                </a:lnTo>
                <a:lnTo>
                  <a:pt x="116086" y="44649"/>
                </a:lnTo>
                <a:lnTo>
                  <a:pt x="133945" y="26789"/>
                </a:lnTo>
                <a:lnTo>
                  <a:pt x="142875" y="17860"/>
                </a:lnTo>
                <a:lnTo>
                  <a:pt x="151805" y="8930"/>
                </a:lnTo>
                <a:lnTo>
                  <a:pt x="151805" y="0"/>
                </a:lnTo>
                <a:lnTo>
                  <a:pt x="151805" y="0"/>
                </a:lnTo>
                <a:lnTo>
                  <a:pt x="142875" y="0"/>
                </a:lnTo>
                <a:lnTo>
                  <a:pt x="133945" y="0"/>
                </a:lnTo>
                <a:lnTo>
                  <a:pt x="116086" y="8930"/>
                </a:lnTo>
                <a:lnTo>
                  <a:pt x="107156" y="26789"/>
                </a:lnTo>
                <a:lnTo>
                  <a:pt x="89297" y="44649"/>
                </a:lnTo>
                <a:lnTo>
                  <a:pt x="80367" y="62508"/>
                </a:lnTo>
                <a:lnTo>
                  <a:pt x="71437" y="80367"/>
                </a:lnTo>
                <a:lnTo>
                  <a:pt x="71437" y="98227"/>
                </a:lnTo>
                <a:lnTo>
                  <a:pt x="80367" y="107156"/>
                </a:lnTo>
                <a:lnTo>
                  <a:pt x="98227" y="125016"/>
                </a:lnTo>
                <a:lnTo>
                  <a:pt x="116086" y="133946"/>
                </a:lnTo>
                <a:lnTo>
                  <a:pt x="142875" y="133946"/>
                </a:lnTo>
                <a:lnTo>
                  <a:pt x="160734" y="142875"/>
                </a:lnTo>
                <a:lnTo>
                  <a:pt x="169664" y="142875"/>
                </a:lnTo>
                <a:lnTo>
                  <a:pt x="169664" y="14287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 name="Freeform 7"/>
          <p:cNvSpPr/>
          <p:nvPr/>
        </p:nvSpPr>
        <p:spPr bwMode="auto">
          <a:xfrm>
            <a:off x="3125391" y="2277070"/>
            <a:ext cx="616149" cy="196454"/>
          </a:xfrm>
          <a:custGeom>
            <a:avLst/>
            <a:gdLst/>
            <a:ahLst/>
            <a:cxnLst/>
            <a:rect l="0" t="0" r="0" b="0"/>
            <a:pathLst>
              <a:path w="616149" h="196454">
                <a:moveTo>
                  <a:pt x="17859" y="107156"/>
                </a:moveTo>
                <a:lnTo>
                  <a:pt x="17859" y="116086"/>
                </a:lnTo>
                <a:lnTo>
                  <a:pt x="17859" y="133945"/>
                </a:lnTo>
                <a:lnTo>
                  <a:pt x="17859" y="133945"/>
                </a:lnTo>
                <a:lnTo>
                  <a:pt x="8929" y="151805"/>
                </a:lnTo>
                <a:lnTo>
                  <a:pt x="8929" y="169664"/>
                </a:lnTo>
                <a:lnTo>
                  <a:pt x="8929" y="178594"/>
                </a:lnTo>
                <a:lnTo>
                  <a:pt x="0" y="187524"/>
                </a:lnTo>
                <a:lnTo>
                  <a:pt x="0" y="196453"/>
                </a:lnTo>
                <a:lnTo>
                  <a:pt x="0" y="196453"/>
                </a:lnTo>
                <a:lnTo>
                  <a:pt x="0" y="196453"/>
                </a:lnTo>
                <a:lnTo>
                  <a:pt x="0" y="187524"/>
                </a:lnTo>
                <a:lnTo>
                  <a:pt x="0" y="169664"/>
                </a:lnTo>
                <a:lnTo>
                  <a:pt x="0" y="151805"/>
                </a:lnTo>
                <a:lnTo>
                  <a:pt x="8929" y="133945"/>
                </a:lnTo>
                <a:lnTo>
                  <a:pt x="17859" y="116086"/>
                </a:lnTo>
                <a:lnTo>
                  <a:pt x="26789" y="89297"/>
                </a:lnTo>
                <a:lnTo>
                  <a:pt x="35718" y="80367"/>
                </a:lnTo>
                <a:lnTo>
                  <a:pt x="53578" y="62508"/>
                </a:lnTo>
                <a:lnTo>
                  <a:pt x="71437" y="53578"/>
                </a:lnTo>
                <a:lnTo>
                  <a:pt x="80367" y="44649"/>
                </a:lnTo>
                <a:lnTo>
                  <a:pt x="98226" y="44649"/>
                </a:lnTo>
                <a:lnTo>
                  <a:pt x="116086" y="53578"/>
                </a:lnTo>
                <a:lnTo>
                  <a:pt x="125015" y="53578"/>
                </a:lnTo>
                <a:lnTo>
                  <a:pt x="133945" y="62508"/>
                </a:lnTo>
                <a:lnTo>
                  <a:pt x="142875" y="80367"/>
                </a:lnTo>
                <a:lnTo>
                  <a:pt x="151804" y="98227"/>
                </a:lnTo>
                <a:lnTo>
                  <a:pt x="160734" y="116086"/>
                </a:lnTo>
                <a:lnTo>
                  <a:pt x="169664" y="125016"/>
                </a:lnTo>
                <a:lnTo>
                  <a:pt x="169664" y="142875"/>
                </a:lnTo>
                <a:lnTo>
                  <a:pt x="178593" y="151805"/>
                </a:lnTo>
                <a:lnTo>
                  <a:pt x="178593" y="160734"/>
                </a:lnTo>
                <a:lnTo>
                  <a:pt x="187523" y="169664"/>
                </a:lnTo>
                <a:lnTo>
                  <a:pt x="196453" y="169664"/>
                </a:lnTo>
                <a:lnTo>
                  <a:pt x="214312" y="178594"/>
                </a:lnTo>
                <a:lnTo>
                  <a:pt x="232172" y="169664"/>
                </a:lnTo>
                <a:lnTo>
                  <a:pt x="250031" y="160734"/>
                </a:lnTo>
                <a:lnTo>
                  <a:pt x="276820" y="151805"/>
                </a:lnTo>
                <a:lnTo>
                  <a:pt x="294679" y="133945"/>
                </a:lnTo>
                <a:lnTo>
                  <a:pt x="321468" y="116086"/>
                </a:lnTo>
                <a:lnTo>
                  <a:pt x="339328" y="98227"/>
                </a:lnTo>
                <a:lnTo>
                  <a:pt x="357187" y="80367"/>
                </a:lnTo>
                <a:lnTo>
                  <a:pt x="366117" y="62508"/>
                </a:lnTo>
                <a:lnTo>
                  <a:pt x="375047" y="53578"/>
                </a:lnTo>
                <a:lnTo>
                  <a:pt x="383976" y="35719"/>
                </a:lnTo>
                <a:lnTo>
                  <a:pt x="383976" y="26789"/>
                </a:lnTo>
                <a:lnTo>
                  <a:pt x="375047" y="26789"/>
                </a:lnTo>
                <a:lnTo>
                  <a:pt x="366117" y="26789"/>
                </a:lnTo>
                <a:lnTo>
                  <a:pt x="348257" y="26789"/>
                </a:lnTo>
                <a:lnTo>
                  <a:pt x="330398" y="44649"/>
                </a:lnTo>
                <a:lnTo>
                  <a:pt x="321468" y="53578"/>
                </a:lnTo>
                <a:lnTo>
                  <a:pt x="312539" y="71438"/>
                </a:lnTo>
                <a:lnTo>
                  <a:pt x="303609" y="80367"/>
                </a:lnTo>
                <a:lnTo>
                  <a:pt x="303609" y="98227"/>
                </a:lnTo>
                <a:lnTo>
                  <a:pt x="312539" y="107156"/>
                </a:lnTo>
                <a:lnTo>
                  <a:pt x="321468" y="125016"/>
                </a:lnTo>
                <a:lnTo>
                  <a:pt x="348257" y="133945"/>
                </a:lnTo>
                <a:lnTo>
                  <a:pt x="366117" y="142875"/>
                </a:lnTo>
                <a:lnTo>
                  <a:pt x="392906" y="151805"/>
                </a:lnTo>
                <a:lnTo>
                  <a:pt x="428625" y="151805"/>
                </a:lnTo>
                <a:lnTo>
                  <a:pt x="455414" y="142875"/>
                </a:lnTo>
                <a:lnTo>
                  <a:pt x="491132" y="133945"/>
                </a:lnTo>
                <a:lnTo>
                  <a:pt x="517922" y="125016"/>
                </a:lnTo>
                <a:lnTo>
                  <a:pt x="544711" y="107156"/>
                </a:lnTo>
                <a:lnTo>
                  <a:pt x="571500" y="89297"/>
                </a:lnTo>
                <a:lnTo>
                  <a:pt x="589359" y="71438"/>
                </a:lnTo>
                <a:lnTo>
                  <a:pt x="607218" y="53578"/>
                </a:lnTo>
                <a:lnTo>
                  <a:pt x="616148" y="35719"/>
                </a:lnTo>
                <a:lnTo>
                  <a:pt x="616148" y="26789"/>
                </a:lnTo>
                <a:lnTo>
                  <a:pt x="616148" y="8930"/>
                </a:lnTo>
                <a:lnTo>
                  <a:pt x="607218" y="0"/>
                </a:lnTo>
                <a:lnTo>
                  <a:pt x="589359" y="0"/>
                </a:lnTo>
                <a:lnTo>
                  <a:pt x="580429" y="8930"/>
                </a:lnTo>
                <a:lnTo>
                  <a:pt x="562570" y="17859"/>
                </a:lnTo>
                <a:lnTo>
                  <a:pt x="544711" y="26789"/>
                </a:lnTo>
                <a:lnTo>
                  <a:pt x="535781" y="53578"/>
                </a:lnTo>
                <a:lnTo>
                  <a:pt x="526851" y="71438"/>
                </a:lnTo>
                <a:lnTo>
                  <a:pt x="517922" y="98227"/>
                </a:lnTo>
                <a:lnTo>
                  <a:pt x="526851" y="116086"/>
                </a:lnTo>
                <a:lnTo>
                  <a:pt x="535781" y="133945"/>
                </a:lnTo>
                <a:lnTo>
                  <a:pt x="553640" y="151805"/>
                </a:lnTo>
                <a:lnTo>
                  <a:pt x="571500" y="160734"/>
                </a:lnTo>
                <a:lnTo>
                  <a:pt x="589359" y="169664"/>
                </a:lnTo>
                <a:lnTo>
                  <a:pt x="598289" y="178594"/>
                </a:lnTo>
                <a:lnTo>
                  <a:pt x="598289" y="17859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 name="Freeform 8"/>
          <p:cNvSpPr/>
          <p:nvPr/>
        </p:nvSpPr>
        <p:spPr bwMode="auto">
          <a:xfrm>
            <a:off x="3857625" y="2107406"/>
            <a:ext cx="294681" cy="321470"/>
          </a:xfrm>
          <a:custGeom>
            <a:avLst/>
            <a:gdLst/>
            <a:ahLst/>
            <a:cxnLst/>
            <a:rect l="0" t="0" r="0" b="0"/>
            <a:pathLst>
              <a:path w="294681" h="321470">
                <a:moveTo>
                  <a:pt x="142875" y="160734"/>
                </a:moveTo>
                <a:lnTo>
                  <a:pt x="133945" y="160734"/>
                </a:lnTo>
                <a:lnTo>
                  <a:pt x="116086" y="169664"/>
                </a:lnTo>
                <a:lnTo>
                  <a:pt x="107156" y="169664"/>
                </a:lnTo>
                <a:lnTo>
                  <a:pt x="80367" y="178594"/>
                </a:lnTo>
                <a:lnTo>
                  <a:pt x="53578" y="196453"/>
                </a:lnTo>
                <a:lnTo>
                  <a:pt x="35719" y="214313"/>
                </a:lnTo>
                <a:lnTo>
                  <a:pt x="17859" y="232172"/>
                </a:lnTo>
                <a:lnTo>
                  <a:pt x="8930" y="241102"/>
                </a:lnTo>
                <a:lnTo>
                  <a:pt x="0" y="258961"/>
                </a:lnTo>
                <a:lnTo>
                  <a:pt x="0" y="267891"/>
                </a:lnTo>
                <a:lnTo>
                  <a:pt x="8930" y="276820"/>
                </a:lnTo>
                <a:lnTo>
                  <a:pt x="17859" y="285750"/>
                </a:lnTo>
                <a:lnTo>
                  <a:pt x="35719" y="285750"/>
                </a:lnTo>
                <a:lnTo>
                  <a:pt x="53578" y="285750"/>
                </a:lnTo>
                <a:lnTo>
                  <a:pt x="80367" y="276820"/>
                </a:lnTo>
                <a:lnTo>
                  <a:pt x="107156" y="267891"/>
                </a:lnTo>
                <a:lnTo>
                  <a:pt x="133945" y="250031"/>
                </a:lnTo>
                <a:lnTo>
                  <a:pt x="160734" y="232172"/>
                </a:lnTo>
                <a:lnTo>
                  <a:pt x="187523" y="205383"/>
                </a:lnTo>
                <a:lnTo>
                  <a:pt x="214313" y="178594"/>
                </a:lnTo>
                <a:lnTo>
                  <a:pt x="241102" y="142875"/>
                </a:lnTo>
                <a:lnTo>
                  <a:pt x="258961" y="116086"/>
                </a:lnTo>
                <a:lnTo>
                  <a:pt x="276820" y="89297"/>
                </a:lnTo>
                <a:lnTo>
                  <a:pt x="285750" y="53578"/>
                </a:lnTo>
                <a:lnTo>
                  <a:pt x="294680" y="35719"/>
                </a:lnTo>
                <a:lnTo>
                  <a:pt x="294680" y="17859"/>
                </a:lnTo>
                <a:lnTo>
                  <a:pt x="294680" y="0"/>
                </a:lnTo>
                <a:lnTo>
                  <a:pt x="294680" y="0"/>
                </a:lnTo>
                <a:lnTo>
                  <a:pt x="294680" y="0"/>
                </a:lnTo>
                <a:lnTo>
                  <a:pt x="285750" y="8930"/>
                </a:lnTo>
                <a:lnTo>
                  <a:pt x="276820" y="35719"/>
                </a:lnTo>
                <a:lnTo>
                  <a:pt x="258961" y="53578"/>
                </a:lnTo>
                <a:lnTo>
                  <a:pt x="241102" y="89297"/>
                </a:lnTo>
                <a:lnTo>
                  <a:pt x="223242" y="116086"/>
                </a:lnTo>
                <a:lnTo>
                  <a:pt x="214313" y="151805"/>
                </a:lnTo>
                <a:lnTo>
                  <a:pt x="196453" y="187523"/>
                </a:lnTo>
                <a:lnTo>
                  <a:pt x="187523" y="223242"/>
                </a:lnTo>
                <a:lnTo>
                  <a:pt x="178594" y="250031"/>
                </a:lnTo>
                <a:lnTo>
                  <a:pt x="178594" y="276820"/>
                </a:lnTo>
                <a:lnTo>
                  <a:pt x="178594" y="294680"/>
                </a:lnTo>
                <a:lnTo>
                  <a:pt x="187523" y="303609"/>
                </a:lnTo>
                <a:lnTo>
                  <a:pt x="187523" y="321469"/>
                </a:lnTo>
                <a:lnTo>
                  <a:pt x="187523" y="32146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 name="Freeform 9"/>
          <p:cNvSpPr/>
          <p:nvPr/>
        </p:nvSpPr>
        <p:spPr bwMode="auto">
          <a:xfrm>
            <a:off x="4446984" y="2259211"/>
            <a:ext cx="464345" cy="214313"/>
          </a:xfrm>
          <a:custGeom>
            <a:avLst/>
            <a:gdLst/>
            <a:ahLst/>
            <a:cxnLst/>
            <a:rect l="0" t="0" r="0" b="0"/>
            <a:pathLst>
              <a:path w="464345" h="214313">
                <a:moveTo>
                  <a:pt x="17860" y="89297"/>
                </a:moveTo>
                <a:lnTo>
                  <a:pt x="8930" y="98226"/>
                </a:lnTo>
                <a:lnTo>
                  <a:pt x="8930" y="116086"/>
                </a:lnTo>
                <a:lnTo>
                  <a:pt x="8930" y="116086"/>
                </a:lnTo>
                <a:lnTo>
                  <a:pt x="0" y="133945"/>
                </a:lnTo>
                <a:lnTo>
                  <a:pt x="0" y="151804"/>
                </a:lnTo>
                <a:lnTo>
                  <a:pt x="0" y="160734"/>
                </a:lnTo>
                <a:lnTo>
                  <a:pt x="0" y="160734"/>
                </a:lnTo>
                <a:lnTo>
                  <a:pt x="0" y="160734"/>
                </a:lnTo>
                <a:lnTo>
                  <a:pt x="0" y="151804"/>
                </a:lnTo>
                <a:lnTo>
                  <a:pt x="0" y="142875"/>
                </a:lnTo>
                <a:lnTo>
                  <a:pt x="8930" y="125015"/>
                </a:lnTo>
                <a:lnTo>
                  <a:pt x="17860" y="98226"/>
                </a:lnTo>
                <a:lnTo>
                  <a:pt x="26789" y="71437"/>
                </a:lnTo>
                <a:lnTo>
                  <a:pt x="35719" y="53578"/>
                </a:lnTo>
                <a:lnTo>
                  <a:pt x="53579" y="26789"/>
                </a:lnTo>
                <a:lnTo>
                  <a:pt x="80368" y="17859"/>
                </a:lnTo>
                <a:lnTo>
                  <a:pt x="98227" y="8929"/>
                </a:lnTo>
                <a:lnTo>
                  <a:pt x="116086" y="0"/>
                </a:lnTo>
                <a:lnTo>
                  <a:pt x="142875" y="17859"/>
                </a:lnTo>
                <a:lnTo>
                  <a:pt x="160735" y="26789"/>
                </a:lnTo>
                <a:lnTo>
                  <a:pt x="178594" y="44648"/>
                </a:lnTo>
                <a:lnTo>
                  <a:pt x="187524" y="71437"/>
                </a:lnTo>
                <a:lnTo>
                  <a:pt x="196454" y="98226"/>
                </a:lnTo>
                <a:lnTo>
                  <a:pt x="196454" y="125015"/>
                </a:lnTo>
                <a:lnTo>
                  <a:pt x="205383" y="151804"/>
                </a:lnTo>
                <a:lnTo>
                  <a:pt x="205383" y="169664"/>
                </a:lnTo>
                <a:lnTo>
                  <a:pt x="205383" y="187523"/>
                </a:lnTo>
                <a:lnTo>
                  <a:pt x="205383" y="196453"/>
                </a:lnTo>
                <a:lnTo>
                  <a:pt x="205383" y="205383"/>
                </a:lnTo>
                <a:lnTo>
                  <a:pt x="205383" y="214312"/>
                </a:lnTo>
                <a:lnTo>
                  <a:pt x="205383" y="205383"/>
                </a:lnTo>
                <a:lnTo>
                  <a:pt x="214313" y="196453"/>
                </a:lnTo>
                <a:lnTo>
                  <a:pt x="214313" y="178593"/>
                </a:lnTo>
                <a:lnTo>
                  <a:pt x="223243" y="160734"/>
                </a:lnTo>
                <a:lnTo>
                  <a:pt x="232172" y="133945"/>
                </a:lnTo>
                <a:lnTo>
                  <a:pt x="232172" y="107156"/>
                </a:lnTo>
                <a:lnTo>
                  <a:pt x="241102" y="80367"/>
                </a:lnTo>
                <a:lnTo>
                  <a:pt x="250032" y="62508"/>
                </a:lnTo>
                <a:lnTo>
                  <a:pt x="267891" y="44648"/>
                </a:lnTo>
                <a:lnTo>
                  <a:pt x="285750" y="35718"/>
                </a:lnTo>
                <a:lnTo>
                  <a:pt x="303610" y="26789"/>
                </a:lnTo>
                <a:lnTo>
                  <a:pt x="321469" y="26789"/>
                </a:lnTo>
                <a:lnTo>
                  <a:pt x="348258" y="35718"/>
                </a:lnTo>
                <a:lnTo>
                  <a:pt x="366118" y="44648"/>
                </a:lnTo>
                <a:lnTo>
                  <a:pt x="383977" y="62508"/>
                </a:lnTo>
                <a:lnTo>
                  <a:pt x="401836" y="89297"/>
                </a:lnTo>
                <a:lnTo>
                  <a:pt x="410766" y="107156"/>
                </a:lnTo>
                <a:lnTo>
                  <a:pt x="419696" y="125015"/>
                </a:lnTo>
                <a:lnTo>
                  <a:pt x="419696" y="151804"/>
                </a:lnTo>
                <a:lnTo>
                  <a:pt x="428625" y="160734"/>
                </a:lnTo>
                <a:lnTo>
                  <a:pt x="437555" y="178593"/>
                </a:lnTo>
                <a:lnTo>
                  <a:pt x="446485" y="178593"/>
                </a:lnTo>
                <a:lnTo>
                  <a:pt x="455414" y="178593"/>
                </a:lnTo>
                <a:lnTo>
                  <a:pt x="464344" y="178593"/>
                </a:lnTo>
                <a:lnTo>
                  <a:pt x="464344" y="17859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 name="Freeform 10"/>
          <p:cNvSpPr/>
          <p:nvPr/>
        </p:nvSpPr>
        <p:spPr bwMode="auto">
          <a:xfrm>
            <a:off x="4938117" y="2232422"/>
            <a:ext cx="169665" cy="125016"/>
          </a:xfrm>
          <a:custGeom>
            <a:avLst/>
            <a:gdLst/>
            <a:ahLst/>
            <a:cxnLst/>
            <a:rect l="0" t="0" r="0" b="0"/>
            <a:pathLst>
              <a:path w="169665" h="125016">
                <a:moveTo>
                  <a:pt x="0" y="80367"/>
                </a:moveTo>
                <a:lnTo>
                  <a:pt x="0" y="89297"/>
                </a:lnTo>
                <a:lnTo>
                  <a:pt x="0" y="89297"/>
                </a:lnTo>
                <a:lnTo>
                  <a:pt x="0" y="98226"/>
                </a:lnTo>
                <a:lnTo>
                  <a:pt x="8930" y="107156"/>
                </a:lnTo>
                <a:lnTo>
                  <a:pt x="17860" y="116086"/>
                </a:lnTo>
                <a:lnTo>
                  <a:pt x="35719" y="125015"/>
                </a:lnTo>
                <a:lnTo>
                  <a:pt x="53578" y="125015"/>
                </a:lnTo>
                <a:lnTo>
                  <a:pt x="80367" y="125015"/>
                </a:lnTo>
                <a:lnTo>
                  <a:pt x="98227" y="125015"/>
                </a:lnTo>
                <a:lnTo>
                  <a:pt x="125016" y="116086"/>
                </a:lnTo>
                <a:lnTo>
                  <a:pt x="142875" y="116086"/>
                </a:lnTo>
                <a:lnTo>
                  <a:pt x="151805" y="107156"/>
                </a:lnTo>
                <a:lnTo>
                  <a:pt x="160735" y="98226"/>
                </a:lnTo>
                <a:lnTo>
                  <a:pt x="169664" y="80367"/>
                </a:lnTo>
                <a:lnTo>
                  <a:pt x="169664" y="71437"/>
                </a:lnTo>
                <a:lnTo>
                  <a:pt x="160735" y="53578"/>
                </a:lnTo>
                <a:lnTo>
                  <a:pt x="151805" y="35718"/>
                </a:lnTo>
                <a:lnTo>
                  <a:pt x="142875" y="17859"/>
                </a:lnTo>
                <a:lnTo>
                  <a:pt x="125016" y="8929"/>
                </a:lnTo>
                <a:lnTo>
                  <a:pt x="107156" y="0"/>
                </a:lnTo>
                <a:lnTo>
                  <a:pt x="89297" y="0"/>
                </a:lnTo>
                <a:lnTo>
                  <a:pt x="71438" y="0"/>
                </a:lnTo>
                <a:lnTo>
                  <a:pt x="62508" y="8929"/>
                </a:lnTo>
                <a:lnTo>
                  <a:pt x="53578" y="8929"/>
                </a:lnTo>
                <a:lnTo>
                  <a:pt x="53578" y="892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 name="Freeform 11"/>
          <p:cNvSpPr/>
          <p:nvPr/>
        </p:nvSpPr>
        <p:spPr bwMode="auto">
          <a:xfrm>
            <a:off x="5063133" y="2214562"/>
            <a:ext cx="98227" cy="151806"/>
          </a:xfrm>
          <a:custGeom>
            <a:avLst/>
            <a:gdLst/>
            <a:ahLst/>
            <a:cxnLst/>
            <a:rect l="0" t="0" r="0" b="0"/>
            <a:pathLst>
              <a:path w="98227" h="151806">
                <a:moveTo>
                  <a:pt x="0" y="151805"/>
                </a:moveTo>
                <a:lnTo>
                  <a:pt x="8930" y="151805"/>
                </a:lnTo>
                <a:lnTo>
                  <a:pt x="8930" y="151805"/>
                </a:lnTo>
                <a:lnTo>
                  <a:pt x="8930" y="142875"/>
                </a:lnTo>
                <a:lnTo>
                  <a:pt x="17859" y="133946"/>
                </a:lnTo>
                <a:lnTo>
                  <a:pt x="26789" y="125016"/>
                </a:lnTo>
                <a:lnTo>
                  <a:pt x="26789" y="107157"/>
                </a:lnTo>
                <a:lnTo>
                  <a:pt x="35719" y="89297"/>
                </a:lnTo>
                <a:lnTo>
                  <a:pt x="44648" y="71438"/>
                </a:lnTo>
                <a:lnTo>
                  <a:pt x="53578" y="53578"/>
                </a:lnTo>
                <a:lnTo>
                  <a:pt x="62508" y="35719"/>
                </a:lnTo>
                <a:lnTo>
                  <a:pt x="80367" y="17860"/>
                </a:lnTo>
                <a:lnTo>
                  <a:pt x="89297" y="8930"/>
                </a:lnTo>
                <a:lnTo>
                  <a:pt x="98226" y="0"/>
                </a:lnTo>
                <a:lnTo>
                  <a:pt x="98226"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 name="Freeform 12"/>
          <p:cNvSpPr/>
          <p:nvPr/>
        </p:nvSpPr>
        <p:spPr bwMode="auto">
          <a:xfrm>
            <a:off x="5170289" y="2250281"/>
            <a:ext cx="142876" cy="178595"/>
          </a:xfrm>
          <a:custGeom>
            <a:avLst/>
            <a:gdLst/>
            <a:ahLst/>
            <a:cxnLst/>
            <a:rect l="0" t="0" r="0" b="0"/>
            <a:pathLst>
              <a:path w="142876" h="178595">
                <a:moveTo>
                  <a:pt x="0" y="98227"/>
                </a:moveTo>
                <a:lnTo>
                  <a:pt x="0" y="98227"/>
                </a:lnTo>
                <a:lnTo>
                  <a:pt x="17859" y="98227"/>
                </a:lnTo>
                <a:lnTo>
                  <a:pt x="17859" y="98227"/>
                </a:lnTo>
                <a:lnTo>
                  <a:pt x="44649" y="98227"/>
                </a:lnTo>
                <a:lnTo>
                  <a:pt x="62508" y="89297"/>
                </a:lnTo>
                <a:lnTo>
                  <a:pt x="80367" y="71438"/>
                </a:lnTo>
                <a:lnTo>
                  <a:pt x="98227" y="53578"/>
                </a:lnTo>
                <a:lnTo>
                  <a:pt x="116086" y="35719"/>
                </a:lnTo>
                <a:lnTo>
                  <a:pt x="133945" y="17859"/>
                </a:lnTo>
                <a:lnTo>
                  <a:pt x="142875" y="8930"/>
                </a:lnTo>
                <a:lnTo>
                  <a:pt x="142875" y="0"/>
                </a:lnTo>
                <a:lnTo>
                  <a:pt x="142875" y="0"/>
                </a:lnTo>
                <a:lnTo>
                  <a:pt x="133945" y="0"/>
                </a:lnTo>
                <a:lnTo>
                  <a:pt x="125016" y="17859"/>
                </a:lnTo>
                <a:lnTo>
                  <a:pt x="107156" y="35719"/>
                </a:lnTo>
                <a:lnTo>
                  <a:pt x="98227" y="62508"/>
                </a:lnTo>
                <a:lnTo>
                  <a:pt x="89297" y="89297"/>
                </a:lnTo>
                <a:lnTo>
                  <a:pt x="80367" y="107156"/>
                </a:lnTo>
                <a:lnTo>
                  <a:pt x="89297" y="133945"/>
                </a:lnTo>
                <a:lnTo>
                  <a:pt x="98227" y="151805"/>
                </a:lnTo>
                <a:lnTo>
                  <a:pt x="116086" y="169664"/>
                </a:lnTo>
                <a:lnTo>
                  <a:pt x="133945" y="178594"/>
                </a:lnTo>
                <a:lnTo>
                  <a:pt x="142875" y="178594"/>
                </a:lnTo>
                <a:lnTo>
                  <a:pt x="142875" y="17859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 name="Freeform 13"/>
          <p:cNvSpPr/>
          <p:nvPr/>
        </p:nvSpPr>
        <p:spPr bwMode="auto">
          <a:xfrm>
            <a:off x="5741789" y="2303859"/>
            <a:ext cx="17860" cy="116087"/>
          </a:xfrm>
          <a:custGeom>
            <a:avLst/>
            <a:gdLst/>
            <a:ahLst/>
            <a:cxnLst/>
            <a:rect l="0" t="0" r="0" b="0"/>
            <a:pathLst>
              <a:path w="17860" h="116087">
                <a:moveTo>
                  <a:pt x="17859" y="0"/>
                </a:moveTo>
                <a:lnTo>
                  <a:pt x="8930" y="8930"/>
                </a:lnTo>
                <a:lnTo>
                  <a:pt x="8930" y="35719"/>
                </a:lnTo>
                <a:lnTo>
                  <a:pt x="8930" y="35719"/>
                </a:lnTo>
                <a:lnTo>
                  <a:pt x="0" y="62508"/>
                </a:lnTo>
                <a:lnTo>
                  <a:pt x="0" y="80367"/>
                </a:lnTo>
                <a:lnTo>
                  <a:pt x="0" y="98227"/>
                </a:lnTo>
                <a:lnTo>
                  <a:pt x="0" y="107156"/>
                </a:lnTo>
                <a:lnTo>
                  <a:pt x="0" y="116086"/>
                </a:lnTo>
                <a:lnTo>
                  <a:pt x="0" y="11608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 name="Freeform 14"/>
          <p:cNvSpPr/>
          <p:nvPr/>
        </p:nvSpPr>
        <p:spPr bwMode="auto">
          <a:xfrm>
            <a:off x="5848945" y="2259211"/>
            <a:ext cx="169665" cy="160735"/>
          </a:xfrm>
          <a:custGeom>
            <a:avLst/>
            <a:gdLst/>
            <a:ahLst/>
            <a:cxnLst/>
            <a:rect l="0" t="0" r="0" b="0"/>
            <a:pathLst>
              <a:path w="169665" h="160735">
                <a:moveTo>
                  <a:pt x="26789" y="62508"/>
                </a:moveTo>
                <a:lnTo>
                  <a:pt x="26789" y="71437"/>
                </a:lnTo>
                <a:lnTo>
                  <a:pt x="17860" y="89297"/>
                </a:lnTo>
                <a:lnTo>
                  <a:pt x="17860" y="98226"/>
                </a:lnTo>
                <a:lnTo>
                  <a:pt x="17860" y="116086"/>
                </a:lnTo>
                <a:lnTo>
                  <a:pt x="8930" y="133945"/>
                </a:lnTo>
                <a:lnTo>
                  <a:pt x="0" y="142875"/>
                </a:lnTo>
                <a:lnTo>
                  <a:pt x="0" y="151804"/>
                </a:lnTo>
                <a:lnTo>
                  <a:pt x="0" y="151804"/>
                </a:lnTo>
                <a:lnTo>
                  <a:pt x="0" y="151804"/>
                </a:lnTo>
                <a:lnTo>
                  <a:pt x="0" y="133945"/>
                </a:lnTo>
                <a:lnTo>
                  <a:pt x="0" y="125015"/>
                </a:lnTo>
                <a:lnTo>
                  <a:pt x="0" y="98226"/>
                </a:lnTo>
                <a:lnTo>
                  <a:pt x="8930" y="80367"/>
                </a:lnTo>
                <a:lnTo>
                  <a:pt x="17860" y="53578"/>
                </a:lnTo>
                <a:lnTo>
                  <a:pt x="26789" y="35718"/>
                </a:lnTo>
                <a:lnTo>
                  <a:pt x="44649" y="17859"/>
                </a:lnTo>
                <a:lnTo>
                  <a:pt x="62508" y="8929"/>
                </a:lnTo>
                <a:lnTo>
                  <a:pt x="89297" y="0"/>
                </a:lnTo>
                <a:lnTo>
                  <a:pt x="107157" y="0"/>
                </a:lnTo>
                <a:lnTo>
                  <a:pt x="125016" y="8929"/>
                </a:lnTo>
                <a:lnTo>
                  <a:pt x="142875" y="17859"/>
                </a:lnTo>
                <a:lnTo>
                  <a:pt x="151805" y="44648"/>
                </a:lnTo>
                <a:lnTo>
                  <a:pt x="151805" y="62508"/>
                </a:lnTo>
                <a:lnTo>
                  <a:pt x="151805" y="89297"/>
                </a:lnTo>
                <a:lnTo>
                  <a:pt x="151805" y="116086"/>
                </a:lnTo>
                <a:lnTo>
                  <a:pt x="151805" y="133945"/>
                </a:lnTo>
                <a:lnTo>
                  <a:pt x="160735" y="151804"/>
                </a:lnTo>
                <a:lnTo>
                  <a:pt x="169664" y="160734"/>
                </a:lnTo>
                <a:lnTo>
                  <a:pt x="169664" y="160734"/>
                </a:lnTo>
                <a:lnTo>
                  <a:pt x="169664" y="16073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 name="Freeform 15"/>
          <p:cNvSpPr/>
          <p:nvPr/>
        </p:nvSpPr>
        <p:spPr bwMode="auto">
          <a:xfrm>
            <a:off x="6152555" y="2071687"/>
            <a:ext cx="205384" cy="366118"/>
          </a:xfrm>
          <a:custGeom>
            <a:avLst/>
            <a:gdLst/>
            <a:ahLst/>
            <a:cxnLst/>
            <a:rect l="0" t="0" r="0" b="0"/>
            <a:pathLst>
              <a:path w="205384" h="366118">
                <a:moveTo>
                  <a:pt x="196453" y="17860"/>
                </a:moveTo>
                <a:lnTo>
                  <a:pt x="205383" y="8930"/>
                </a:lnTo>
                <a:lnTo>
                  <a:pt x="196453" y="0"/>
                </a:lnTo>
                <a:lnTo>
                  <a:pt x="196453" y="0"/>
                </a:lnTo>
                <a:lnTo>
                  <a:pt x="187523" y="0"/>
                </a:lnTo>
                <a:lnTo>
                  <a:pt x="169664" y="8930"/>
                </a:lnTo>
                <a:lnTo>
                  <a:pt x="142875" y="26789"/>
                </a:lnTo>
                <a:lnTo>
                  <a:pt x="125015" y="53578"/>
                </a:lnTo>
                <a:lnTo>
                  <a:pt x="98226" y="80367"/>
                </a:lnTo>
                <a:lnTo>
                  <a:pt x="71437" y="125016"/>
                </a:lnTo>
                <a:lnTo>
                  <a:pt x="53578" y="160735"/>
                </a:lnTo>
                <a:lnTo>
                  <a:pt x="35718" y="205383"/>
                </a:lnTo>
                <a:lnTo>
                  <a:pt x="17859" y="250032"/>
                </a:lnTo>
                <a:lnTo>
                  <a:pt x="8929" y="285750"/>
                </a:lnTo>
                <a:lnTo>
                  <a:pt x="8929" y="312539"/>
                </a:lnTo>
                <a:lnTo>
                  <a:pt x="0" y="339328"/>
                </a:lnTo>
                <a:lnTo>
                  <a:pt x="0" y="348258"/>
                </a:lnTo>
                <a:lnTo>
                  <a:pt x="8929" y="366117"/>
                </a:lnTo>
                <a:lnTo>
                  <a:pt x="8929" y="36611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 name="Freeform 16"/>
          <p:cNvSpPr/>
          <p:nvPr/>
        </p:nvSpPr>
        <p:spPr bwMode="auto">
          <a:xfrm>
            <a:off x="6098977" y="2214562"/>
            <a:ext cx="276821" cy="178595"/>
          </a:xfrm>
          <a:custGeom>
            <a:avLst/>
            <a:gdLst/>
            <a:ahLst/>
            <a:cxnLst/>
            <a:rect l="0" t="0" r="0" b="0"/>
            <a:pathLst>
              <a:path w="276821" h="178595">
                <a:moveTo>
                  <a:pt x="0" y="0"/>
                </a:moveTo>
                <a:lnTo>
                  <a:pt x="8929" y="0"/>
                </a:lnTo>
                <a:lnTo>
                  <a:pt x="17859" y="8930"/>
                </a:lnTo>
                <a:lnTo>
                  <a:pt x="26789" y="8930"/>
                </a:lnTo>
                <a:lnTo>
                  <a:pt x="44648" y="17860"/>
                </a:lnTo>
                <a:lnTo>
                  <a:pt x="71437" y="35719"/>
                </a:lnTo>
                <a:lnTo>
                  <a:pt x="98226" y="53578"/>
                </a:lnTo>
                <a:lnTo>
                  <a:pt x="116086" y="71438"/>
                </a:lnTo>
                <a:lnTo>
                  <a:pt x="125015" y="98227"/>
                </a:lnTo>
                <a:lnTo>
                  <a:pt x="142875" y="116086"/>
                </a:lnTo>
                <a:lnTo>
                  <a:pt x="151804" y="133946"/>
                </a:lnTo>
                <a:lnTo>
                  <a:pt x="160734" y="151805"/>
                </a:lnTo>
                <a:lnTo>
                  <a:pt x="178593" y="169664"/>
                </a:lnTo>
                <a:lnTo>
                  <a:pt x="187523" y="178594"/>
                </a:lnTo>
                <a:lnTo>
                  <a:pt x="196453" y="178594"/>
                </a:lnTo>
                <a:lnTo>
                  <a:pt x="214312" y="178594"/>
                </a:lnTo>
                <a:lnTo>
                  <a:pt x="223242" y="169664"/>
                </a:lnTo>
                <a:lnTo>
                  <a:pt x="232171" y="160735"/>
                </a:lnTo>
                <a:lnTo>
                  <a:pt x="250031" y="142875"/>
                </a:lnTo>
                <a:lnTo>
                  <a:pt x="258961" y="116086"/>
                </a:lnTo>
                <a:lnTo>
                  <a:pt x="267890" y="98227"/>
                </a:lnTo>
                <a:lnTo>
                  <a:pt x="276820" y="71438"/>
                </a:lnTo>
                <a:lnTo>
                  <a:pt x="276820" y="53578"/>
                </a:lnTo>
                <a:lnTo>
                  <a:pt x="267890" y="35719"/>
                </a:lnTo>
                <a:lnTo>
                  <a:pt x="258961" y="26789"/>
                </a:lnTo>
                <a:lnTo>
                  <a:pt x="241101" y="17860"/>
                </a:lnTo>
                <a:lnTo>
                  <a:pt x="214312" y="8930"/>
                </a:lnTo>
                <a:lnTo>
                  <a:pt x="196453" y="17860"/>
                </a:lnTo>
                <a:lnTo>
                  <a:pt x="169664" y="26789"/>
                </a:lnTo>
                <a:lnTo>
                  <a:pt x="151804" y="26789"/>
                </a:lnTo>
                <a:lnTo>
                  <a:pt x="133945" y="35719"/>
                </a:lnTo>
                <a:lnTo>
                  <a:pt x="133945" y="3571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 name="Freeform 17"/>
          <p:cNvSpPr/>
          <p:nvPr/>
        </p:nvSpPr>
        <p:spPr bwMode="auto">
          <a:xfrm>
            <a:off x="6393656" y="2223492"/>
            <a:ext cx="53579" cy="133946"/>
          </a:xfrm>
          <a:custGeom>
            <a:avLst/>
            <a:gdLst/>
            <a:ahLst/>
            <a:cxnLst/>
            <a:rect l="0" t="0" r="0" b="0"/>
            <a:pathLst>
              <a:path w="53579" h="133946">
                <a:moveTo>
                  <a:pt x="0" y="133945"/>
                </a:moveTo>
                <a:lnTo>
                  <a:pt x="0" y="116086"/>
                </a:lnTo>
                <a:lnTo>
                  <a:pt x="0" y="107156"/>
                </a:lnTo>
                <a:lnTo>
                  <a:pt x="0" y="98227"/>
                </a:lnTo>
                <a:lnTo>
                  <a:pt x="8930" y="80367"/>
                </a:lnTo>
                <a:lnTo>
                  <a:pt x="8930" y="53578"/>
                </a:lnTo>
                <a:lnTo>
                  <a:pt x="17860" y="35719"/>
                </a:lnTo>
                <a:lnTo>
                  <a:pt x="26789" y="26789"/>
                </a:lnTo>
                <a:lnTo>
                  <a:pt x="35719" y="8930"/>
                </a:lnTo>
                <a:lnTo>
                  <a:pt x="44649" y="8930"/>
                </a:lnTo>
                <a:lnTo>
                  <a:pt x="53578" y="0"/>
                </a:lnTo>
                <a:lnTo>
                  <a:pt x="53578"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 name="Freeform 18"/>
          <p:cNvSpPr/>
          <p:nvPr/>
        </p:nvSpPr>
        <p:spPr bwMode="auto">
          <a:xfrm>
            <a:off x="6509742" y="2250281"/>
            <a:ext cx="285751" cy="187524"/>
          </a:xfrm>
          <a:custGeom>
            <a:avLst/>
            <a:gdLst/>
            <a:ahLst/>
            <a:cxnLst/>
            <a:rect l="0" t="0" r="0" b="0"/>
            <a:pathLst>
              <a:path w="285751" h="187524">
                <a:moveTo>
                  <a:pt x="0" y="107156"/>
                </a:moveTo>
                <a:lnTo>
                  <a:pt x="0" y="116086"/>
                </a:lnTo>
                <a:lnTo>
                  <a:pt x="0" y="125016"/>
                </a:lnTo>
                <a:lnTo>
                  <a:pt x="0" y="125016"/>
                </a:lnTo>
                <a:lnTo>
                  <a:pt x="0" y="133945"/>
                </a:lnTo>
                <a:lnTo>
                  <a:pt x="0" y="133945"/>
                </a:lnTo>
                <a:lnTo>
                  <a:pt x="8930" y="133945"/>
                </a:lnTo>
                <a:lnTo>
                  <a:pt x="8930" y="125016"/>
                </a:lnTo>
                <a:lnTo>
                  <a:pt x="8930" y="116086"/>
                </a:lnTo>
                <a:lnTo>
                  <a:pt x="8930" y="98227"/>
                </a:lnTo>
                <a:lnTo>
                  <a:pt x="8930" y="80367"/>
                </a:lnTo>
                <a:lnTo>
                  <a:pt x="8930" y="62508"/>
                </a:lnTo>
                <a:lnTo>
                  <a:pt x="8930" y="44648"/>
                </a:lnTo>
                <a:lnTo>
                  <a:pt x="17860" y="26789"/>
                </a:lnTo>
                <a:lnTo>
                  <a:pt x="26789" y="8930"/>
                </a:lnTo>
                <a:lnTo>
                  <a:pt x="35719" y="0"/>
                </a:lnTo>
                <a:lnTo>
                  <a:pt x="44649" y="0"/>
                </a:lnTo>
                <a:lnTo>
                  <a:pt x="53578" y="0"/>
                </a:lnTo>
                <a:lnTo>
                  <a:pt x="71438" y="17859"/>
                </a:lnTo>
                <a:lnTo>
                  <a:pt x="80367" y="26789"/>
                </a:lnTo>
                <a:lnTo>
                  <a:pt x="80367" y="53578"/>
                </a:lnTo>
                <a:lnTo>
                  <a:pt x="80367" y="71438"/>
                </a:lnTo>
                <a:lnTo>
                  <a:pt x="89297" y="98227"/>
                </a:lnTo>
                <a:lnTo>
                  <a:pt x="89297" y="116086"/>
                </a:lnTo>
                <a:lnTo>
                  <a:pt x="89297" y="133945"/>
                </a:lnTo>
                <a:lnTo>
                  <a:pt x="89297" y="142875"/>
                </a:lnTo>
                <a:lnTo>
                  <a:pt x="89297" y="151805"/>
                </a:lnTo>
                <a:lnTo>
                  <a:pt x="98227" y="151805"/>
                </a:lnTo>
                <a:lnTo>
                  <a:pt x="98227" y="142875"/>
                </a:lnTo>
                <a:lnTo>
                  <a:pt x="98227" y="133945"/>
                </a:lnTo>
                <a:lnTo>
                  <a:pt x="98227" y="116086"/>
                </a:lnTo>
                <a:lnTo>
                  <a:pt x="107156" y="98227"/>
                </a:lnTo>
                <a:lnTo>
                  <a:pt x="116086" y="71438"/>
                </a:lnTo>
                <a:lnTo>
                  <a:pt x="125016" y="44648"/>
                </a:lnTo>
                <a:lnTo>
                  <a:pt x="142875" y="26789"/>
                </a:lnTo>
                <a:lnTo>
                  <a:pt x="151805" y="8930"/>
                </a:lnTo>
                <a:lnTo>
                  <a:pt x="169664" y="0"/>
                </a:lnTo>
                <a:lnTo>
                  <a:pt x="187524" y="0"/>
                </a:lnTo>
                <a:lnTo>
                  <a:pt x="196453" y="0"/>
                </a:lnTo>
                <a:lnTo>
                  <a:pt x="214313" y="17859"/>
                </a:lnTo>
                <a:lnTo>
                  <a:pt x="223242" y="35719"/>
                </a:lnTo>
                <a:lnTo>
                  <a:pt x="232172" y="53578"/>
                </a:lnTo>
                <a:lnTo>
                  <a:pt x="241102" y="80367"/>
                </a:lnTo>
                <a:lnTo>
                  <a:pt x="250031" y="98227"/>
                </a:lnTo>
                <a:lnTo>
                  <a:pt x="250031" y="125016"/>
                </a:lnTo>
                <a:lnTo>
                  <a:pt x="258961" y="142875"/>
                </a:lnTo>
                <a:lnTo>
                  <a:pt x="258961" y="160734"/>
                </a:lnTo>
                <a:lnTo>
                  <a:pt x="276821" y="169664"/>
                </a:lnTo>
                <a:lnTo>
                  <a:pt x="276821" y="178594"/>
                </a:lnTo>
                <a:lnTo>
                  <a:pt x="285750" y="187523"/>
                </a:lnTo>
                <a:lnTo>
                  <a:pt x="285750" y="18752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 name="Freeform 19"/>
          <p:cNvSpPr/>
          <p:nvPr/>
        </p:nvSpPr>
        <p:spPr bwMode="auto">
          <a:xfrm>
            <a:off x="6858000" y="2053828"/>
            <a:ext cx="419696" cy="375048"/>
          </a:xfrm>
          <a:custGeom>
            <a:avLst/>
            <a:gdLst/>
            <a:ahLst/>
            <a:cxnLst/>
            <a:rect l="0" t="0" r="0" b="0"/>
            <a:pathLst>
              <a:path w="419696" h="375048">
                <a:moveTo>
                  <a:pt x="89297" y="196453"/>
                </a:moveTo>
                <a:lnTo>
                  <a:pt x="80367" y="205383"/>
                </a:lnTo>
                <a:lnTo>
                  <a:pt x="53578" y="214312"/>
                </a:lnTo>
                <a:lnTo>
                  <a:pt x="53578" y="223242"/>
                </a:lnTo>
                <a:lnTo>
                  <a:pt x="35719" y="250031"/>
                </a:lnTo>
                <a:lnTo>
                  <a:pt x="17859" y="267891"/>
                </a:lnTo>
                <a:lnTo>
                  <a:pt x="0" y="294680"/>
                </a:lnTo>
                <a:lnTo>
                  <a:pt x="0" y="303609"/>
                </a:lnTo>
                <a:lnTo>
                  <a:pt x="0" y="321469"/>
                </a:lnTo>
                <a:lnTo>
                  <a:pt x="8930" y="330398"/>
                </a:lnTo>
                <a:lnTo>
                  <a:pt x="26789" y="339328"/>
                </a:lnTo>
                <a:lnTo>
                  <a:pt x="35719" y="339328"/>
                </a:lnTo>
                <a:lnTo>
                  <a:pt x="53578" y="330398"/>
                </a:lnTo>
                <a:lnTo>
                  <a:pt x="71438" y="330398"/>
                </a:lnTo>
                <a:lnTo>
                  <a:pt x="89297" y="312539"/>
                </a:lnTo>
                <a:lnTo>
                  <a:pt x="107156" y="303609"/>
                </a:lnTo>
                <a:lnTo>
                  <a:pt x="125016" y="294680"/>
                </a:lnTo>
                <a:lnTo>
                  <a:pt x="133945" y="285750"/>
                </a:lnTo>
                <a:lnTo>
                  <a:pt x="142875" y="285750"/>
                </a:lnTo>
                <a:lnTo>
                  <a:pt x="142875" y="285750"/>
                </a:lnTo>
                <a:lnTo>
                  <a:pt x="142875" y="294680"/>
                </a:lnTo>
                <a:lnTo>
                  <a:pt x="142875" y="312539"/>
                </a:lnTo>
                <a:lnTo>
                  <a:pt x="133945" y="321469"/>
                </a:lnTo>
                <a:lnTo>
                  <a:pt x="133945" y="339328"/>
                </a:lnTo>
                <a:lnTo>
                  <a:pt x="133945" y="348258"/>
                </a:lnTo>
                <a:lnTo>
                  <a:pt x="133945" y="357187"/>
                </a:lnTo>
                <a:lnTo>
                  <a:pt x="142875" y="366117"/>
                </a:lnTo>
                <a:lnTo>
                  <a:pt x="160734" y="375047"/>
                </a:lnTo>
                <a:lnTo>
                  <a:pt x="169664" y="366117"/>
                </a:lnTo>
                <a:lnTo>
                  <a:pt x="196453" y="366117"/>
                </a:lnTo>
                <a:lnTo>
                  <a:pt x="214313" y="348258"/>
                </a:lnTo>
                <a:lnTo>
                  <a:pt x="241102" y="330398"/>
                </a:lnTo>
                <a:lnTo>
                  <a:pt x="267891" y="303609"/>
                </a:lnTo>
                <a:lnTo>
                  <a:pt x="294680" y="276820"/>
                </a:lnTo>
                <a:lnTo>
                  <a:pt x="312539" y="241101"/>
                </a:lnTo>
                <a:lnTo>
                  <a:pt x="339328" y="205383"/>
                </a:lnTo>
                <a:lnTo>
                  <a:pt x="366117" y="169664"/>
                </a:lnTo>
                <a:lnTo>
                  <a:pt x="375047" y="125016"/>
                </a:lnTo>
                <a:lnTo>
                  <a:pt x="392906" y="89297"/>
                </a:lnTo>
                <a:lnTo>
                  <a:pt x="401836" y="62508"/>
                </a:lnTo>
                <a:lnTo>
                  <a:pt x="419695" y="35719"/>
                </a:lnTo>
                <a:lnTo>
                  <a:pt x="419695" y="17859"/>
                </a:lnTo>
                <a:lnTo>
                  <a:pt x="419695" y="8930"/>
                </a:lnTo>
                <a:lnTo>
                  <a:pt x="419695" y="0"/>
                </a:lnTo>
                <a:lnTo>
                  <a:pt x="419695" y="8930"/>
                </a:lnTo>
                <a:lnTo>
                  <a:pt x="419695" y="17859"/>
                </a:lnTo>
                <a:lnTo>
                  <a:pt x="410766" y="35719"/>
                </a:lnTo>
                <a:lnTo>
                  <a:pt x="401836" y="62508"/>
                </a:lnTo>
                <a:lnTo>
                  <a:pt x="392906" y="89297"/>
                </a:lnTo>
                <a:lnTo>
                  <a:pt x="383977" y="125016"/>
                </a:lnTo>
                <a:lnTo>
                  <a:pt x="375047" y="160734"/>
                </a:lnTo>
                <a:lnTo>
                  <a:pt x="375047" y="196453"/>
                </a:lnTo>
                <a:lnTo>
                  <a:pt x="366117" y="232172"/>
                </a:lnTo>
                <a:lnTo>
                  <a:pt x="357188" y="267891"/>
                </a:lnTo>
                <a:lnTo>
                  <a:pt x="357188" y="294680"/>
                </a:lnTo>
                <a:lnTo>
                  <a:pt x="348258" y="312539"/>
                </a:lnTo>
                <a:lnTo>
                  <a:pt x="348258" y="330398"/>
                </a:lnTo>
                <a:lnTo>
                  <a:pt x="348258" y="348258"/>
                </a:lnTo>
                <a:lnTo>
                  <a:pt x="348258" y="357187"/>
                </a:lnTo>
                <a:lnTo>
                  <a:pt x="348258" y="357187"/>
                </a:lnTo>
                <a:lnTo>
                  <a:pt x="348258" y="357187"/>
                </a:lnTo>
                <a:lnTo>
                  <a:pt x="348258" y="35718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 name="Freeform 20"/>
          <p:cNvSpPr/>
          <p:nvPr/>
        </p:nvSpPr>
        <p:spPr bwMode="auto">
          <a:xfrm>
            <a:off x="7259836" y="2259211"/>
            <a:ext cx="26790" cy="151805"/>
          </a:xfrm>
          <a:custGeom>
            <a:avLst/>
            <a:gdLst/>
            <a:ahLst/>
            <a:cxnLst/>
            <a:rect l="0" t="0" r="0" b="0"/>
            <a:pathLst>
              <a:path w="26790" h="151805">
                <a:moveTo>
                  <a:pt x="26789" y="0"/>
                </a:moveTo>
                <a:lnTo>
                  <a:pt x="26789" y="17859"/>
                </a:lnTo>
                <a:lnTo>
                  <a:pt x="8930" y="44648"/>
                </a:lnTo>
                <a:lnTo>
                  <a:pt x="8930" y="53578"/>
                </a:lnTo>
                <a:lnTo>
                  <a:pt x="8930" y="80367"/>
                </a:lnTo>
                <a:lnTo>
                  <a:pt x="0" y="107156"/>
                </a:lnTo>
                <a:lnTo>
                  <a:pt x="0" y="125015"/>
                </a:lnTo>
                <a:lnTo>
                  <a:pt x="0" y="142875"/>
                </a:lnTo>
                <a:lnTo>
                  <a:pt x="0" y="151804"/>
                </a:lnTo>
                <a:lnTo>
                  <a:pt x="0" y="15180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 name="Freeform 21"/>
          <p:cNvSpPr/>
          <p:nvPr/>
        </p:nvSpPr>
        <p:spPr bwMode="auto">
          <a:xfrm>
            <a:off x="7375922" y="2250281"/>
            <a:ext cx="196454" cy="133946"/>
          </a:xfrm>
          <a:custGeom>
            <a:avLst/>
            <a:gdLst/>
            <a:ahLst/>
            <a:cxnLst/>
            <a:rect l="0" t="0" r="0" b="0"/>
            <a:pathLst>
              <a:path w="196454" h="133946">
                <a:moveTo>
                  <a:pt x="8930" y="80367"/>
                </a:moveTo>
                <a:lnTo>
                  <a:pt x="17859" y="89297"/>
                </a:lnTo>
                <a:lnTo>
                  <a:pt x="17859" y="107156"/>
                </a:lnTo>
                <a:lnTo>
                  <a:pt x="26789" y="107156"/>
                </a:lnTo>
                <a:lnTo>
                  <a:pt x="44648" y="116086"/>
                </a:lnTo>
                <a:lnTo>
                  <a:pt x="62508" y="125016"/>
                </a:lnTo>
                <a:lnTo>
                  <a:pt x="80367" y="133945"/>
                </a:lnTo>
                <a:lnTo>
                  <a:pt x="98226" y="133945"/>
                </a:lnTo>
                <a:lnTo>
                  <a:pt x="125016" y="133945"/>
                </a:lnTo>
                <a:lnTo>
                  <a:pt x="142875" y="116086"/>
                </a:lnTo>
                <a:lnTo>
                  <a:pt x="160734" y="107156"/>
                </a:lnTo>
                <a:lnTo>
                  <a:pt x="178594" y="98227"/>
                </a:lnTo>
                <a:lnTo>
                  <a:pt x="187523" y="80367"/>
                </a:lnTo>
                <a:lnTo>
                  <a:pt x="196453" y="62508"/>
                </a:lnTo>
                <a:lnTo>
                  <a:pt x="196453" y="53578"/>
                </a:lnTo>
                <a:lnTo>
                  <a:pt x="187523" y="26789"/>
                </a:lnTo>
                <a:lnTo>
                  <a:pt x="169664" y="17859"/>
                </a:lnTo>
                <a:lnTo>
                  <a:pt x="142875" y="8930"/>
                </a:lnTo>
                <a:lnTo>
                  <a:pt x="116086" y="0"/>
                </a:lnTo>
                <a:lnTo>
                  <a:pt x="89297" y="0"/>
                </a:lnTo>
                <a:lnTo>
                  <a:pt x="62508" y="17859"/>
                </a:lnTo>
                <a:lnTo>
                  <a:pt x="44648" y="26789"/>
                </a:lnTo>
                <a:lnTo>
                  <a:pt x="17859" y="53578"/>
                </a:lnTo>
                <a:lnTo>
                  <a:pt x="8930" y="71438"/>
                </a:lnTo>
                <a:lnTo>
                  <a:pt x="0" y="89297"/>
                </a:lnTo>
                <a:lnTo>
                  <a:pt x="0" y="107156"/>
                </a:lnTo>
                <a:lnTo>
                  <a:pt x="0" y="10715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3" name="Freeform 22"/>
          <p:cNvSpPr/>
          <p:nvPr/>
        </p:nvSpPr>
        <p:spPr bwMode="auto">
          <a:xfrm>
            <a:off x="7581305" y="2286000"/>
            <a:ext cx="160735" cy="196454"/>
          </a:xfrm>
          <a:custGeom>
            <a:avLst/>
            <a:gdLst/>
            <a:ahLst/>
            <a:cxnLst/>
            <a:rect l="0" t="0" r="0" b="0"/>
            <a:pathLst>
              <a:path w="160735" h="196454">
                <a:moveTo>
                  <a:pt x="0" y="26789"/>
                </a:moveTo>
                <a:lnTo>
                  <a:pt x="0" y="26789"/>
                </a:lnTo>
                <a:lnTo>
                  <a:pt x="0" y="35719"/>
                </a:lnTo>
                <a:lnTo>
                  <a:pt x="0" y="44648"/>
                </a:lnTo>
                <a:lnTo>
                  <a:pt x="0" y="44648"/>
                </a:lnTo>
                <a:lnTo>
                  <a:pt x="0" y="53578"/>
                </a:lnTo>
                <a:lnTo>
                  <a:pt x="0" y="62508"/>
                </a:lnTo>
                <a:lnTo>
                  <a:pt x="0" y="71437"/>
                </a:lnTo>
                <a:lnTo>
                  <a:pt x="8929" y="71437"/>
                </a:lnTo>
                <a:lnTo>
                  <a:pt x="8929" y="71437"/>
                </a:lnTo>
                <a:lnTo>
                  <a:pt x="8929" y="71437"/>
                </a:lnTo>
                <a:lnTo>
                  <a:pt x="17859" y="62508"/>
                </a:lnTo>
                <a:lnTo>
                  <a:pt x="26789" y="53578"/>
                </a:lnTo>
                <a:lnTo>
                  <a:pt x="35718" y="35719"/>
                </a:lnTo>
                <a:lnTo>
                  <a:pt x="53578" y="26789"/>
                </a:lnTo>
                <a:lnTo>
                  <a:pt x="71437" y="8929"/>
                </a:lnTo>
                <a:lnTo>
                  <a:pt x="80367" y="0"/>
                </a:lnTo>
                <a:lnTo>
                  <a:pt x="98226" y="0"/>
                </a:lnTo>
                <a:lnTo>
                  <a:pt x="116086" y="0"/>
                </a:lnTo>
                <a:lnTo>
                  <a:pt x="125015" y="0"/>
                </a:lnTo>
                <a:lnTo>
                  <a:pt x="133945" y="8929"/>
                </a:lnTo>
                <a:lnTo>
                  <a:pt x="142875" y="26789"/>
                </a:lnTo>
                <a:lnTo>
                  <a:pt x="142875" y="53578"/>
                </a:lnTo>
                <a:lnTo>
                  <a:pt x="142875" y="80367"/>
                </a:lnTo>
                <a:lnTo>
                  <a:pt x="142875" y="107156"/>
                </a:lnTo>
                <a:lnTo>
                  <a:pt x="142875" y="133945"/>
                </a:lnTo>
                <a:lnTo>
                  <a:pt x="142875" y="160734"/>
                </a:lnTo>
                <a:lnTo>
                  <a:pt x="142875" y="178594"/>
                </a:lnTo>
                <a:lnTo>
                  <a:pt x="151804" y="187523"/>
                </a:lnTo>
                <a:lnTo>
                  <a:pt x="151804" y="196453"/>
                </a:lnTo>
                <a:lnTo>
                  <a:pt x="160734" y="196453"/>
                </a:lnTo>
                <a:lnTo>
                  <a:pt x="160734" y="196453"/>
                </a:lnTo>
                <a:lnTo>
                  <a:pt x="160734" y="19645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4" name="Freeform 23"/>
          <p:cNvSpPr/>
          <p:nvPr/>
        </p:nvSpPr>
        <p:spPr bwMode="auto">
          <a:xfrm>
            <a:off x="7161609" y="2143125"/>
            <a:ext cx="294681" cy="44649"/>
          </a:xfrm>
          <a:custGeom>
            <a:avLst/>
            <a:gdLst/>
            <a:ahLst/>
            <a:cxnLst/>
            <a:rect l="0" t="0" r="0" b="0"/>
            <a:pathLst>
              <a:path w="294681" h="44649">
                <a:moveTo>
                  <a:pt x="0" y="44648"/>
                </a:moveTo>
                <a:lnTo>
                  <a:pt x="0" y="44648"/>
                </a:lnTo>
                <a:lnTo>
                  <a:pt x="8930" y="44648"/>
                </a:lnTo>
                <a:lnTo>
                  <a:pt x="17860" y="35719"/>
                </a:lnTo>
                <a:lnTo>
                  <a:pt x="44649" y="35719"/>
                </a:lnTo>
                <a:lnTo>
                  <a:pt x="71438" y="26789"/>
                </a:lnTo>
                <a:lnTo>
                  <a:pt x="107157" y="17859"/>
                </a:lnTo>
                <a:lnTo>
                  <a:pt x="151805" y="8929"/>
                </a:lnTo>
                <a:lnTo>
                  <a:pt x="196454" y="8929"/>
                </a:lnTo>
                <a:lnTo>
                  <a:pt x="241102" y="0"/>
                </a:lnTo>
                <a:lnTo>
                  <a:pt x="294680" y="0"/>
                </a:lnTo>
                <a:lnTo>
                  <a:pt x="294680" y="0"/>
                </a:lnTo>
                <a:lnTo>
                  <a:pt x="29468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5" name="Freeform 24"/>
          <p:cNvSpPr/>
          <p:nvPr/>
        </p:nvSpPr>
        <p:spPr bwMode="auto">
          <a:xfrm>
            <a:off x="7965281" y="2027039"/>
            <a:ext cx="44650" cy="303610"/>
          </a:xfrm>
          <a:custGeom>
            <a:avLst/>
            <a:gdLst/>
            <a:ahLst/>
            <a:cxnLst/>
            <a:rect l="0" t="0" r="0" b="0"/>
            <a:pathLst>
              <a:path w="44650" h="303610">
                <a:moveTo>
                  <a:pt x="44649" y="107156"/>
                </a:moveTo>
                <a:lnTo>
                  <a:pt x="44649" y="107156"/>
                </a:lnTo>
                <a:lnTo>
                  <a:pt x="44649" y="107156"/>
                </a:lnTo>
                <a:lnTo>
                  <a:pt x="44649" y="107156"/>
                </a:lnTo>
                <a:lnTo>
                  <a:pt x="44649" y="107156"/>
                </a:lnTo>
                <a:lnTo>
                  <a:pt x="44649" y="107156"/>
                </a:lnTo>
                <a:lnTo>
                  <a:pt x="44649" y="107156"/>
                </a:lnTo>
                <a:lnTo>
                  <a:pt x="44649" y="107156"/>
                </a:lnTo>
                <a:lnTo>
                  <a:pt x="44649" y="107156"/>
                </a:lnTo>
                <a:lnTo>
                  <a:pt x="44649" y="107156"/>
                </a:lnTo>
                <a:lnTo>
                  <a:pt x="44649" y="107156"/>
                </a:lnTo>
                <a:lnTo>
                  <a:pt x="44649" y="107156"/>
                </a:lnTo>
                <a:lnTo>
                  <a:pt x="44649" y="107156"/>
                </a:lnTo>
                <a:lnTo>
                  <a:pt x="44649" y="107156"/>
                </a:lnTo>
                <a:lnTo>
                  <a:pt x="44649" y="107156"/>
                </a:lnTo>
                <a:lnTo>
                  <a:pt x="44649" y="107156"/>
                </a:lnTo>
                <a:lnTo>
                  <a:pt x="44649" y="107156"/>
                </a:lnTo>
                <a:lnTo>
                  <a:pt x="44649" y="107156"/>
                </a:lnTo>
                <a:lnTo>
                  <a:pt x="44649" y="116086"/>
                </a:lnTo>
                <a:lnTo>
                  <a:pt x="44649" y="116086"/>
                </a:lnTo>
                <a:lnTo>
                  <a:pt x="44649" y="116086"/>
                </a:lnTo>
                <a:lnTo>
                  <a:pt x="44649" y="116086"/>
                </a:lnTo>
                <a:lnTo>
                  <a:pt x="44649" y="116086"/>
                </a:lnTo>
                <a:lnTo>
                  <a:pt x="44649" y="116086"/>
                </a:lnTo>
                <a:lnTo>
                  <a:pt x="44649" y="116086"/>
                </a:lnTo>
                <a:lnTo>
                  <a:pt x="44649" y="116086"/>
                </a:lnTo>
                <a:lnTo>
                  <a:pt x="44649" y="116086"/>
                </a:lnTo>
                <a:lnTo>
                  <a:pt x="44649" y="116086"/>
                </a:lnTo>
                <a:lnTo>
                  <a:pt x="44649" y="116086"/>
                </a:lnTo>
                <a:lnTo>
                  <a:pt x="44649" y="116086"/>
                </a:lnTo>
                <a:lnTo>
                  <a:pt x="44649" y="116086"/>
                </a:lnTo>
                <a:lnTo>
                  <a:pt x="44649" y="116086"/>
                </a:lnTo>
                <a:lnTo>
                  <a:pt x="44649" y="116086"/>
                </a:lnTo>
                <a:lnTo>
                  <a:pt x="44649" y="116086"/>
                </a:lnTo>
                <a:lnTo>
                  <a:pt x="44649" y="125015"/>
                </a:lnTo>
                <a:lnTo>
                  <a:pt x="44649" y="125015"/>
                </a:lnTo>
                <a:lnTo>
                  <a:pt x="44649" y="125015"/>
                </a:lnTo>
                <a:lnTo>
                  <a:pt x="44649" y="125015"/>
                </a:lnTo>
                <a:lnTo>
                  <a:pt x="44649" y="125015"/>
                </a:lnTo>
                <a:lnTo>
                  <a:pt x="44649" y="125015"/>
                </a:lnTo>
                <a:lnTo>
                  <a:pt x="44649" y="125015"/>
                </a:lnTo>
                <a:lnTo>
                  <a:pt x="44649" y="116086"/>
                </a:lnTo>
                <a:lnTo>
                  <a:pt x="44649" y="116086"/>
                </a:lnTo>
                <a:lnTo>
                  <a:pt x="44649" y="116086"/>
                </a:lnTo>
                <a:lnTo>
                  <a:pt x="44649" y="107156"/>
                </a:lnTo>
                <a:lnTo>
                  <a:pt x="44649" y="98226"/>
                </a:lnTo>
                <a:lnTo>
                  <a:pt x="44649" y="89297"/>
                </a:lnTo>
                <a:lnTo>
                  <a:pt x="44649" y="89297"/>
                </a:lnTo>
                <a:lnTo>
                  <a:pt x="44649" y="80367"/>
                </a:lnTo>
                <a:lnTo>
                  <a:pt x="44649" y="71437"/>
                </a:lnTo>
                <a:lnTo>
                  <a:pt x="44649" y="62508"/>
                </a:lnTo>
                <a:lnTo>
                  <a:pt x="44649" y="44648"/>
                </a:lnTo>
                <a:lnTo>
                  <a:pt x="44649" y="35719"/>
                </a:lnTo>
                <a:lnTo>
                  <a:pt x="44649" y="26789"/>
                </a:lnTo>
                <a:lnTo>
                  <a:pt x="44649" y="17859"/>
                </a:lnTo>
                <a:lnTo>
                  <a:pt x="44649" y="17859"/>
                </a:lnTo>
                <a:lnTo>
                  <a:pt x="35719" y="8930"/>
                </a:lnTo>
                <a:lnTo>
                  <a:pt x="35719" y="8930"/>
                </a:lnTo>
                <a:lnTo>
                  <a:pt x="35719" y="8930"/>
                </a:lnTo>
                <a:lnTo>
                  <a:pt x="26789" y="0"/>
                </a:lnTo>
                <a:lnTo>
                  <a:pt x="26789" y="0"/>
                </a:lnTo>
                <a:lnTo>
                  <a:pt x="26789" y="8930"/>
                </a:lnTo>
                <a:lnTo>
                  <a:pt x="26789" y="8930"/>
                </a:lnTo>
                <a:lnTo>
                  <a:pt x="26789" y="17859"/>
                </a:lnTo>
                <a:lnTo>
                  <a:pt x="26789" y="26789"/>
                </a:lnTo>
                <a:lnTo>
                  <a:pt x="26789" y="44648"/>
                </a:lnTo>
                <a:lnTo>
                  <a:pt x="26789" y="62508"/>
                </a:lnTo>
                <a:lnTo>
                  <a:pt x="17860" y="80367"/>
                </a:lnTo>
                <a:lnTo>
                  <a:pt x="17860" y="98226"/>
                </a:lnTo>
                <a:lnTo>
                  <a:pt x="8930" y="116086"/>
                </a:lnTo>
                <a:lnTo>
                  <a:pt x="8930" y="142875"/>
                </a:lnTo>
                <a:lnTo>
                  <a:pt x="8930" y="169664"/>
                </a:lnTo>
                <a:lnTo>
                  <a:pt x="8930" y="187523"/>
                </a:lnTo>
                <a:lnTo>
                  <a:pt x="8930" y="214312"/>
                </a:lnTo>
                <a:lnTo>
                  <a:pt x="8930" y="232172"/>
                </a:lnTo>
                <a:lnTo>
                  <a:pt x="8930" y="250031"/>
                </a:lnTo>
                <a:lnTo>
                  <a:pt x="8930" y="267890"/>
                </a:lnTo>
                <a:lnTo>
                  <a:pt x="8930" y="285750"/>
                </a:lnTo>
                <a:lnTo>
                  <a:pt x="0" y="294680"/>
                </a:lnTo>
                <a:lnTo>
                  <a:pt x="0" y="303609"/>
                </a:lnTo>
                <a:lnTo>
                  <a:pt x="0" y="303609"/>
                </a:lnTo>
                <a:lnTo>
                  <a:pt x="0" y="303609"/>
                </a:lnTo>
                <a:lnTo>
                  <a:pt x="0" y="303609"/>
                </a:lnTo>
                <a:lnTo>
                  <a:pt x="0" y="303609"/>
                </a:lnTo>
                <a:lnTo>
                  <a:pt x="0" y="303609"/>
                </a:lnTo>
                <a:lnTo>
                  <a:pt x="0" y="30360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6" name="Freeform 25"/>
          <p:cNvSpPr/>
          <p:nvPr/>
        </p:nvSpPr>
        <p:spPr bwMode="auto">
          <a:xfrm>
            <a:off x="7920633" y="2411015"/>
            <a:ext cx="71438" cy="62509"/>
          </a:xfrm>
          <a:custGeom>
            <a:avLst/>
            <a:gdLst/>
            <a:ahLst/>
            <a:cxnLst/>
            <a:rect l="0" t="0" r="0" b="0"/>
            <a:pathLst>
              <a:path w="71438" h="62509">
                <a:moveTo>
                  <a:pt x="35719" y="35719"/>
                </a:moveTo>
                <a:lnTo>
                  <a:pt x="35719" y="44649"/>
                </a:lnTo>
                <a:lnTo>
                  <a:pt x="35719" y="53579"/>
                </a:lnTo>
                <a:lnTo>
                  <a:pt x="35719" y="53579"/>
                </a:lnTo>
                <a:lnTo>
                  <a:pt x="44648" y="53579"/>
                </a:lnTo>
                <a:lnTo>
                  <a:pt x="44648" y="62508"/>
                </a:lnTo>
                <a:lnTo>
                  <a:pt x="53578" y="53579"/>
                </a:lnTo>
                <a:lnTo>
                  <a:pt x="53578" y="53579"/>
                </a:lnTo>
                <a:lnTo>
                  <a:pt x="62508" y="53579"/>
                </a:lnTo>
                <a:lnTo>
                  <a:pt x="62508" y="44649"/>
                </a:lnTo>
                <a:lnTo>
                  <a:pt x="71437" y="35719"/>
                </a:lnTo>
                <a:lnTo>
                  <a:pt x="71437" y="26789"/>
                </a:lnTo>
                <a:lnTo>
                  <a:pt x="71437" y="17860"/>
                </a:lnTo>
                <a:lnTo>
                  <a:pt x="62508" y="17860"/>
                </a:lnTo>
                <a:lnTo>
                  <a:pt x="62508" y="8930"/>
                </a:lnTo>
                <a:lnTo>
                  <a:pt x="53578" y="8930"/>
                </a:lnTo>
                <a:lnTo>
                  <a:pt x="44648" y="17860"/>
                </a:lnTo>
                <a:lnTo>
                  <a:pt x="35719" y="17860"/>
                </a:lnTo>
                <a:lnTo>
                  <a:pt x="26789" y="26789"/>
                </a:lnTo>
                <a:lnTo>
                  <a:pt x="17859" y="35719"/>
                </a:lnTo>
                <a:lnTo>
                  <a:pt x="8930" y="44649"/>
                </a:lnTo>
                <a:lnTo>
                  <a:pt x="0" y="44649"/>
                </a:lnTo>
                <a:lnTo>
                  <a:pt x="0" y="53579"/>
                </a:lnTo>
                <a:lnTo>
                  <a:pt x="0" y="53579"/>
                </a:lnTo>
                <a:lnTo>
                  <a:pt x="8930" y="53579"/>
                </a:lnTo>
                <a:lnTo>
                  <a:pt x="8930" y="53579"/>
                </a:lnTo>
                <a:lnTo>
                  <a:pt x="8930" y="53579"/>
                </a:lnTo>
                <a:lnTo>
                  <a:pt x="17859" y="44649"/>
                </a:lnTo>
                <a:lnTo>
                  <a:pt x="26789" y="44649"/>
                </a:lnTo>
                <a:lnTo>
                  <a:pt x="26789" y="35719"/>
                </a:lnTo>
                <a:lnTo>
                  <a:pt x="26789" y="26789"/>
                </a:lnTo>
                <a:lnTo>
                  <a:pt x="17859" y="17860"/>
                </a:lnTo>
                <a:lnTo>
                  <a:pt x="17859" y="8930"/>
                </a:lnTo>
                <a:lnTo>
                  <a:pt x="17859" y="0"/>
                </a:lnTo>
                <a:lnTo>
                  <a:pt x="8930" y="0"/>
                </a:lnTo>
                <a:lnTo>
                  <a:pt x="8930" y="0"/>
                </a:lnTo>
                <a:lnTo>
                  <a:pt x="893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7" name="Freeform 26"/>
          <p:cNvSpPr/>
          <p:nvPr/>
        </p:nvSpPr>
        <p:spPr bwMode="auto">
          <a:xfrm>
            <a:off x="2348508" y="2803921"/>
            <a:ext cx="160735" cy="17861"/>
          </a:xfrm>
          <a:custGeom>
            <a:avLst/>
            <a:gdLst/>
            <a:ahLst/>
            <a:cxnLst/>
            <a:rect l="0" t="0" r="0" b="0"/>
            <a:pathLst>
              <a:path w="160735" h="17861">
                <a:moveTo>
                  <a:pt x="0" y="17860"/>
                </a:moveTo>
                <a:lnTo>
                  <a:pt x="0" y="17860"/>
                </a:lnTo>
                <a:lnTo>
                  <a:pt x="8930" y="17860"/>
                </a:lnTo>
                <a:lnTo>
                  <a:pt x="8930" y="17860"/>
                </a:lnTo>
                <a:lnTo>
                  <a:pt x="26789" y="17860"/>
                </a:lnTo>
                <a:lnTo>
                  <a:pt x="44648" y="17860"/>
                </a:lnTo>
                <a:lnTo>
                  <a:pt x="62508" y="8930"/>
                </a:lnTo>
                <a:lnTo>
                  <a:pt x="89297" y="8930"/>
                </a:lnTo>
                <a:lnTo>
                  <a:pt x="107156" y="8930"/>
                </a:lnTo>
                <a:lnTo>
                  <a:pt x="133945" y="0"/>
                </a:lnTo>
                <a:lnTo>
                  <a:pt x="151805" y="0"/>
                </a:lnTo>
                <a:lnTo>
                  <a:pt x="160734" y="0"/>
                </a:lnTo>
                <a:lnTo>
                  <a:pt x="160734"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8" name="Freeform 27"/>
          <p:cNvSpPr/>
          <p:nvPr/>
        </p:nvSpPr>
        <p:spPr bwMode="auto">
          <a:xfrm>
            <a:off x="2464594" y="2794992"/>
            <a:ext cx="89298" cy="250032"/>
          </a:xfrm>
          <a:custGeom>
            <a:avLst/>
            <a:gdLst/>
            <a:ahLst/>
            <a:cxnLst/>
            <a:rect l="0" t="0" r="0" b="0"/>
            <a:pathLst>
              <a:path w="89298" h="250032">
                <a:moveTo>
                  <a:pt x="89297" y="0"/>
                </a:moveTo>
                <a:lnTo>
                  <a:pt x="89297" y="8929"/>
                </a:lnTo>
                <a:lnTo>
                  <a:pt x="80367" y="26789"/>
                </a:lnTo>
                <a:lnTo>
                  <a:pt x="80367" y="35719"/>
                </a:lnTo>
                <a:lnTo>
                  <a:pt x="71437" y="53578"/>
                </a:lnTo>
                <a:lnTo>
                  <a:pt x="62508" y="80367"/>
                </a:lnTo>
                <a:lnTo>
                  <a:pt x="53578" y="107156"/>
                </a:lnTo>
                <a:lnTo>
                  <a:pt x="35719" y="133945"/>
                </a:lnTo>
                <a:lnTo>
                  <a:pt x="26789" y="160734"/>
                </a:lnTo>
                <a:lnTo>
                  <a:pt x="17859" y="187523"/>
                </a:lnTo>
                <a:lnTo>
                  <a:pt x="8929" y="205383"/>
                </a:lnTo>
                <a:lnTo>
                  <a:pt x="0" y="232172"/>
                </a:lnTo>
                <a:lnTo>
                  <a:pt x="0" y="241101"/>
                </a:lnTo>
                <a:lnTo>
                  <a:pt x="0" y="250031"/>
                </a:lnTo>
                <a:lnTo>
                  <a:pt x="0" y="250031"/>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9" name="Freeform 28"/>
          <p:cNvSpPr/>
          <p:nvPr/>
        </p:nvSpPr>
        <p:spPr bwMode="auto">
          <a:xfrm>
            <a:off x="2678906" y="2803921"/>
            <a:ext cx="276822" cy="151806"/>
          </a:xfrm>
          <a:custGeom>
            <a:avLst/>
            <a:gdLst/>
            <a:ahLst/>
            <a:cxnLst/>
            <a:rect l="0" t="0" r="0" b="0"/>
            <a:pathLst>
              <a:path w="276822" h="151806">
                <a:moveTo>
                  <a:pt x="98227" y="8930"/>
                </a:moveTo>
                <a:lnTo>
                  <a:pt x="98227" y="8930"/>
                </a:lnTo>
                <a:lnTo>
                  <a:pt x="89297" y="8930"/>
                </a:lnTo>
                <a:lnTo>
                  <a:pt x="89297" y="8930"/>
                </a:lnTo>
                <a:lnTo>
                  <a:pt x="80367" y="8930"/>
                </a:lnTo>
                <a:lnTo>
                  <a:pt x="71438" y="17860"/>
                </a:lnTo>
                <a:lnTo>
                  <a:pt x="62508" y="26790"/>
                </a:lnTo>
                <a:lnTo>
                  <a:pt x="53578" y="35719"/>
                </a:lnTo>
                <a:lnTo>
                  <a:pt x="44649" y="53579"/>
                </a:lnTo>
                <a:lnTo>
                  <a:pt x="35719" y="62508"/>
                </a:lnTo>
                <a:lnTo>
                  <a:pt x="17860" y="80368"/>
                </a:lnTo>
                <a:lnTo>
                  <a:pt x="8930" y="98227"/>
                </a:lnTo>
                <a:lnTo>
                  <a:pt x="0" y="107157"/>
                </a:lnTo>
                <a:lnTo>
                  <a:pt x="0" y="125016"/>
                </a:lnTo>
                <a:lnTo>
                  <a:pt x="0" y="133946"/>
                </a:lnTo>
                <a:lnTo>
                  <a:pt x="0" y="142875"/>
                </a:lnTo>
                <a:lnTo>
                  <a:pt x="8930" y="142875"/>
                </a:lnTo>
                <a:lnTo>
                  <a:pt x="17860" y="142875"/>
                </a:lnTo>
                <a:lnTo>
                  <a:pt x="44649" y="133946"/>
                </a:lnTo>
                <a:lnTo>
                  <a:pt x="62508" y="125016"/>
                </a:lnTo>
                <a:lnTo>
                  <a:pt x="80367" y="116086"/>
                </a:lnTo>
                <a:lnTo>
                  <a:pt x="98227" y="107157"/>
                </a:lnTo>
                <a:lnTo>
                  <a:pt x="116086" y="98227"/>
                </a:lnTo>
                <a:lnTo>
                  <a:pt x="125016" y="89297"/>
                </a:lnTo>
                <a:lnTo>
                  <a:pt x="142875" y="80368"/>
                </a:lnTo>
                <a:lnTo>
                  <a:pt x="151805" y="71438"/>
                </a:lnTo>
                <a:lnTo>
                  <a:pt x="169664" y="71438"/>
                </a:lnTo>
                <a:lnTo>
                  <a:pt x="178594" y="62508"/>
                </a:lnTo>
                <a:lnTo>
                  <a:pt x="187524" y="71438"/>
                </a:lnTo>
                <a:lnTo>
                  <a:pt x="187524" y="71438"/>
                </a:lnTo>
                <a:lnTo>
                  <a:pt x="196453" y="71438"/>
                </a:lnTo>
                <a:lnTo>
                  <a:pt x="196453" y="80368"/>
                </a:lnTo>
                <a:lnTo>
                  <a:pt x="196453" y="89297"/>
                </a:lnTo>
                <a:lnTo>
                  <a:pt x="205383" y="107157"/>
                </a:lnTo>
                <a:lnTo>
                  <a:pt x="205383" y="116086"/>
                </a:lnTo>
                <a:lnTo>
                  <a:pt x="205383" y="125016"/>
                </a:lnTo>
                <a:lnTo>
                  <a:pt x="205383" y="133946"/>
                </a:lnTo>
                <a:lnTo>
                  <a:pt x="205383" y="142875"/>
                </a:lnTo>
                <a:lnTo>
                  <a:pt x="205383" y="142875"/>
                </a:lnTo>
                <a:lnTo>
                  <a:pt x="205383" y="151805"/>
                </a:lnTo>
                <a:lnTo>
                  <a:pt x="214313" y="151805"/>
                </a:lnTo>
                <a:lnTo>
                  <a:pt x="214313" y="151805"/>
                </a:lnTo>
                <a:lnTo>
                  <a:pt x="214313" y="142875"/>
                </a:lnTo>
                <a:lnTo>
                  <a:pt x="214313" y="142875"/>
                </a:lnTo>
                <a:lnTo>
                  <a:pt x="214313" y="133946"/>
                </a:lnTo>
                <a:lnTo>
                  <a:pt x="205383" y="125016"/>
                </a:lnTo>
                <a:lnTo>
                  <a:pt x="214313" y="107157"/>
                </a:lnTo>
                <a:lnTo>
                  <a:pt x="205383" y="98227"/>
                </a:lnTo>
                <a:lnTo>
                  <a:pt x="214313" y="80368"/>
                </a:lnTo>
                <a:lnTo>
                  <a:pt x="214313" y="71438"/>
                </a:lnTo>
                <a:lnTo>
                  <a:pt x="214313" y="53579"/>
                </a:lnTo>
                <a:lnTo>
                  <a:pt x="223242" y="44649"/>
                </a:lnTo>
                <a:lnTo>
                  <a:pt x="241102" y="35719"/>
                </a:lnTo>
                <a:lnTo>
                  <a:pt x="250032" y="17860"/>
                </a:lnTo>
                <a:lnTo>
                  <a:pt x="258961" y="8930"/>
                </a:lnTo>
                <a:lnTo>
                  <a:pt x="267891" y="8930"/>
                </a:lnTo>
                <a:lnTo>
                  <a:pt x="276821" y="0"/>
                </a:lnTo>
                <a:lnTo>
                  <a:pt x="276821" y="0"/>
                </a:lnTo>
                <a:lnTo>
                  <a:pt x="276821"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0" name="Freeform 29"/>
          <p:cNvSpPr/>
          <p:nvPr/>
        </p:nvSpPr>
        <p:spPr bwMode="auto">
          <a:xfrm>
            <a:off x="3009305" y="2768203"/>
            <a:ext cx="214313" cy="410766"/>
          </a:xfrm>
          <a:custGeom>
            <a:avLst/>
            <a:gdLst/>
            <a:ahLst/>
            <a:cxnLst/>
            <a:rect l="0" t="0" r="0" b="0"/>
            <a:pathLst>
              <a:path w="214313" h="410766">
                <a:moveTo>
                  <a:pt x="142875" y="8930"/>
                </a:moveTo>
                <a:lnTo>
                  <a:pt x="142875" y="8930"/>
                </a:lnTo>
                <a:lnTo>
                  <a:pt x="142875" y="0"/>
                </a:lnTo>
                <a:lnTo>
                  <a:pt x="142875" y="0"/>
                </a:lnTo>
                <a:lnTo>
                  <a:pt x="142875" y="0"/>
                </a:lnTo>
                <a:lnTo>
                  <a:pt x="133945" y="0"/>
                </a:lnTo>
                <a:lnTo>
                  <a:pt x="125015" y="0"/>
                </a:lnTo>
                <a:lnTo>
                  <a:pt x="116086" y="8930"/>
                </a:lnTo>
                <a:lnTo>
                  <a:pt x="98226" y="26789"/>
                </a:lnTo>
                <a:lnTo>
                  <a:pt x="80367" y="44648"/>
                </a:lnTo>
                <a:lnTo>
                  <a:pt x="71437" y="53578"/>
                </a:lnTo>
                <a:lnTo>
                  <a:pt x="62508" y="71437"/>
                </a:lnTo>
                <a:lnTo>
                  <a:pt x="53578" y="89297"/>
                </a:lnTo>
                <a:lnTo>
                  <a:pt x="53578" y="98226"/>
                </a:lnTo>
                <a:lnTo>
                  <a:pt x="62508" y="107156"/>
                </a:lnTo>
                <a:lnTo>
                  <a:pt x="71437" y="116086"/>
                </a:lnTo>
                <a:lnTo>
                  <a:pt x="80367" y="116086"/>
                </a:lnTo>
                <a:lnTo>
                  <a:pt x="89297" y="116086"/>
                </a:lnTo>
                <a:lnTo>
                  <a:pt x="107156" y="107156"/>
                </a:lnTo>
                <a:lnTo>
                  <a:pt x="125015" y="98226"/>
                </a:lnTo>
                <a:lnTo>
                  <a:pt x="142875" y="89297"/>
                </a:lnTo>
                <a:lnTo>
                  <a:pt x="160734" y="80367"/>
                </a:lnTo>
                <a:lnTo>
                  <a:pt x="169664" y="80367"/>
                </a:lnTo>
                <a:lnTo>
                  <a:pt x="187523" y="71437"/>
                </a:lnTo>
                <a:lnTo>
                  <a:pt x="196453" y="71437"/>
                </a:lnTo>
                <a:lnTo>
                  <a:pt x="205383" y="71437"/>
                </a:lnTo>
                <a:lnTo>
                  <a:pt x="205383" y="71437"/>
                </a:lnTo>
                <a:lnTo>
                  <a:pt x="214312" y="80367"/>
                </a:lnTo>
                <a:lnTo>
                  <a:pt x="214312" y="89297"/>
                </a:lnTo>
                <a:lnTo>
                  <a:pt x="214312" y="107156"/>
                </a:lnTo>
                <a:lnTo>
                  <a:pt x="214312" y="133945"/>
                </a:lnTo>
                <a:lnTo>
                  <a:pt x="214312" y="160734"/>
                </a:lnTo>
                <a:lnTo>
                  <a:pt x="214312" y="187523"/>
                </a:lnTo>
                <a:lnTo>
                  <a:pt x="205383" y="214312"/>
                </a:lnTo>
                <a:lnTo>
                  <a:pt x="205383" y="241101"/>
                </a:lnTo>
                <a:lnTo>
                  <a:pt x="205383" y="276820"/>
                </a:lnTo>
                <a:lnTo>
                  <a:pt x="196453" y="303609"/>
                </a:lnTo>
                <a:lnTo>
                  <a:pt x="196453" y="330398"/>
                </a:lnTo>
                <a:lnTo>
                  <a:pt x="187523" y="348258"/>
                </a:lnTo>
                <a:lnTo>
                  <a:pt x="169664" y="375047"/>
                </a:lnTo>
                <a:lnTo>
                  <a:pt x="151804" y="392906"/>
                </a:lnTo>
                <a:lnTo>
                  <a:pt x="142875" y="401836"/>
                </a:lnTo>
                <a:lnTo>
                  <a:pt x="116086" y="410765"/>
                </a:lnTo>
                <a:lnTo>
                  <a:pt x="98226" y="410765"/>
                </a:lnTo>
                <a:lnTo>
                  <a:pt x="80367" y="410765"/>
                </a:lnTo>
                <a:lnTo>
                  <a:pt x="62508" y="401836"/>
                </a:lnTo>
                <a:lnTo>
                  <a:pt x="44648" y="392906"/>
                </a:lnTo>
                <a:lnTo>
                  <a:pt x="26789" y="383976"/>
                </a:lnTo>
                <a:lnTo>
                  <a:pt x="17859" y="366117"/>
                </a:lnTo>
                <a:lnTo>
                  <a:pt x="8929" y="339328"/>
                </a:lnTo>
                <a:lnTo>
                  <a:pt x="0" y="312539"/>
                </a:lnTo>
                <a:lnTo>
                  <a:pt x="0" y="312539"/>
                </a:lnTo>
                <a:lnTo>
                  <a:pt x="0" y="31253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1" name="Freeform 30"/>
          <p:cNvSpPr/>
          <p:nvPr/>
        </p:nvSpPr>
        <p:spPr bwMode="auto">
          <a:xfrm>
            <a:off x="3375422" y="2669977"/>
            <a:ext cx="285751" cy="285750"/>
          </a:xfrm>
          <a:custGeom>
            <a:avLst/>
            <a:gdLst/>
            <a:ahLst/>
            <a:cxnLst/>
            <a:rect l="0" t="0" r="0" b="0"/>
            <a:pathLst>
              <a:path w="285751" h="285750">
                <a:moveTo>
                  <a:pt x="17859" y="214312"/>
                </a:moveTo>
                <a:lnTo>
                  <a:pt x="26789" y="214312"/>
                </a:lnTo>
                <a:lnTo>
                  <a:pt x="26789" y="205382"/>
                </a:lnTo>
                <a:lnTo>
                  <a:pt x="35719" y="205382"/>
                </a:lnTo>
                <a:lnTo>
                  <a:pt x="44648" y="196452"/>
                </a:lnTo>
                <a:lnTo>
                  <a:pt x="53578" y="187523"/>
                </a:lnTo>
                <a:lnTo>
                  <a:pt x="62508" y="169663"/>
                </a:lnTo>
                <a:lnTo>
                  <a:pt x="71437" y="160734"/>
                </a:lnTo>
                <a:lnTo>
                  <a:pt x="71437" y="151804"/>
                </a:lnTo>
                <a:lnTo>
                  <a:pt x="80367" y="142874"/>
                </a:lnTo>
                <a:lnTo>
                  <a:pt x="80367" y="133944"/>
                </a:lnTo>
                <a:lnTo>
                  <a:pt x="71437" y="125015"/>
                </a:lnTo>
                <a:lnTo>
                  <a:pt x="71437" y="116086"/>
                </a:lnTo>
                <a:lnTo>
                  <a:pt x="53578" y="116086"/>
                </a:lnTo>
                <a:lnTo>
                  <a:pt x="44648" y="116086"/>
                </a:lnTo>
                <a:lnTo>
                  <a:pt x="35719" y="125015"/>
                </a:lnTo>
                <a:lnTo>
                  <a:pt x="17859" y="142874"/>
                </a:lnTo>
                <a:lnTo>
                  <a:pt x="8930" y="151804"/>
                </a:lnTo>
                <a:lnTo>
                  <a:pt x="0" y="169663"/>
                </a:lnTo>
                <a:lnTo>
                  <a:pt x="0" y="187523"/>
                </a:lnTo>
                <a:lnTo>
                  <a:pt x="0" y="196452"/>
                </a:lnTo>
                <a:lnTo>
                  <a:pt x="0" y="214312"/>
                </a:lnTo>
                <a:lnTo>
                  <a:pt x="8930" y="232171"/>
                </a:lnTo>
                <a:lnTo>
                  <a:pt x="17859" y="241101"/>
                </a:lnTo>
                <a:lnTo>
                  <a:pt x="35719" y="250030"/>
                </a:lnTo>
                <a:lnTo>
                  <a:pt x="53578" y="250030"/>
                </a:lnTo>
                <a:lnTo>
                  <a:pt x="62508" y="250030"/>
                </a:lnTo>
                <a:lnTo>
                  <a:pt x="89297" y="250030"/>
                </a:lnTo>
                <a:lnTo>
                  <a:pt x="107156" y="241101"/>
                </a:lnTo>
                <a:lnTo>
                  <a:pt x="133945" y="223241"/>
                </a:lnTo>
                <a:lnTo>
                  <a:pt x="151805" y="214312"/>
                </a:lnTo>
                <a:lnTo>
                  <a:pt x="178594" y="187523"/>
                </a:lnTo>
                <a:lnTo>
                  <a:pt x="187523" y="169663"/>
                </a:lnTo>
                <a:lnTo>
                  <a:pt x="205383" y="142874"/>
                </a:lnTo>
                <a:lnTo>
                  <a:pt x="223242" y="116086"/>
                </a:lnTo>
                <a:lnTo>
                  <a:pt x="232172" y="89296"/>
                </a:lnTo>
                <a:lnTo>
                  <a:pt x="241101" y="62507"/>
                </a:lnTo>
                <a:lnTo>
                  <a:pt x="250031" y="35718"/>
                </a:lnTo>
                <a:lnTo>
                  <a:pt x="250031" y="17859"/>
                </a:lnTo>
                <a:lnTo>
                  <a:pt x="258961" y="8929"/>
                </a:lnTo>
                <a:lnTo>
                  <a:pt x="258961" y="0"/>
                </a:lnTo>
                <a:lnTo>
                  <a:pt x="258961" y="0"/>
                </a:lnTo>
                <a:lnTo>
                  <a:pt x="258961" y="0"/>
                </a:lnTo>
                <a:lnTo>
                  <a:pt x="250031" y="8929"/>
                </a:lnTo>
                <a:lnTo>
                  <a:pt x="250031" y="17859"/>
                </a:lnTo>
                <a:lnTo>
                  <a:pt x="241101" y="35718"/>
                </a:lnTo>
                <a:lnTo>
                  <a:pt x="232172" y="62507"/>
                </a:lnTo>
                <a:lnTo>
                  <a:pt x="223242" y="89296"/>
                </a:lnTo>
                <a:lnTo>
                  <a:pt x="214312" y="116086"/>
                </a:lnTo>
                <a:lnTo>
                  <a:pt x="214312" y="142874"/>
                </a:lnTo>
                <a:lnTo>
                  <a:pt x="205383" y="169663"/>
                </a:lnTo>
                <a:lnTo>
                  <a:pt x="205383" y="196452"/>
                </a:lnTo>
                <a:lnTo>
                  <a:pt x="205383" y="214312"/>
                </a:lnTo>
                <a:lnTo>
                  <a:pt x="214312" y="241101"/>
                </a:lnTo>
                <a:lnTo>
                  <a:pt x="223242" y="258960"/>
                </a:lnTo>
                <a:lnTo>
                  <a:pt x="232172" y="267890"/>
                </a:lnTo>
                <a:lnTo>
                  <a:pt x="250031" y="276819"/>
                </a:lnTo>
                <a:lnTo>
                  <a:pt x="267891" y="285749"/>
                </a:lnTo>
                <a:lnTo>
                  <a:pt x="276820" y="285749"/>
                </a:lnTo>
                <a:lnTo>
                  <a:pt x="285750" y="285749"/>
                </a:lnTo>
                <a:lnTo>
                  <a:pt x="285750" y="28574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2" name="Freeform 31"/>
          <p:cNvSpPr/>
          <p:nvPr/>
        </p:nvSpPr>
        <p:spPr bwMode="auto">
          <a:xfrm>
            <a:off x="3536156" y="2741414"/>
            <a:ext cx="98228" cy="8931"/>
          </a:xfrm>
          <a:custGeom>
            <a:avLst/>
            <a:gdLst/>
            <a:ahLst/>
            <a:cxnLst/>
            <a:rect l="0" t="0" r="0" b="0"/>
            <a:pathLst>
              <a:path w="98228" h="8931">
                <a:moveTo>
                  <a:pt x="0" y="0"/>
                </a:moveTo>
                <a:lnTo>
                  <a:pt x="0" y="8930"/>
                </a:lnTo>
                <a:lnTo>
                  <a:pt x="8930" y="8930"/>
                </a:lnTo>
                <a:lnTo>
                  <a:pt x="17860" y="8930"/>
                </a:lnTo>
                <a:lnTo>
                  <a:pt x="35719" y="8930"/>
                </a:lnTo>
                <a:lnTo>
                  <a:pt x="62508" y="8930"/>
                </a:lnTo>
                <a:lnTo>
                  <a:pt x="80367" y="8930"/>
                </a:lnTo>
                <a:lnTo>
                  <a:pt x="98227" y="8930"/>
                </a:lnTo>
                <a:lnTo>
                  <a:pt x="98227" y="893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3" name="Freeform 32"/>
          <p:cNvSpPr/>
          <p:nvPr/>
        </p:nvSpPr>
        <p:spPr bwMode="auto">
          <a:xfrm>
            <a:off x="3955852" y="2580680"/>
            <a:ext cx="223243" cy="589360"/>
          </a:xfrm>
          <a:custGeom>
            <a:avLst/>
            <a:gdLst/>
            <a:ahLst/>
            <a:cxnLst/>
            <a:rect l="0" t="0" r="0" b="0"/>
            <a:pathLst>
              <a:path w="223243" h="589360">
                <a:moveTo>
                  <a:pt x="223242" y="0"/>
                </a:moveTo>
                <a:lnTo>
                  <a:pt x="214312" y="17859"/>
                </a:lnTo>
                <a:lnTo>
                  <a:pt x="214312" y="35718"/>
                </a:lnTo>
                <a:lnTo>
                  <a:pt x="214312" y="44648"/>
                </a:lnTo>
                <a:lnTo>
                  <a:pt x="205382" y="80367"/>
                </a:lnTo>
                <a:lnTo>
                  <a:pt x="196453" y="116086"/>
                </a:lnTo>
                <a:lnTo>
                  <a:pt x="178593" y="160734"/>
                </a:lnTo>
                <a:lnTo>
                  <a:pt x="169664" y="205383"/>
                </a:lnTo>
                <a:lnTo>
                  <a:pt x="151804" y="250031"/>
                </a:lnTo>
                <a:lnTo>
                  <a:pt x="133945" y="294679"/>
                </a:lnTo>
                <a:lnTo>
                  <a:pt x="116086" y="348257"/>
                </a:lnTo>
                <a:lnTo>
                  <a:pt x="89296" y="392906"/>
                </a:lnTo>
                <a:lnTo>
                  <a:pt x="71437" y="437554"/>
                </a:lnTo>
                <a:lnTo>
                  <a:pt x="44648" y="491132"/>
                </a:lnTo>
                <a:lnTo>
                  <a:pt x="26789" y="535781"/>
                </a:lnTo>
                <a:lnTo>
                  <a:pt x="8929" y="571499"/>
                </a:lnTo>
                <a:lnTo>
                  <a:pt x="0" y="589359"/>
                </a:lnTo>
                <a:lnTo>
                  <a:pt x="0" y="58935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4" name="Freeform 33"/>
          <p:cNvSpPr/>
          <p:nvPr/>
        </p:nvSpPr>
        <p:spPr bwMode="auto">
          <a:xfrm>
            <a:off x="4330898" y="2777133"/>
            <a:ext cx="160736" cy="383977"/>
          </a:xfrm>
          <a:custGeom>
            <a:avLst/>
            <a:gdLst/>
            <a:ahLst/>
            <a:cxnLst/>
            <a:rect l="0" t="0" r="0" b="0"/>
            <a:pathLst>
              <a:path w="160736" h="383977">
                <a:moveTo>
                  <a:pt x="26790" y="250031"/>
                </a:moveTo>
                <a:lnTo>
                  <a:pt x="26790" y="267890"/>
                </a:lnTo>
                <a:lnTo>
                  <a:pt x="17860" y="285749"/>
                </a:lnTo>
                <a:lnTo>
                  <a:pt x="17860" y="294679"/>
                </a:lnTo>
                <a:lnTo>
                  <a:pt x="17860" y="321468"/>
                </a:lnTo>
                <a:lnTo>
                  <a:pt x="17860" y="348257"/>
                </a:lnTo>
                <a:lnTo>
                  <a:pt x="17860" y="366117"/>
                </a:lnTo>
                <a:lnTo>
                  <a:pt x="17860" y="375046"/>
                </a:lnTo>
                <a:lnTo>
                  <a:pt x="17860" y="383976"/>
                </a:lnTo>
                <a:lnTo>
                  <a:pt x="17860" y="383976"/>
                </a:lnTo>
                <a:lnTo>
                  <a:pt x="17860" y="383976"/>
                </a:lnTo>
                <a:lnTo>
                  <a:pt x="17860" y="375046"/>
                </a:lnTo>
                <a:lnTo>
                  <a:pt x="8930" y="357187"/>
                </a:lnTo>
                <a:lnTo>
                  <a:pt x="8930" y="339328"/>
                </a:lnTo>
                <a:lnTo>
                  <a:pt x="8930" y="312538"/>
                </a:lnTo>
                <a:lnTo>
                  <a:pt x="0" y="276820"/>
                </a:lnTo>
                <a:lnTo>
                  <a:pt x="0" y="241101"/>
                </a:lnTo>
                <a:lnTo>
                  <a:pt x="0" y="205382"/>
                </a:lnTo>
                <a:lnTo>
                  <a:pt x="8930" y="160734"/>
                </a:lnTo>
                <a:lnTo>
                  <a:pt x="17860" y="125015"/>
                </a:lnTo>
                <a:lnTo>
                  <a:pt x="26790" y="89296"/>
                </a:lnTo>
                <a:lnTo>
                  <a:pt x="44649" y="53578"/>
                </a:lnTo>
                <a:lnTo>
                  <a:pt x="62508" y="26788"/>
                </a:lnTo>
                <a:lnTo>
                  <a:pt x="80368" y="8930"/>
                </a:lnTo>
                <a:lnTo>
                  <a:pt x="98227" y="0"/>
                </a:lnTo>
                <a:lnTo>
                  <a:pt x="116086" y="0"/>
                </a:lnTo>
                <a:lnTo>
                  <a:pt x="133946" y="0"/>
                </a:lnTo>
                <a:lnTo>
                  <a:pt x="142875" y="8930"/>
                </a:lnTo>
                <a:lnTo>
                  <a:pt x="151805" y="17859"/>
                </a:lnTo>
                <a:lnTo>
                  <a:pt x="160735" y="26788"/>
                </a:lnTo>
                <a:lnTo>
                  <a:pt x="160735" y="44648"/>
                </a:lnTo>
                <a:lnTo>
                  <a:pt x="160735" y="62507"/>
                </a:lnTo>
                <a:lnTo>
                  <a:pt x="151805" y="80367"/>
                </a:lnTo>
                <a:lnTo>
                  <a:pt x="133946" y="89296"/>
                </a:lnTo>
                <a:lnTo>
                  <a:pt x="116086" y="107156"/>
                </a:lnTo>
                <a:lnTo>
                  <a:pt x="98227" y="116085"/>
                </a:lnTo>
                <a:lnTo>
                  <a:pt x="89297" y="125015"/>
                </a:lnTo>
                <a:lnTo>
                  <a:pt x="62508" y="133945"/>
                </a:lnTo>
                <a:lnTo>
                  <a:pt x="44649" y="133945"/>
                </a:lnTo>
                <a:lnTo>
                  <a:pt x="35719" y="142874"/>
                </a:lnTo>
                <a:lnTo>
                  <a:pt x="26790" y="142874"/>
                </a:lnTo>
                <a:lnTo>
                  <a:pt x="26790" y="14287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5" name="Freeform 34"/>
          <p:cNvSpPr/>
          <p:nvPr/>
        </p:nvSpPr>
        <p:spPr bwMode="auto">
          <a:xfrm>
            <a:off x="4545211" y="2750344"/>
            <a:ext cx="125017" cy="205383"/>
          </a:xfrm>
          <a:custGeom>
            <a:avLst/>
            <a:gdLst/>
            <a:ahLst/>
            <a:cxnLst/>
            <a:rect l="0" t="0" r="0" b="0"/>
            <a:pathLst>
              <a:path w="125017" h="205383">
                <a:moveTo>
                  <a:pt x="80367" y="0"/>
                </a:moveTo>
                <a:lnTo>
                  <a:pt x="71437" y="8929"/>
                </a:lnTo>
                <a:lnTo>
                  <a:pt x="62508" y="26789"/>
                </a:lnTo>
                <a:lnTo>
                  <a:pt x="53578" y="26789"/>
                </a:lnTo>
                <a:lnTo>
                  <a:pt x="35719" y="53577"/>
                </a:lnTo>
                <a:lnTo>
                  <a:pt x="26789" y="71437"/>
                </a:lnTo>
                <a:lnTo>
                  <a:pt x="8930" y="89296"/>
                </a:lnTo>
                <a:lnTo>
                  <a:pt x="8930" y="98226"/>
                </a:lnTo>
                <a:lnTo>
                  <a:pt x="0" y="116085"/>
                </a:lnTo>
                <a:lnTo>
                  <a:pt x="0" y="125015"/>
                </a:lnTo>
                <a:lnTo>
                  <a:pt x="8930" y="133945"/>
                </a:lnTo>
                <a:lnTo>
                  <a:pt x="8930" y="133945"/>
                </a:lnTo>
                <a:lnTo>
                  <a:pt x="17859" y="125015"/>
                </a:lnTo>
                <a:lnTo>
                  <a:pt x="35719" y="116085"/>
                </a:lnTo>
                <a:lnTo>
                  <a:pt x="44648" y="107156"/>
                </a:lnTo>
                <a:lnTo>
                  <a:pt x="62508" y="89296"/>
                </a:lnTo>
                <a:lnTo>
                  <a:pt x="71437" y="80367"/>
                </a:lnTo>
                <a:lnTo>
                  <a:pt x="89297" y="62507"/>
                </a:lnTo>
                <a:lnTo>
                  <a:pt x="98227" y="53577"/>
                </a:lnTo>
                <a:lnTo>
                  <a:pt x="116086" y="53577"/>
                </a:lnTo>
                <a:lnTo>
                  <a:pt x="125016" y="53577"/>
                </a:lnTo>
                <a:lnTo>
                  <a:pt x="125016" y="62507"/>
                </a:lnTo>
                <a:lnTo>
                  <a:pt x="125016" y="71437"/>
                </a:lnTo>
                <a:lnTo>
                  <a:pt x="125016" y="89296"/>
                </a:lnTo>
                <a:lnTo>
                  <a:pt x="125016" y="107156"/>
                </a:lnTo>
                <a:lnTo>
                  <a:pt x="116086" y="133945"/>
                </a:lnTo>
                <a:lnTo>
                  <a:pt x="116086" y="151804"/>
                </a:lnTo>
                <a:lnTo>
                  <a:pt x="116086" y="169663"/>
                </a:lnTo>
                <a:lnTo>
                  <a:pt x="116086" y="187523"/>
                </a:lnTo>
                <a:lnTo>
                  <a:pt x="125016" y="196452"/>
                </a:lnTo>
                <a:lnTo>
                  <a:pt x="125016" y="205382"/>
                </a:lnTo>
                <a:lnTo>
                  <a:pt x="125016" y="205382"/>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6" name="Freeform 35"/>
          <p:cNvSpPr/>
          <p:nvPr/>
        </p:nvSpPr>
        <p:spPr bwMode="auto">
          <a:xfrm>
            <a:off x="4777383" y="2732484"/>
            <a:ext cx="151806" cy="214313"/>
          </a:xfrm>
          <a:custGeom>
            <a:avLst/>
            <a:gdLst/>
            <a:ahLst/>
            <a:cxnLst/>
            <a:rect l="0" t="0" r="0" b="0"/>
            <a:pathLst>
              <a:path w="151806" h="214313">
                <a:moveTo>
                  <a:pt x="62508" y="0"/>
                </a:moveTo>
                <a:lnTo>
                  <a:pt x="53578" y="0"/>
                </a:lnTo>
                <a:lnTo>
                  <a:pt x="44648" y="0"/>
                </a:lnTo>
                <a:lnTo>
                  <a:pt x="44648" y="0"/>
                </a:lnTo>
                <a:lnTo>
                  <a:pt x="35719" y="0"/>
                </a:lnTo>
                <a:lnTo>
                  <a:pt x="26789" y="8930"/>
                </a:lnTo>
                <a:lnTo>
                  <a:pt x="26789" y="17860"/>
                </a:lnTo>
                <a:lnTo>
                  <a:pt x="26789" y="26789"/>
                </a:lnTo>
                <a:lnTo>
                  <a:pt x="26789" y="44649"/>
                </a:lnTo>
                <a:lnTo>
                  <a:pt x="35719" y="62508"/>
                </a:lnTo>
                <a:lnTo>
                  <a:pt x="53578" y="80367"/>
                </a:lnTo>
                <a:lnTo>
                  <a:pt x="71437" y="98227"/>
                </a:lnTo>
                <a:lnTo>
                  <a:pt x="98226" y="125016"/>
                </a:lnTo>
                <a:lnTo>
                  <a:pt x="116086" y="142875"/>
                </a:lnTo>
                <a:lnTo>
                  <a:pt x="133945" y="160734"/>
                </a:lnTo>
                <a:lnTo>
                  <a:pt x="151805" y="169664"/>
                </a:lnTo>
                <a:lnTo>
                  <a:pt x="151805" y="187523"/>
                </a:lnTo>
                <a:lnTo>
                  <a:pt x="151805" y="196453"/>
                </a:lnTo>
                <a:lnTo>
                  <a:pt x="151805" y="205383"/>
                </a:lnTo>
                <a:lnTo>
                  <a:pt x="133945" y="205383"/>
                </a:lnTo>
                <a:lnTo>
                  <a:pt x="116086" y="214312"/>
                </a:lnTo>
                <a:lnTo>
                  <a:pt x="89297" y="214312"/>
                </a:lnTo>
                <a:lnTo>
                  <a:pt x="71437" y="214312"/>
                </a:lnTo>
                <a:lnTo>
                  <a:pt x="44648" y="214312"/>
                </a:lnTo>
                <a:lnTo>
                  <a:pt x="26789" y="205383"/>
                </a:lnTo>
                <a:lnTo>
                  <a:pt x="8930" y="196453"/>
                </a:lnTo>
                <a:lnTo>
                  <a:pt x="0" y="187523"/>
                </a:lnTo>
                <a:lnTo>
                  <a:pt x="0" y="169664"/>
                </a:lnTo>
                <a:lnTo>
                  <a:pt x="0" y="151805"/>
                </a:lnTo>
                <a:lnTo>
                  <a:pt x="0" y="142875"/>
                </a:lnTo>
                <a:lnTo>
                  <a:pt x="0" y="14287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7" name="Freeform 36"/>
          <p:cNvSpPr/>
          <p:nvPr/>
        </p:nvSpPr>
        <p:spPr bwMode="auto">
          <a:xfrm>
            <a:off x="5072063" y="2562820"/>
            <a:ext cx="53579" cy="392907"/>
          </a:xfrm>
          <a:custGeom>
            <a:avLst/>
            <a:gdLst/>
            <a:ahLst/>
            <a:cxnLst/>
            <a:rect l="0" t="0" r="0" b="0"/>
            <a:pathLst>
              <a:path w="53579" h="392907">
                <a:moveTo>
                  <a:pt x="53578" y="0"/>
                </a:moveTo>
                <a:lnTo>
                  <a:pt x="53578" y="8930"/>
                </a:lnTo>
                <a:lnTo>
                  <a:pt x="53578" y="26789"/>
                </a:lnTo>
                <a:lnTo>
                  <a:pt x="53578" y="35719"/>
                </a:lnTo>
                <a:lnTo>
                  <a:pt x="44648" y="71438"/>
                </a:lnTo>
                <a:lnTo>
                  <a:pt x="44648" y="107157"/>
                </a:lnTo>
                <a:lnTo>
                  <a:pt x="35718" y="142875"/>
                </a:lnTo>
                <a:lnTo>
                  <a:pt x="26789" y="178594"/>
                </a:lnTo>
                <a:lnTo>
                  <a:pt x="17859" y="214313"/>
                </a:lnTo>
                <a:lnTo>
                  <a:pt x="17859" y="250031"/>
                </a:lnTo>
                <a:lnTo>
                  <a:pt x="8929" y="285750"/>
                </a:lnTo>
                <a:lnTo>
                  <a:pt x="8929" y="321469"/>
                </a:lnTo>
                <a:lnTo>
                  <a:pt x="8929" y="348258"/>
                </a:lnTo>
                <a:lnTo>
                  <a:pt x="0" y="366117"/>
                </a:lnTo>
                <a:lnTo>
                  <a:pt x="0" y="383976"/>
                </a:lnTo>
                <a:lnTo>
                  <a:pt x="0" y="392906"/>
                </a:lnTo>
                <a:lnTo>
                  <a:pt x="0" y="39290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8" name="Freeform 37"/>
          <p:cNvSpPr/>
          <p:nvPr/>
        </p:nvSpPr>
        <p:spPr bwMode="auto">
          <a:xfrm>
            <a:off x="4929188" y="2741414"/>
            <a:ext cx="258961" cy="8931"/>
          </a:xfrm>
          <a:custGeom>
            <a:avLst/>
            <a:gdLst/>
            <a:ahLst/>
            <a:cxnLst/>
            <a:rect l="0" t="0" r="0" b="0"/>
            <a:pathLst>
              <a:path w="258961" h="8931">
                <a:moveTo>
                  <a:pt x="0" y="8930"/>
                </a:moveTo>
                <a:lnTo>
                  <a:pt x="8929" y="8930"/>
                </a:lnTo>
                <a:lnTo>
                  <a:pt x="26789" y="0"/>
                </a:lnTo>
                <a:lnTo>
                  <a:pt x="35718" y="0"/>
                </a:lnTo>
                <a:lnTo>
                  <a:pt x="71437" y="0"/>
                </a:lnTo>
                <a:lnTo>
                  <a:pt x="116085" y="0"/>
                </a:lnTo>
                <a:lnTo>
                  <a:pt x="160734" y="0"/>
                </a:lnTo>
                <a:lnTo>
                  <a:pt x="205382" y="0"/>
                </a:lnTo>
                <a:lnTo>
                  <a:pt x="241101" y="0"/>
                </a:lnTo>
                <a:lnTo>
                  <a:pt x="258960" y="0"/>
                </a:lnTo>
                <a:lnTo>
                  <a:pt x="25896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9" name="Freeform 38"/>
          <p:cNvSpPr/>
          <p:nvPr/>
        </p:nvSpPr>
        <p:spPr bwMode="auto">
          <a:xfrm>
            <a:off x="5438180" y="2527102"/>
            <a:ext cx="258962" cy="714375"/>
          </a:xfrm>
          <a:custGeom>
            <a:avLst/>
            <a:gdLst/>
            <a:ahLst/>
            <a:cxnLst/>
            <a:rect l="0" t="0" r="0" b="0"/>
            <a:pathLst>
              <a:path w="258962" h="714375">
                <a:moveTo>
                  <a:pt x="258961" y="0"/>
                </a:moveTo>
                <a:lnTo>
                  <a:pt x="258961" y="17859"/>
                </a:lnTo>
                <a:lnTo>
                  <a:pt x="258961" y="35718"/>
                </a:lnTo>
                <a:lnTo>
                  <a:pt x="258961" y="44648"/>
                </a:lnTo>
                <a:lnTo>
                  <a:pt x="250031" y="80367"/>
                </a:lnTo>
                <a:lnTo>
                  <a:pt x="241101" y="116086"/>
                </a:lnTo>
                <a:lnTo>
                  <a:pt x="232172" y="169664"/>
                </a:lnTo>
                <a:lnTo>
                  <a:pt x="214312" y="214312"/>
                </a:lnTo>
                <a:lnTo>
                  <a:pt x="196453" y="267890"/>
                </a:lnTo>
                <a:lnTo>
                  <a:pt x="178593" y="312538"/>
                </a:lnTo>
                <a:lnTo>
                  <a:pt x="151804" y="366116"/>
                </a:lnTo>
                <a:lnTo>
                  <a:pt x="133945" y="419694"/>
                </a:lnTo>
                <a:lnTo>
                  <a:pt x="116086" y="473273"/>
                </a:lnTo>
                <a:lnTo>
                  <a:pt x="89297" y="517921"/>
                </a:lnTo>
                <a:lnTo>
                  <a:pt x="71437" y="562569"/>
                </a:lnTo>
                <a:lnTo>
                  <a:pt x="44648" y="607218"/>
                </a:lnTo>
                <a:lnTo>
                  <a:pt x="26789" y="651866"/>
                </a:lnTo>
                <a:lnTo>
                  <a:pt x="17859" y="687585"/>
                </a:lnTo>
                <a:lnTo>
                  <a:pt x="8929" y="705444"/>
                </a:lnTo>
                <a:lnTo>
                  <a:pt x="0" y="714374"/>
                </a:lnTo>
                <a:lnTo>
                  <a:pt x="0" y="71437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0" name="Freeform 39"/>
          <p:cNvSpPr/>
          <p:nvPr/>
        </p:nvSpPr>
        <p:spPr bwMode="auto">
          <a:xfrm>
            <a:off x="5973961" y="2777133"/>
            <a:ext cx="17860" cy="17860"/>
          </a:xfrm>
          <a:custGeom>
            <a:avLst/>
            <a:gdLst/>
            <a:ahLst/>
            <a:cxnLst/>
            <a:rect l="0" t="0" r="0" b="0"/>
            <a:pathLst>
              <a:path w="17860" h="17860">
                <a:moveTo>
                  <a:pt x="17859" y="17859"/>
                </a:moveTo>
                <a:lnTo>
                  <a:pt x="17859" y="8930"/>
                </a:lnTo>
                <a:lnTo>
                  <a:pt x="8930" y="0"/>
                </a:lnTo>
                <a:lnTo>
                  <a:pt x="0" y="0"/>
                </a:lnTo>
                <a:lnTo>
                  <a:pt x="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1" name="Freeform 40"/>
          <p:cNvSpPr/>
          <p:nvPr/>
        </p:nvSpPr>
        <p:spPr bwMode="auto">
          <a:xfrm>
            <a:off x="5777508" y="2777133"/>
            <a:ext cx="151806" cy="285750"/>
          </a:xfrm>
          <a:custGeom>
            <a:avLst/>
            <a:gdLst/>
            <a:ahLst/>
            <a:cxnLst/>
            <a:rect l="0" t="0" r="0" b="0"/>
            <a:pathLst>
              <a:path w="151806" h="285750">
                <a:moveTo>
                  <a:pt x="116086" y="0"/>
                </a:moveTo>
                <a:lnTo>
                  <a:pt x="98226" y="8930"/>
                </a:lnTo>
                <a:lnTo>
                  <a:pt x="80367" y="17859"/>
                </a:lnTo>
                <a:lnTo>
                  <a:pt x="80367" y="17859"/>
                </a:lnTo>
                <a:lnTo>
                  <a:pt x="62508" y="35718"/>
                </a:lnTo>
                <a:lnTo>
                  <a:pt x="53578" y="53578"/>
                </a:lnTo>
                <a:lnTo>
                  <a:pt x="53578" y="71437"/>
                </a:lnTo>
                <a:lnTo>
                  <a:pt x="53578" y="89296"/>
                </a:lnTo>
                <a:lnTo>
                  <a:pt x="62508" y="116085"/>
                </a:lnTo>
                <a:lnTo>
                  <a:pt x="80367" y="133945"/>
                </a:lnTo>
                <a:lnTo>
                  <a:pt x="89297" y="160734"/>
                </a:lnTo>
                <a:lnTo>
                  <a:pt x="107156" y="178593"/>
                </a:lnTo>
                <a:lnTo>
                  <a:pt x="125015" y="196453"/>
                </a:lnTo>
                <a:lnTo>
                  <a:pt x="142875" y="214312"/>
                </a:lnTo>
                <a:lnTo>
                  <a:pt x="151805" y="223242"/>
                </a:lnTo>
                <a:lnTo>
                  <a:pt x="151805" y="241101"/>
                </a:lnTo>
                <a:lnTo>
                  <a:pt x="151805" y="250031"/>
                </a:lnTo>
                <a:lnTo>
                  <a:pt x="151805" y="258960"/>
                </a:lnTo>
                <a:lnTo>
                  <a:pt x="133945" y="267890"/>
                </a:lnTo>
                <a:lnTo>
                  <a:pt x="116086" y="276820"/>
                </a:lnTo>
                <a:lnTo>
                  <a:pt x="98226" y="285749"/>
                </a:lnTo>
                <a:lnTo>
                  <a:pt x="71437" y="285749"/>
                </a:lnTo>
                <a:lnTo>
                  <a:pt x="44648" y="285749"/>
                </a:lnTo>
                <a:lnTo>
                  <a:pt x="26789" y="276820"/>
                </a:lnTo>
                <a:lnTo>
                  <a:pt x="17859" y="276820"/>
                </a:lnTo>
                <a:lnTo>
                  <a:pt x="8930" y="267890"/>
                </a:lnTo>
                <a:lnTo>
                  <a:pt x="0" y="258960"/>
                </a:lnTo>
                <a:lnTo>
                  <a:pt x="0" y="25896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2" name="Freeform 41"/>
          <p:cNvSpPr/>
          <p:nvPr/>
        </p:nvSpPr>
        <p:spPr bwMode="auto">
          <a:xfrm>
            <a:off x="6009680" y="2830711"/>
            <a:ext cx="44649" cy="187524"/>
          </a:xfrm>
          <a:custGeom>
            <a:avLst/>
            <a:gdLst/>
            <a:ahLst/>
            <a:cxnLst/>
            <a:rect l="0" t="0" r="0" b="0"/>
            <a:pathLst>
              <a:path w="44649" h="187524">
                <a:moveTo>
                  <a:pt x="44648" y="0"/>
                </a:moveTo>
                <a:lnTo>
                  <a:pt x="44648" y="8929"/>
                </a:lnTo>
                <a:lnTo>
                  <a:pt x="44648" y="35718"/>
                </a:lnTo>
                <a:lnTo>
                  <a:pt x="44648" y="35718"/>
                </a:lnTo>
                <a:lnTo>
                  <a:pt x="35718" y="71437"/>
                </a:lnTo>
                <a:lnTo>
                  <a:pt x="26789" y="98226"/>
                </a:lnTo>
                <a:lnTo>
                  <a:pt x="17859" y="125015"/>
                </a:lnTo>
                <a:lnTo>
                  <a:pt x="8929" y="142875"/>
                </a:lnTo>
                <a:lnTo>
                  <a:pt x="8929" y="160734"/>
                </a:lnTo>
                <a:lnTo>
                  <a:pt x="0" y="178593"/>
                </a:lnTo>
                <a:lnTo>
                  <a:pt x="0" y="187523"/>
                </a:lnTo>
                <a:lnTo>
                  <a:pt x="0" y="18752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3" name="Freeform 42"/>
          <p:cNvSpPr/>
          <p:nvPr/>
        </p:nvSpPr>
        <p:spPr bwMode="auto">
          <a:xfrm>
            <a:off x="6161484" y="2786063"/>
            <a:ext cx="419697" cy="232172"/>
          </a:xfrm>
          <a:custGeom>
            <a:avLst/>
            <a:gdLst/>
            <a:ahLst/>
            <a:cxnLst/>
            <a:rect l="0" t="0" r="0" b="0"/>
            <a:pathLst>
              <a:path w="419697" h="232172">
                <a:moveTo>
                  <a:pt x="0" y="8929"/>
                </a:moveTo>
                <a:lnTo>
                  <a:pt x="8930" y="0"/>
                </a:lnTo>
                <a:lnTo>
                  <a:pt x="26789" y="0"/>
                </a:lnTo>
                <a:lnTo>
                  <a:pt x="35719" y="0"/>
                </a:lnTo>
                <a:lnTo>
                  <a:pt x="53579" y="0"/>
                </a:lnTo>
                <a:lnTo>
                  <a:pt x="71438" y="0"/>
                </a:lnTo>
                <a:lnTo>
                  <a:pt x="89297" y="8929"/>
                </a:lnTo>
                <a:lnTo>
                  <a:pt x="107157" y="17858"/>
                </a:lnTo>
                <a:lnTo>
                  <a:pt x="107157" y="35718"/>
                </a:lnTo>
                <a:lnTo>
                  <a:pt x="107157" y="53577"/>
                </a:lnTo>
                <a:lnTo>
                  <a:pt x="98227" y="71437"/>
                </a:lnTo>
                <a:lnTo>
                  <a:pt x="80368" y="89296"/>
                </a:lnTo>
                <a:lnTo>
                  <a:pt x="62508" y="107155"/>
                </a:lnTo>
                <a:lnTo>
                  <a:pt x="44649" y="125015"/>
                </a:lnTo>
                <a:lnTo>
                  <a:pt x="26789" y="142874"/>
                </a:lnTo>
                <a:lnTo>
                  <a:pt x="8930" y="160733"/>
                </a:lnTo>
                <a:lnTo>
                  <a:pt x="0" y="169663"/>
                </a:lnTo>
                <a:lnTo>
                  <a:pt x="0" y="178593"/>
                </a:lnTo>
                <a:lnTo>
                  <a:pt x="8930" y="187523"/>
                </a:lnTo>
                <a:lnTo>
                  <a:pt x="26789" y="196452"/>
                </a:lnTo>
                <a:lnTo>
                  <a:pt x="53579" y="196452"/>
                </a:lnTo>
                <a:lnTo>
                  <a:pt x="80368" y="196452"/>
                </a:lnTo>
                <a:lnTo>
                  <a:pt x="107157" y="187523"/>
                </a:lnTo>
                <a:lnTo>
                  <a:pt x="142875" y="178593"/>
                </a:lnTo>
                <a:lnTo>
                  <a:pt x="178594" y="169663"/>
                </a:lnTo>
                <a:lnTo>
                  <a:pt x="223243" y="160733"/>
                </a:lnTo>
                <a:lnTo>
                  <a:pt x="258961" y="151804"/>
                </a:lnTo>
                <a:lnTo>
                  <a:pt x="294680" y="133944"/>
                </a:lnTo>
                <a:lnTo>
                  <a:pt x="330399" y="116085"/>
                </a:lnTo>
                <a:lnTo>
                  <a:pt x="357188" y="98226"/>
                </a:lnTo>
                <a:lnTo>
                  <a:pt x="383977" y="71437"/>
                </a:lnTo>
                <a:lnTo>
                  <a:pt x="401836" y="53577"/>
                </a:lnTo>
                <a:lnTo>
                  <a:pt x="410766" y="35718"/>
                </a:lnTo>
                <a:lnTo>
                  <a:pt x="419696" y="26788"/>
                </a:lnTo>
                <a:lnTo>
                  <a:pt x="419696" y="8929"/>
                </a:lnTo>
                <a:lnTo>
                  <a:pt x="410766" y="8929"/>
                </a:lnTo>
                <a:lnTo>
                  <a:pt x="392907" y="0"/>
                </a:lnTo>
                <a:lnTo>
                  <a:pt x="366118" y="8929"/>
                </a:lnTo>
                <a:lnTo>
                  <a:pt x="339329" y="17858"/>
                </a:lnTo>
                <a:lnTo>
                  <a:pt x="312539" y="35718"/>
                </a:lnTo>
                <a:lnTo>
                  <a:pt x="294680" y="62507"/>
                </a:lnTo>
                <a:lnTo>
                  <a:pt x="267891" y="80366"/>
                </a:lnTo>
                <a:lnTo>
                  <a:pt x="250032" y="107155"/>
                </a:lnTo>
                <a:lnTo>
                  <a:pt x="250032" y="133944"/>
                </a:lnTo>
                <a:lnTo>
                  <a:pt x="250032" y="151804"/>
                </a:lnTo>
                <a:lnTo>
                  <a:pt x="258961" y="178593"/>
                </a:lnTo>
                <a:lnTo>
                  <a:pt x="276821" y="196452"/>
                </a:lnTo>
                <a:lnTo>
                  <a:pt x="303610" y="205382"/>
                </a:lnTo>
                <a:lnTo>
                  <a:pt x="330399" y="223241"/>
                </a:lnTo>
                <a:lnTo>
                  <a:pt x="357188" y="223241"/>
                </a:lnTo>
                <a:lnTo>
                  <a:pt x="375047" y="232171"/>
                </a:lnTo>
                <a:lnTo>
                  <a:pt x="375047" y="232171"/>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4" name="Freeform 43"/>
          <p:cNvSpPr/>
          <p:nvPr/>
        </p:nvSpPr>
        <p:spPr bwMode="auto">
          <a:xfrm>
            <a:off x="6232922" y="2598539"/>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5" name="Freeform 44"/>
          <p:cNvSpPr/>
          <p:nvPr/>
        </p:nvSpPr>
        <p:spPr bwMode="auto">
          <a:xfrm>
            <a:off x="6741914" y="2955726"/>
            <a:ext cx="517923" cy="214314"/>
          </a:xfrm>
          <a:custGeom>
            <a:avLst/>
            <a:gdLst/>
            <a:ahLst/>
            <a:cxnLst/>
            <a:rect l="0" t="0" r="0" b="0"/>
            <a:pathLst>
              <a:path w="517923" h="214314">
                <a:moveTo>
                  <a:pt x="0" y="0"/>
                </a:moveTo>
                <a:lnTo>
                  <a:pt x="0" y="0"/>
                </a:lnTo>
                <a:lnTo>
                  <a:pt x="8930" y="8930"/>
                </a:lnTo>
                <a:lnTo>
                  <a:pt x="8930" y="8930"/>
                </a:lnTo>
                <a:lnTo>
                  <a:pt x="17859" y="8930"/>
                </a:lnTo>
                <a:lnTo>
                  <a:pt x="26789" y="17860"/>
                </a:lnTo>
                <a:lnTo>
                  <a:pt x="44649" y="26789"/>
                </a:lnTo>
                <a:lnTo>
                  <a:pt x="62508" y="35719"/>
                </a:lnTo>
                <a:lnTo>
                  <a:pt x="80367" y="44649"/>
                </a:lnTo>
                <a:lnTo>
                  <a:pt x="98227" y="53578"/>
                </a:lnTo>
                <a:lnTo>
                  <a:pt x="125016" y="62508"/>
                </a:lnTo>
                <a:lnTo>
                  <a:pt x="151805" y="71438"/>
                </a:lnTo>
                <a:lnTo>
                  <a:pt x="178594" y="89297"/>
                </a:lnTo>
                <a:lnTo>
                  <a:pt x="205383" y="98227"/>
                </a:lnTo>
                <a:lnTo>
                  <a:pt x="232172" y="107156"/>
                </a:lnTo>
                <a:lnTo>
                  <a:pt x="267891" y="125016"/>
                </a:lnTo>
                <a:lnTo>
                  <a:pt x="303609" y="133945"/>
                </a:lnTo>
                <a:lnTo>
                  <a:pt x="339328" y="142875"/>
                </a:lnTo>
                <a:lnTo>
                  <a:pt x="366117" y="160735"/>
                </a:lnTo>
                <a:lnTo>
                  <a:pt x="401836" y="169664"/>
                </a:lnTo>
                <a:lnTo>
                  <a:pt x="428625" y="178594"/>
                </a:lnTo>
                <a:lnTo>
                  <a:pt x="455414" y="187524"/>
                </a:lnTo>
                <a:lnTo>
                  <a:pt x="482203" y="196453"/>
                </a:lnTo>
                <a:lnTo>
                  <a:pt x="500063" y="205383"/>
                </a:lnTo>
                <a:lnTo>
                  <a:pt x="508992" y="214313"/>
                </a:lnTo>
                <a:lnTo>
                  <a:pt x="517922" y="214313"/>
                </a:lnTo>
                <a:lnTo>
                  <a:pt x="517922" y="21431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6" name="Freeform 45"/>
          <p:cNvSpPr/>
          <p:nvPr/>
        </p:nvSpPr>
        <p:spPr bwMode="auto">
          <a:xfrm>
            <a:off x="6402586" y="3143250"/>
            <a:ext cx="107157" cy="508993"/>
          </a:xfrm>
          <a:custGeom>
            <a:avLst/>
            <a:gdLst/>
            <a:ahLst/>
            <a:cxnLst/>
            <a:rect l="0" t="0" r="0" b="0"/>
            <a:pathLst>
              <a:path w="107157" h="508993">
                <a:moveTo>
                  <a:pt x="8930" y="0"/>
                </a:moveTo>
                <a:lnTo>
                  <a:pt x="8930" y="8929"/>
                </a:lnTo>
                <a:lnTo>
                  <a:pt x="0" y="26789"/>
                </a:lnTo>
                <a:lnTo>
                  <a:pt x="0" y="26789"/>
                </a:lnTo>
                <a:lnTo>
                  <a:pt x="0" y="44648"/>
                </a:lnTo>
                <a:lnTo>
                  <a:pt x="0" y="71437"/>
                </a:lnTo>
                <a:lnTo>
                  <a:pt x="8930" y="98226"/>
                </a:lnTo>
                <a:lnTo>
                  <a:pt x="8930" y="125015"/>
                </a:lnTo>
                <a:lnTo>
                  <a:pt x="17859" y="151804"/>
                </a:lnTo>
                <a:lnTo>
                  <a:pt x="26789" y="187523"/>
                </a:lnTo>
                <a:lnTo>
                  <a:pt x="44648" y="223242"/>
                </a:lnTo>
                <a:lnTo>
                  <a:pt x="53578" y="258961"/>
                </a:lnTo>
                <a:lnTo>
                  <a:pt x="53578" y="285750"/>
                </a:lnTo>
                <a:lnTo>
                  <a:pt x="62508" y="321468"/>
                </a:lnTo>
                <a:lnTo>
                  <a:pt x="71437" y="357187"/>
                </a:lnTo>
                <a:lnTo>
                  <a:pt x="80367" y="392906"/>
                </a:lnTo>
                <a:lnTo>
                  <a:pt x="89297" y="428625"/>
                </a:lnTo>
                <a:lnTo>
                  <a:pt x="98227" y="464343"/>
                </a:lnTo>
                <a:lnTo>
                  <a:pt x="107156" y="491132"/>
                </a:lnTo>
                <a:lnTo>
                  <a:pt x="107156" y="508992"/>
                </a:lnTo>
                <a:lnTo>
                  <a:pt x="107156" y="508992"/>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7" name="Freeform 46"/>
          <p:cNvSpPr/>
          <p:nvPr/>
        </p:nvSpPr>
        <p:spPr bwMode="auto">
          <a:xfrm>
            <a:off x="4938117" y="2920007"/>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8" name="Freeform 47"/>
          <p:cNvSpPr/>
          <p:nvPr/>
        </p:nvSpPr>
        <p:spPr bwMode="auto">
          <a:xfrm>
            <a:off x="3116461" y="3152179"/>
            <a:ext cx="8931" cy="8931"/>
          </a:xfrm>
          <a:custGeom>
            <a:avLst/>
            <a:gdLst/>
            <a:ahLst/>
            <a:cxnLst/>
            <a:rect l="0" t="0" r="0" b="0"/>
            <a:pathLst>
              <a:path w="8931" h="8931">
                <a:moveTo>
                  <a:pt x="8930" y="8930"/>
                </a:moveTo>
                <a:lnTo>
                  <a:pt x="8930" y="8930"/>
                </a:lnTo>
                <a:lnTo>
                  <a:pt x="0" y="8930"/>
                </a:lnTo>
                <a:lnTo>
                  <a:pt x="0" y="8930"/>
                </a:lnTo>
                <a:lnTo>
                  <a:pt x="0" y="0"/>
                </a:lnTo>
                <a:lnTo>
                  <a:pt x="0" y="0"/>
                </a:lnTo>
                <a:lnTo>
                  <a:pt x="0" y="0"/>
                </a:lnTo>
                <a:lnTo>
                  <a:pt x="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9" name="Freeform 48"/>
          <p:cNvSpPr/>
          <p:nvPr/>
        </p:nvSpPr>
        <p:spPr bwMode="auto">
          <a:xfrm>
            <a:off x="3143250" y="3170039"/>
            <a:ext cx="26790" cy="44649"/>
          </a:xfrm>
          <a:custGeom>
            <a:avLst/>
            <a:gdLst/>
            <a:ahLst/>
            <a:cxnLst/>
            <a:rect l="0" t="0" r="0" b="0"/>
            <a:pathLst>
              <a:path w="26790" h="44649">
                <a:moveTo>
                  <a:pt x="0" y="0"/>
                </a:moveTo>
                <a:lnTo>
                  <a:pt x="0" y="0"/>
                </a:lnTo>
                <a:lnTo>
                  <a:pt x="0" y="0"/>
                </a:lnTo>
                <a:lnTo>
                  <a:pt x="0" y="0"/>
                </a:lnTo>
                <a:lnTo>
                  <a:pt x="0" y="0"/>
                </a:lnTo>
                <a:lnTo>
                  <a:pt x="0" y="0"/>
                </a:lnTo>
                <a:lnTo>
                  <a:pt x="0" y="0"/>
                </a:lnTo>
                <a:lnTo>
                  <a:pt x="8930" y="0"/>
                </a:lnTo>
                <a:lnTo>
                  <a:pt x="8930" y="0"/>
                </a:lnTo>
                <a:lnTo>
                  <a:pt x="8930" y="8929"/>
                </a:lnTo>
                <a:lnTo>
                  <a:pt x="8930" y="8929"/>
                </a:lnTo>
                <a:lnTo>
                  <a:pt x="8930" y="17859"/>
                </a:lnTo>
                <a:lnTo>
                  <a:pt x="17859" y="17859"/>
                </a:lnTo>
                <a:lnTo>
                  <a:pt x="17859" y="17859"/>
                </a:lnTo>
                <a:lnTo>
                  <a:pt x="17859" y="26789"/>
                </a:lnTo>
                <a:lnTo>
                  <a:pt x="17859" y="26789"/>
                </a:lnTo>
                <a:lnTo>
                  <a:pt x="26789" y="35718"/>
                </a:lnTo>
                <a:lnTo>
                  <a:pt x="26789" y="35718"/>
                </a:lnTo>
                <a:lnTo>
                  <a:pt x="26789" y="35718"/>
                </a:lnTo>
                <a:lnTo>
                  <a:pt x="26789" y="35718"/>
                </a:lnTo>
                <a:lnTo>
                  <a:pt x="26789" y="44648"/>
                </a:lnTo>
                <a:lnTo>
                  <a:pt x="26789" y="44648"/>
                </a:lnTo>
                <a:lnTo>
                  <a:pt x="26789" y="44648"/>
                </a:lnTo>
                <a:lnTo>
                  <a:pt x="26789" y="44648"/>
                </a:lnTo>
                <a:lnTo>
                  <a:pt x="26789" y="4464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0" name="Freeform 49"/>
          <p:cNvSpPr/>
          <p:nvPr/>
        </p:nvSpPr>
        <p:spPr bwMode="auto">
          <a:xfrm>
            <a:off x="7402711" y="3053953"/>
            <a:ext cx="303610" cy="8930"/>
          </a:xfrm>
          <a:custGeom>
            <a:avLst/>
            <a:gdLst/>
            <a:ahLst/>
            <a:cxnLst/>
            <a:rect l="0" t="0" r="0" b="0"/>
            <a:pathLst>
              <a:path w="303610" h="8930">
                <a:moveTo>
                  <a:pt x="0" y="0"/>
                </a:moveTo>
                <a:lnTo>
                  <a:pt x="0" y="0"/>
                </a:lnTo>
                <a:lnTo>
                  <a:pt x="0" y="0"/>
                </a:lnTo>
                <a:lnTo>
                  <a:pt x="0" y="0"/>
                </a:lnTo>
                <a:lnTo>
                  <a:pt x="8930" y="0"/>
                </a:lnTo>
                <a:lnTo>
                  <a:pt x="8930" y="8929"/>
                </a:lnTo>
                <a:lnTo>
                  <a:pt x="17859" y="8929"/>
                </a:lnTo>
                <a:lnTo>
                  <a:pt x="35719" y="8929"/>
                </a:lnTo>
                <a:lnTo>
                  <a:pt x="53578" y="8929"/>
                </a:lnTo>
                <a:lnTo>
                  <a:pt x="71437" y="8929"/>
                </a:lnTo>
                <a:lnTo>
                  <a:pt x="98227" y="8929"/>
                </a:lnTo>
                <a:lnTo>
                  <a:pt x="116086" y="8929"/>
                </a:lnTo>
                <a:lnTo>
                  <a:pt x="142875" y="8929"/>
                </a:lnTo>
                <a:lnTo>
                  <a:pt x="169664" y="0"/>
                </a:lnTo>
                <a:lnTo>
                  <a:pt x="187523" y="0"/>
                </a:lnTo>
                <a:lnTo>
                  <a:pt x="214312" y="0"/>
                </a:lnTo>
                <a:lnTo>
                  <a:pt x="241102" y="0"/>
                </a:lnTo>
                <a:lnTo>
                  <a:pt x="258961" y="0"/>
                </a:lnTo>
                <a:lnTo>
                  <a:pt x="276820" y="8929"/>
                </a:lnTo>
                <a:lnTo>
                  <a:pt x="285750" y="8929"/>
                </a:lnTo>
                <a:lnTo>
                  <a:pt x="294680" y="8929"/>
                </a:lnTo>
                <a:lnTo>
                  <a:pt x="303609" y="8929"/>
                </a:lnTo>
                <a:lnTo>
                  <a:pt x="303609" y="892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1" name="Freeform 50"/>
          <p:cNvSpPr/>
          <p:nvPr/>
        </p:nvSpPr>
        <p:spPr bwMode="auto">
          <a:xfrm>
            <a:off x="7572375" y="3018234"/>
            <a:ext cx="17860" cy="321470"/>
          </a:xfrm>
          <a:custGeom>
            <a:avLst/>
            <a:gdLst/>
            <a:ahLst/>
            <a:cxnLst/>
            <a:rect l="0" t="0" r="0" b="0"/>
            <a:pathLst>
              <a:path w="17860" h="321470">
                <a:moveTo>
                  <a:pt x="0" y="0"/>
                </a:moveTo>
                <a:lnTo>
                  <a:pt x="0" y="8930"/>
                </a:lnTo>
                <a:lnTo>
                  <a:pt x="0" y="17859"/>
                </a:lnTo>
                <a:lnTo>
                  <a:pt x="0" y="26789"/>
                </a:lnTo>
                <a:lnTo>
                  <a:pt x="8930" y="44648"/>
                </a:lnTo>
                <a:lnTo>
                  <a:pt x="8930" y="62508"/>
                </a:lnTo>
                <a:lnTo>
                  <a:pt x="8930" y="89297"/>
                </a:lnTo>
                <a:lnTo>
                  <a:pt x="17859" y="116086"/>
                </a:lnTo>
                <a:lnTo>
                  <a:pt x="17859" y="142875"/>
                </a:lnTo>
                <a:lnTo>
                  <a:pt x="17859" y="169664"/>
                </a:lnTo>
                <a:lnTo>
                  <a:pt x="17859" y="196453"/>
                </a:lnTo>
                <a:lnTo>
                  <a:pt x="17859" y="223242"/>
                </a:lnTo>
                <a:lnTo>
                  <a:pt x="8930" y="250031"/>
                </a:lnTo>
                <a:lnTo>
                  <a:pt x="8930" y="267891"/>
                </a:lnTo>
                <a:lnTo>
                  <a:pt x="8930" y="285750"/>
                </a:lnTo>
                <a:lnTo>
                  <a:pt x="8930" y="303609"/>
                </a:lnTo>
                <a:lnTo>
                  <a:pt x="8930" y="312539"/>
                </a:lnTo>
                <a:lnTo>
                  <a:pt x="8930" y="321469"/>
                </a:lnTo>
                <a:lnTo>
                  <a:pt x="8930" y="321469"/>
                </a:lnTo>
                <a:lnTo>
                  <a:pt x="8930" y="321469"/>
                </a:lnTo>
                <a:lnTo>
                  <a:pt x="8930" y="321469"/>
                </a:lnTo>
                <a:lnTo>
                  <a:pt x="8930" y="32146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2" name="Freeform 51"/>
          <p:cNvSpPr/>
          <p:nvPr/>
        </p:nvSpPr>
        <p:spPr bwMode="auto">
          <a:xfrm>
            <a:off x="7733109" y="2902148"/>
            <a:ext cx="321470" cy="410767"/>
          </a:xfrm>
          <a:custGeom>
            <a:avLst/>
            <a:gdLst/>
            <a:ahLst/>
            <a:cxnLst/>
            <a:rect l="0" t="0" r="0" b="0"/>
            <a:pathLst>
              <a:path w="321470" h="410767">
                <a:moveTo>
                  <a:pt x="35719" y="187523"/>
                </a:moveTo>
                <a:lnTo>
                  <a:pt x="35719" y="205383"/>
                </a:lnTo>
                <a:lnTo>
                  <a:pt x="35719" y="232172"/>
                </a:lnTo>
                <a:lnTo>
                  <a:pt x="35719" y="241102"/>
                </a:lnTo>
                <a:lnTo>
                  <a:pt x="35719" y="267891"/>
                </a:lnTo>
                <a:lnTo>
                  <a:pt x="44649" y="294680"/>
                </a:lnTo>
                <a:lnTo>
                  <a:pt x="44649" y="321469"/>
                </a:lnTo>
                <a:lnTo>
                  <a:pt x="35719" y="348258"/>
                </a:lnTo>
                <a:lnTo>
                  <a:pt x="35719" y="375047"/>
                </a:lnTo>
                <a:lnTo>
                  <a:pt x="26789" y="392906"/>
                </a:lnTo>
                <a:lnTo>
                  <a:pt x="26789" y="401836"/>
                </a:lnTo>
                <a:lnTo>
                  <a:pt x="17860" y="410766"/>
                </a:lnTo>
                <a:lnTo>
                  <a:pt x="17860" y="410766"/>
                </a:lnTo>
                <a:lnTo>
                  <a:pt x="8930" y="401836"/>
                </a:lnTo>
                <a:lnTo>
                  <a:pt x="8930" y="392906"/>
                </a:lnTo>
                <a:lnTo>
                  <a:pt x="8930" y="383977"/>
                </a:lnTo>
                <a:lnTo>
                  <a:pt x="8930" y="357188"/>
                </a:lnTo>
                <a:lnTo>
                  <a:pt x="0" y="330398"/>
                </a:lnTo>
                <a:lnTo>
                  <a:pt x="0" y="303609"/>
                </a:lnTo>
                <a:lnTo>
                  <a:pt x="8930" y="267891"/>
                </a:lnTo>
                <a:lnTo>
                  <a:pt x="8930" y="232172"/>
                </a:lnTo>
                <a:lnTo>
                  <a:pt x="17860" y="196453"/>
                </a:lnTo>
                <a:lnTo>
                  <a:pt x="26789" y="151805"/>
                </a:lnTo>
                <a:lnTo>
                  <a:pt x="35719" y="125016"/>
                </a:lnTo>
                <a:lnTo>
                  <a:pt x="53579" y="89297"/>
                </a:lnTo>
                <a:lnTo>
                  <a:pt x="71438" y="62508"/>
                </a:lnTo>
                <a:lnTo>
                  <a:pt x="98227" y="35719"/>
                </a:lnTo>
                <a:lnTo>
                  <a:pt x="125016" y="17859"/>
                </a:lnTo>
                <a:lnTo>
                  <a:pt x="142875" y="0"/>
                </a:lnTo>
                <a:lnTo>
                  <a:pt x="169664" y="0"/>
                </a:lnTo>
                <a:lnTo>
                  <a:pt x="187524" y="0"/>
                </a:lnTo>
                <a:lnTo>
                  <a:pt x="196454" y="8930"/>
                </a:lnTo>
                <a:lnTo>
                  <a:pt x="214313" y="17859"/>
                </a:lnTo>
                <a:lnTo>
                  <a:pt x="223243" y="26789"/>
                </a:lnTo>
                <a:lnTo>
                  <a:pt x="232172" y="44648"/>
                </a:lnTo>
                <a:lnTo>
                  <a:pt x="232172" y="62508"/>
                </a:lnTo>
                <a:lnTo>
                  <a:pt x="223243" y="89297"/>
                </a:lnTo>
                <a:lnTo>
                  <a:pt x="214313" y="107156"/>
                </a:lnTo>
                <a:lnTo>
                  <a:pt x="196454" y="133945"/>
                </a:lnTo>
                <a:lnTo>
                  <a:pt x="178594" y="151805"/>
                </a:lnTo>
                <a:lnTo>
                  <a:pt x="151805" y="178594"/>
                </a:lnTo>
                <a:lnTo>
                  <a:pt x="125016" y="187523"/>
                </a:lnTo>
                <a:lnTo>
                  <a:pt x="98227" y="205383"/>
                </a:lnTo>
                <a:lnTo>
                  <a:pt x="80368" y="205383"/>
                </a:lnTo>
                <a:lnTo>
                  <a:pt x="62508" y="214313"/>
                </a:lnTo>
                <a:lnTo>
                  <a:pt x="44649" y="214313"/>
                </a:lnTo>
                <a:lnTo>
                  <a:pt x="35719" y="205383"/>
                </a:lnTo>
                <a:lnTo>
                  <a:pt x="35719" y="205383"/>
                </a:lnTo>
                <a:lnTo>
                  <a:pt x="35719" y="196453"/>
                </a:lnTo>
                <a:lnTo>
                  <a:pt x="35719" y="187523"/>
                </a:lnTo>
                <a:lnTo>
                  <a:pt x="44649" y="178594"/>
                </a:lnTo>
                <a:lnTo>
                  <a:pt x="53579" y="178594"/>
                </a:lnTo>
                <a:lnTo>
                  <a:pt x="62508" y="178594"/>
                </a:lnTo>
                <a:lnTo>
                  <a:pt x="80368" y="178594"/>
                </a:lnTo>
                <a:lnTo>
                  <a:pt x="98227" y="178594"/>
                </a:lnTo>
                <a:lnTo>
                  <a:pt x="116086" y="187523"/>
                </a:lnTo>
                <a:lnTo>
                  <a:pt x="142875" y="196453"/>
                </a:lnTo>
                <a:lnTo>
                  <a:pt x="160735" y="214313"/>
                </a:lnTo>
                <a:lnTo>
                  <a:pt x="187524" y="232172"/>
                </a:lnTo>
                <a:lnTo>
                  <a:pt x="214313" y="241102"/>
                </a:lnTo>
                <a:lnTo>
                  <a:pt x="241102" y="267891"/>
                </a:lnTo>
                <a:lnTo>
                  <a:pt x="258961" y="285750"/>
                </a:lnTo>
                <a:lnTo>
                  <a:pt x="276821" y="303609"/>
                </a:lnTo>
                <a:lnTo>
                  <a:pt x="294680" y="321469"/>
                </a:lnTo>
                <a:lnTo>
                  <a:pt x="303610" y="330398"/>
                </a:lnTo>
                <a:lnTo>
                  <a:pt x="312539" y="339328"/>
                </a:lnTo>
                <a:lnTo>
                  <a:pt x="321469" y="357188"/>
                </a:lnTo>
                <a:lnTo>
                  <a:pt x="321469" y="366117"/>
                </a:lnTo>
                <a:lnTo>
                  <a:pt x="312539" y="366117"/>
                </a:lnTo>
                <a:lnTo>
                  <a:pt x="312539" y="375047"/>
                </a:lnTo>
                <a:lnTo>
                  <a:pt x="312539" y="375047"/>
                </a:lnTo>
                <a:lnTo>
                  <a:pt x="312539" y="37504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3" name="Freeform 52"/>
          <p:cNvSpPr/>
          <p:nvPr/>
        </p:nvSpPr>
        <p:spPr bwMode="auto">
          <a:xfrm>
            <a:off x="6732984" y="3464718"/>
            <a:ext cx="196455" cy="267892"/>
          </a:xfrm>
          <a:custGeom>
            <a:avLst/>
            <a:gdLst/>
            <a:ahLst/>
            <a:cxnLst/>
            <a:rect l="0" t="0" r="0" b="0"/>
            <a:pathLst>
              <a:path w="196455" h="267892">
                <a:moveTo>
                  <a:pt x="0" y="0"/>
                </a:moveTo>
                <a:lnTo>
                  <a:pt x="8930" y="0"/>
                </a:lnTo>
                <a:lnTo>
                  <a:pt x="8930" y="8930"/>
                </a:lnTo>
                <a:lnTo>
                  <a:pt x="8930" y="8930"/>
                </a:lnTo>
                <a:lnTo>
                  <a:pt x="8930" y="26789"/>
                </a:lnTo>
                <a:lnTo>
                  <a:pt x="17860" y="44649"/>
                </a:lnTo>
                <a:lnTo>
                  <a:pt x="17860" y="62508"/>
                </a:lnTo>
                <a:lnTo>
                  <a:pt x="26789" y="89297"/>
                </a:lnTo>
                <a:lnTo>
                  <a:pt x="26789" y="116086"/>
                </a:lnTo>
                <a:lnTo>
                  <a:pt x="26789" y="142875"/>
                </a:lnTo>
                <a:lnTo>
                  <a:pt x="26789" y="169664"/>
                </a:lnTo>
                <a:lnTo>
                  <a:pt x="26789" y="196453"/>
                </a:lnTo>
                <a:lnTo>
                  <a:pt x="35719" y="214313"/>
                </a:lnTo>
                <a:lnTo>
                  <a:pt x="35719" y="232172"/>
                </a:lnTo>
                <a:lnTo>
                  <a:pt x="44649" y="241102"/>
                </a:lnTo>
                <a:lnTo>
                  <a:pt x="44649" y="258961"/>
                </a:lnTo>
                <a:lnTo>
                  <a:pt x="53579" y="267891"/>
                </a:lnTo>
                <a:lnTo>
                  <a:pt x="62508" y="267891"/>
                </a:lnTo>
                <a:lnTo>
                  <a:pt x="71438" y="267891"/>
                </a:lnTo>
                <a:lnTo>
                  <a:pt x="71438" y="267891"/>
                </a:lnTo>
                <a:lnTo>
                  <a:pt x="80368" y="258961"/>
                </a:lnTo>
                <a:lnTo>
                  <a:pt x="98227" y="241102"/>
                </a:lnTo>
                <a:lnTo>
                  <a:pt x="107157" y="232172"/>
                </a:lnTo>
                <a:lnTo>
                  <a:pt x="125016" y="214313"/>
                </a:lnTo>
                <a:lnTo>
                  <a:pt x="133946" y="196453"/>
                </a:lnTo>
                <a:lnTo>
                  <a:pt x="151805" y="178594"/>
                </a:lnTo>
                <a:lnTo>
                  <a:pt x="169664" y="160735"/>
                </a:lnTo>
                <a:lnTo>
                  <a:pt x="178594" y="142875"/>
                </a:lnTo>
                <a:lnTo>
                  <a:pt x="187524" y="125016"/>
                </a:lnTo>
                <a:lnTo>
                  <a:pt x="187524" y="116086"/>
                </a:lnTo>
                <a:lnTo>
                  <a:pt x="196454" y="107157"/>
                </a:lnTo>
                <a:lnTo>
                  <a:pt x="196454" y="10715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4" name="Freeform 53"/>
          <p:cNvSpPr/>
          <p:nvPr/>
        </p:nvSpPr>
        <p:spPr bwMode="auto">
          <a:xfrm>
            <a:off x="6938367" y="3562945"/>
            <a:ext cx="169665" cy="258962"/>
          </a:xfrm>
          <a:custGeom>
            <a:avLst/>
            <a:gdLst/>
            <a:ahLst/>
            <a:cxnLst/>
            <a:rect l="0" t="0" r="0" b="0"/>
            <a:pathLst>
              <a:path w="169665" h="258962">
                <a:moveTo>
                  <a:pt x="17860" y="160734"/>
                </a:moveTo>
                <a:lnTo>
                  <a:pt x="17860" y="160734"/>
                </a:lnTo>
                <a:lnTo>
                  <a:pt x="8930" y="169664"/>
                </a:lnTo>
                <a:lnTo>
                  <a:pt x="8930" y="169664"/>
                </a:lnTo>
                <a:lnTo>
                  <a:pt x="0" y="169664"/>
                </a:lnTo>
                <a:lnTo>
                  <a:pt x="0" y="178594"/>
                </a:lnTo>
                <a:lnTo>
                  <a:pt x="0" y="178594"/>
                </a:lnTo>
                <a:lnTo>
                  <a:pt x="0" y="169664"/>
                </a:lnTo>
                <a:lnTo>
                  <a:pt x="8930" y="160734"/>
                </a:lnTo>
                <a:lnTo>
                  <a:pt x="8930" y="151805"/>
                </a:lnTo>
                <a:lnTo>
                  <a:pt x="8930" y="133945"/>
                </a:lnTo>
                <a:lnTo>
                  <a:pt x="17860" y="107156"/>
                </a:lnTo>
                <a:lnTo>
                  <a:pt x="26789" y="89297"/>
                </a:lnTo>
                <a:lnTo>
                  <a:pt x="35719" y="62508"/>
                </a:lnTo>
                <a:lnTo>
                  <a:pt x="53578" y="35719"/>
                </a:lnTo>
                <a:lnTo>
                  <a:pt x="71438" y="17859"/>
                </a:lnTo>
                <a:lnTo>
                  <a:pt x="89297" y="0"/>
                </a:lnTo>
                <a:lnTo>
                  <a:pt x="116086" y="0"/>
                </a:lnTo>
                <a:lnTo>
                  <a:pt x="133946" y="0"/>
                </a:lnTo>
                <a:lnTo>
                  <a:pt x="142875" y="0"/>
                </a:lnTo>
                <a:lnTo>
                  <a:pt x="160735" y="17859"/>
                </a:lnTo>
                <a:lnTo>
                  <a:pt x="169664" y="26789"/>
                </a:lnTo>
                <a:lnTo>
                  <a:pt x="169664" y="53578"/>
                </a:lnTo>
                <a:lnTo>
                  <a:pt x="169664" y="80367"/>
                </a:lnTo>
                <a:lnTo>
                  <a:pt x="169664" y="107156"/>
                </a:lnTo>
                <a:lnTo>
                  <a:pt x="160735" y="133945"/>
                </a:lnTo>
                <a:lnTo>
                  <a:pt x="151805" y="160734"/>
                </a:lnTo>
                <a:lnTo>
                  <a:pt x="133946" y="187523"/>
                </a:lnTo>
                <a:lnTo>
                  <a:pt x="133946" y="205383"/>
                </a:lnTo>
                <a:lnTo>
                  <a:pt x="125016" y="223242"/>
                </a:lnTo>
                <a:lnTo>
                  <a:pt x="116086" y="241101"/>
                </a:lnTo>
                <a:lnTo>
                  <a:pt x="116086" y="250031"/>
                </a:lnTo>
                <a:lnTo>
                  <a:pt x="107156" y="258961"/>
                </a:lnTo>
                <a:lnTo>
                  <a:pt x="107156" y="258961"/>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5" name="Freeform 54"/>
          <p:cNvSpPr/>
          <p:nvPr/>
        </p:nvSpPr>
        <p:spPr bwMode="auto">
          <a:xfrm>
            <a:off x="6947297" y="3607593"/>
            <a:ext cx="62509" cy="17861"/>
          </a:xfrm>
          <a:custGeom>
            <a:avLst/>
            <a:gdLst/>
            <a:ahLst/>
            <a:cxnLst/>
            <a:rect l="0" t="0" r="0" b="0"/>
            <a:pathLst>
              <a:path w="62509" h="17861">
                <a:moveTo>
                  <a:pt x="0" y="0"/>
                </a:moveTo>
                <a:lnTo>
                  <a:pt x="0" y="0"/>
                </a:lnTo>
                <a:lnTo>
                  <a:pt x="0" y="0"/>
                </a:lnTo>
                <a:lnTo>
                  <a:pt x="8930" y="0"/>
                </a:lnTo>
                <a:lnTo>
                  <a:pt x="26789" y="0"/>
                </a:lnTo>
                <a:lnTo>
                  <a:pt x="44648" y="8930"/>
                </a:lnTo>
                <a:lnTo>
                  <a:pt x="62508" y="17860"/>
                </a:lnTo>
                <a:lnTo>
                  <a:pt x="62508" y="1786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6" name="Freeform 55"/>
          <p:cNvSpPr/>
          <p:nvPr/>
        </p:nvSpPr>
        <p:spPr bwMode="auto">
          <a:xfrm>
            <a:off x="7027664" y="3625453"/>
            <a:ext cx="1" cy="1"/>
          </a:xfrm>
          <a:custGeom>
            <a:avLst/>
            <a:gdLst/>
            <a:ahLst/>
            <a:cxnLst/>
            <a:rect l="0" t="0" r="0" b="0"/>
            <a:pathLst>
              <a:path w="1" h="1">
                <a:moveTo>
                  <a:pt x="0" y="0"/>
                </a:move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7" name="Freeform 56"/>
          <p:cNvSpPr/>
          <p:nvPr/>
        </p:nvSpPr>
        <p:spPr bwMode="auto">
          <a:xfrm>
            <a:off x="7152680" y="3634382"/>
            <a:ext cx="107157" cy="241103"/>
          </a:xfrm>
          <a:custGeom>
            <a:avLst/>
            <a:gdLst/>
            <a:ahLst/>
            <a:cxnLst/>
            <a:rect l="0" t="0" r="0" b="0"/>
            <a:pathLst>
              <a:path w="107157" h="241103">
                <a:moveTo>
                  <a:pt x="98226" y="0"/>
                </a:moveTo>
                <a:lnTo>
                  <a:pt x="89297" y="8930"/>
                </a:lnTo>
                <a:lnTo>
                  <a:pt x="71437" y="26789"/>
                </a:lnTo>
                <a:lnTo>
                  <a:pt x="71437" y="35719"/>
                </a:lnTo>
                <a:lnTo>
                  <a:pt x="53578" y="62508"/>
                </a:lnTo>
                <a:lnTo>
                  <a:pt x="44648" y="80368"/>
                </a:lnTo>
                <a:lnTo>
                  <a:pt x="35718" y="98227"/>
                </a:lnTo>
                <a:lnTo>
                  <a:pt x="17859" y="125016"/>
                </a:lnTo>
                <a:lnTo>
                  <a:pt x="8929" y="142875"/>
                </a:lnTo>
                <a:lnTo>
                  <a:pt x="0" y="160735"/>
                </a:lnTo>
                <a:lnTo>
                  <a:pt x="0" y="178594"/>
                </a:lnTo>
                <a:lnTo>
                  <a:pt x="0" y="187524"/>
                </a:lnTo>
                <a:lnTo>
                  <a:pt x="0" y="205383"/>
                </a:lnTo>
                <a:lnTo>
                  <a:pt x="8929" y="214313"/>
                </a:lnTo>
                <a:lnTo>
                  <a:pt x="17859" y="223243"/>
                </a:lnTo>
                <a:lnTo>
                  <a:pt x="26789" y="232172"/>
                </a:lnTo>
                <a:lnTo>
                  <a:pt x="44648" y="241102"/>
                </a:lnTo>
                <a:lnTo>
                  <a:pt x="62508" y="241102"/>
                </a:lnTo>
                <a:lnTo>
                  <a:pt x="71437" y="241102"/>
                </a:lnTo>
                <a:lnTo>
                  <a:pt x="89297" y="241102"/>
                </a:lnTo>
                <a:lnTo>
                  <a:pt x="98226" y="241102"/>
                </a:lnTo>
                <a:lnTo>
                  <a:pt x="107156" y="241102"/>
                </a:lnTo>
                <a:lnTo>
                  <a:pt x="107156" y="241102"/>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8" name="Freeform 57"/>
          <p:cNvSpPr/>
          <p:nvPr/>
        </p:nvSpPr>
        <p:spPr bwMode="auto">
          <a:xfrm>
            <a:off x="7384852" y="3768328"/>
            <a:ext cx="196454" cy="187524"/>
          </a:xfrm>
          <a:custGeom>
            <a:avLst/>
            <a:gdLst/>
            <a:ahLst/>
            <a:cxnLst/>
            <a:rect l="0" t="0" r="0" b="0"/>
            <a:pathLst>
              <a:path w="196454" h="187524">
                <a:moveTo>
                  <a:pt x="35718" y="0"/>
                </a:moveTo>
                <a:lnTo>
                  <a:pt x="26789" y="17859"/>
                </a:lnTo>
                <a:lnTo>
                  <a:pt x="17859" y="35718"/>
                </a:lnTo>
                <a:lnTo>
                  <a:pt x="17859" y="44648"/>
                </a:lnTo>
                <a:lnTo>
                  <a:pt x="8929" y="71437"/>
                </a:lnTo>
                <a:lnTo>
                  <a:pt x="0" y="98226"/>
                </a:lnTo>
                <a:lnTo>
                  <a:pt x="0" y="116086"/>
                </a:lnTo>
                <a:lnTo>
                  <a:pt x="0" y="142875"/>
                </a:lnTo>
                <a:lnTo>
                  <a:pt x="0" y="160734"/>
                </a:lnTo>
                <a:lnTo>
                  <a:pt x="8929" y="169664"/>
                </a:lnTo>
                <a:lnTo>
                  <a:pt x="17859" y="178593"/>
                </a:lnTo>
                <a:lnTo>
                  <a:pt x="35718" y="187523"/>
                </a:lnTo>
                <a:lnTo>
                  <a:pt x="44648" y="178593"/>
                </a:lnTo>
                <a:lnTo>
                  <a:pt x="71437" y="169664"/>
                </a:lnTo>
                <a:lnTo>
                  <a:pt x="89296" y="160734"/>
                </a:lnTo>
                <a:lnTo>
                  <a:pt x="116086" y="142875"/>
                </a:lnTo>
                <a:lnTo>
                  <a:pt x="142875" y="116086"/>
                </a:lnTo>
                <a:lnTo>
                  <a:pt x="160734" y="98226"/>
                </a:lnTo>
                <a:lnTo>
                  <a:pt x="178593" y="71437"/>
                </a:lnTo>
                <a:lnTo>
                  <a:pt x="187523" y="53578"/>
                </a:lnTo>
                <a:lnTo>
                  <a:pt x="196453" y="44648"/>
                </a:lnTo>
                <a:lnTo>
                  <a:pt x="196453" y="35718"/>
                </a:lnTo>
                <a:lnTo>
                  <a:pt x="196453" y="3571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9" name="Freeform 58"/>
          <p:cNvSpPr/>
          <p:nvPr/>
        </p:nvSpPr>
        <p:spPr bwMode="auto">
          <a:xfrm>
            <a:off x="7652742" y="3857625"/>
            <a:ext cx="196454" cy="241102"/>
          </a:xfrm>
          <a:custGeom>
            <a:avLst/>
            <a:gdLst/>
            <a:ahLst/>
            <a:cxnLst/>
            <a:rect l="0" t="0" r="0" b="0"/>
            <a:pathLst>
              <a:path w="196454" h="241102">
                <a:moveTo>
                  <a:pt x="196453" y="44648"/>
                </a:moveTo>
                <a:lnTo>
                  <a:pt x="196453" y="35718"/>
                </a:lnTo>
                <a:lnTo>
                  <a:pt x="187524" y="26789"/>
                </a:lnTo>
                <a:lnTo>
                  <a:pt x="187524" y="26789"/>
                </a:lnTo>
                <a:lnTo>
                  <a:pt x="178594" y="8929"/>
                </a:lnTo>
                <a:lnTo>
                  <a:pt x="151805" y="0"/>
                </a:lnTo>
                <a:lnTo>
                  <a:pt x="133946" y="0"/>
                </a:lnTo>
                <a:lnTo>
                  <a:pt x="107156" y="8929"/>
                </a:lnTo>
                <a:lnTo>
                  <a:pt x="71438" y="17859"/>
                </a:lnTo>
                <a:lnTo>
                  <a:pt x="44649" y="35718"/>
                </a:lnTo>
                <a:lnTo>
                  <a:pt x="26789" y="53578"/>
                </a:lnTo>
                <a:lnTo>
                  <a:pt x="8930" y="80367"/>
                </a:lnTo>
                <a:lnTo>
                  <a:pt x="0" y="107156"/>
                </a:lnTo>
                <a:lnTo>
                  <a:pt x="0" y="133945"/>
                </a:lnTo>
                <a:lnTo>
                  <a:pt x="8930" y="160734"/>
                </a:lnTo>
                <a:lnTo>
                  <a:pt x="17860" y="187523"/>
                </a:lnTo>
                <a:lnTo>
                  <a:pt x="35719" y="205382"/>
                </a:lnTo>
                <a:lnTo>
                  <a:pt x="62508" y="223242"/>
                </a:lnTo>
                <a:lnTo>
                  <a:pt x="80367" y="241101"/>
                </a:lnTo>
                <a:lnTo>
                  <a:pt x="89297" y="241101"/>
                </a:lnTo>
                <a:lnTo>
                  <a:pt x="89297" y="241101"/>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0" name="Freeform 59"/>
          <p:cNvSpPr/>
          <p:nvPr/>
        </p:nvSpPr>
        <p:spPr bwMode="auto">
          <a:xfrm>
            <a:off x="7670602" y="3884414"/>
            <a:ext cx="133946" cy="89298"/>
          </a:xfrm>
          <a:custGeom>
            <a:avLst/>
            <a:gdLst/>
            <a:ahLst/>
            <a:cxnLst/>
            <a:rect l="0" t="0" r="0" b="0"/>
            <a:pathLst>
              <a:path w="133946" h="89298">
                <a:moveTo>
                  <a:pt x="0" y="0"/>
                </a:moveTo>
                <a:lnTo>
                  <a:pt x="0" y="0"/>
                </a:lnTo>
                <a:lnTo>
                  <a:pt x="0" y="0"/>
                </a:lnTo>
                <a:lnTo>
                  <a:pt x="8929" y="8929"/>
                </a:lnTo>
                <a:lnTo>
                  <a:pt x="26789" y="17859"/>
                </a:lnTo>
                <a:lnTo>
                  <a:pt x="53578" y="35718"/>
                </a:lnTo>
                <a:lnTo>
                  <a:pt x="89296" y="62507"/>
                </a:lnTo>
                <a:lnTo>
                  <a:pt x="116086" y="80367"/>
                </a:lnTo>
                <a:lnTo>
                  <a:pt x="133945" y="89297"/>
                </a:lnTo>
                <a:lnTo>
                  <a:pt x="133945" y="8929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1" name="Freeform 60"/>
          <p:cNvSpPr/>
          <p:nvPr/>
        </p:nvSpPr>
        <p:spPr bwMode="auto">
          <a:xfrm>
            <a:off x="6670477" y="3839765"/>
            <a:ext cx="178594" cy="187525"/>
          </a:xfrm>
          <a:custGeom>
            <a:avLst/>
            <a:gdLst/>
            <a:ahLst/>
            <a:cxnLst/>
            <a:rect l="0" t="0" r="0" b="0"/>
            <a:pathLst>
              <a:path w="178594" h="187525">
                <a:moveTo>
                  <a:pt x="71437" y="17860"/>
                </a:moveTo>
                <a:lnTo>
                  <a:pt x="53578" y="26789"/>
                </a:lnTo>
                <a:lnTo>
                  <a:pt x="35718" y="44649"/>
                </a:lnTo>
                <a:lnTo>
                  <a:pt x="35718" y="53578"/>
                </a:lnTo>
                <a:lnTo>
                  <a:pt x="17859" y="71438"/>
                </a:lnTo>
                <a:lnTo>
                  <a:pt x="8929" y="98227"/>
                </a:lnTo>
                <a:lnTo>
                  <a:pt x="0" y="125016"/>
                </a:lnTo>
                <a:lnTo>
                  <a:pt x="0" y="142875"/>
                </a:lnTo>
                <a:lnTo>
                  <a:pt x="8929" y="160735"/>
                </a:lnTo>
                <a:lnTo>
                  <a:pt x="17859" y="178594"/>
                </a:lnTo>
                <a:lnTo>
                  <a:pt x="35718" y="187524"/>
                </a:lnTo>
                <a:lnTo>
                  <a:pt x="44648" y="187524"/>
                </a:lnTo>
                <a:lnTo>
                  <a:pt x="62507" y="187524"/>
                </a:lnTo>
                <a:lnTo>
                  <a:pt x="80367" y="178594"/>
                </a:lnTo>
                <a:lnTo>
                  <a:pt x="89296" y="178594"/>
                </a:lnTo>
                <a:lnTo>
                  <a:pt x="107156" y="160735"/>
                </a:lnTo>
                <a:lnTo>
                  <a:pt x="133945" y="142875"/>
                </a:lnTo>
                <a:lnTo>
                  <a:pt x="151804" y="116086"/>
                </a:lnTo>
                <a:lnTo>
                  <a:pt x="160734" y="98227"/>
                </a:lnTo>
                <a:lnTo>
                  <a:pt x="169664" y="71438"/>
                </a:lnTo>
                <a:lnTo>
                  <a:pt x="178593" y="44649"/>
                </a:lnTo>
                <a:lnTo>
                  <a:pt x="178593" y="26789"/>
                </a:lnTo>
                <a:lnTo>
                  <a:pt x="160734" y="17860"/>
                </a:lnTo>
                <a:lnTo>
                  <a:pt x="142875" y="8930"/>
                </a:lnTo>
                <a:lnTo>
                  <a:pt x="116086" y="0"/>
                </a:lnTo>
                <a:lnTo>
                  <a:pt x="89296" y="8930"/>
                </a:lnTo>
                <a:lnTo>
                  <a:pt x="62507" y="17860"/>
                </a:lnTo>
                <a:lnTo>
                  <a:pt x="44648" y="35719"/>
                </a:lnTo>
                <a:lnTo>
                  <a:pt x="26789" y="53578"/>
                </a:lnTo>
                <a:lnTo>
                  <a:pt x="17859" y="71438"/>
                </a:lnTo>
                <a:lnTo>
                  <a:pt x="8929" y="80367"/>
                </a:lnTo>
                <a:lnTo>
                  <a:pt x="8929" y="8036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2" name="Freeform 61"/>
          <p:cNvSpPr/>
          <p:nvPr/>
        </p:nvSpPr>
        <p:spPr bwMode="auto">
          <a:xfrm>
            <a:off x="6875859" y="3893343"/>
            <a:ext cx="133947" cy="178595"/>
          </a:xfrm>
          <a:custGeom>
            <a:avLst/>
            <a:gdLst/>
            <a:ahLst/>
            <a:cxnLst/>
            <a:rect l="0" t="0" r="0" b="0"/>
            <a:pathLst>
              <a:path w="133947" h="178595">
                <a:moveTo>
                  <a:pt x="62508" y="53578"/>
                </a:moveTo>
                <a:lnTo>
                  <a:pt x="62508" y="62508"/>
                </a:lnTo>
                <a:lnTo>
                  <a:pt x="53579" y="80368"/>
                </a:lnTo>
                <a:lnTo>
                  <a:pt x="44649" y="80368"/>
                </a:lnTo>
                <a:lnTo>
                  <a:pt x="35719" y="98227"/>
                </a:lnTo>
                <a:lnTo>
                  <a:pt x="26789" y="116086"/>
                </a:lnTo>
                <a:lnTo>
                  <a:pt x="17860" y="133946"/>
                </a:lnTo>
                <a:lnTo>
                  <a:pt x="8930" y="151805"/>
                </a:lnTo>
                <a:lnTo>
                  <a:pt x="8930" y="160735"/>
                </a:lnTo>
                <a:lnTo>
                  <a:pt x="0" y="178594"/>
                </a:lnTo>
                <a:lnTo>
                  <a:pt x="0" y="178594"/>
                </a:lnTo>
                <a:lnTo>
                  <a:pt x="0" y="178594"/>
                </a:lnTo>
                <a:lnTo>
                  <a:pt x="0" y="178594"/>
                </a:lnTo>
                <a:lnTo>
                  <a:pt x="0" y="178594"/>
                </a:lnTo>
                <a:lnTo>
                  <a:pt x="0" y="169664"/>
                </a:lnTo>
                <a:lnTo>
                  <a:pt x="8930" y="151805"/>
                </a:lnTo>
                <a:lnTo>
                  <a:pt x="17860" y="133946"/>
                </a:lnTo>
                <a:lnTo>
                  <a:pt x="17860" y="116086"/>
                </a:lnTo>
                <a:lnTo>
                  <a:pt x="26789" y="89297"/>
                </a:lnTo>
                <a:lnTo>
                  <a:pt x="35719" y="71438"/>
                </a:lnTo>
                <a:lnTo>
                  <a:pt x="35719" y="53578"/>
                </a:lnTo>
                <a:lnTo>
                  <a:pt x="44649" y="35719"/>
                </a:lnTo>
                <a:lnTo>
                  <a:pt x="44649" y="26789"/>
                </a:lnTo>
                <a:lnTo>
                  <a:pt x="53579" y="17860"/>
                </a:lnTo>
                <a:lnTo>
                  <a:pt x="62508" y="8930"/>
                </a:lnTo>
                <a:lnTo>
                  <a:pt x="71438" y="8930"/>
                </a:lnTo>
                <a:lnTo>
                  <a:pt x="89297" y="0"/>
                </a:lnTo>
                <a:lnTo>
                  <a:pt x="107157" y="0"/>
                </a:lnTo>
                <a:lnTo>
                  <a:pt x="125016" y="0"/>
                </a:lnTo>
                <a:lnTo>
                  <a:pt x="133946" y="0"/>
                </a:lnTo>
                <a:lnTo>
                  <a:pt x="133946"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3" name="Freeform 62"/>
          <p:cNvSpPr/>
          <p:nvPr/>
        </p:nvSpPr>
        <p:spPr bwMode="auto">
          <a:xfrm>
            <a:off x="6875859" y="3929062"/>
            <a:ext cx="267892" cy="62509"/>
          </a:xfrm>
          <a:custGeom>
            <a:avLst/>
            <a:gdLst/>
            <a:ahLst/>
            <a:cxnLst/>
            <a:rect l="0" t="0" r="0" b="0"/>
            <a:pathLst>
              <a:path w="267892" h="62509">
                <a:moveTo>
                  <a:pt x="0" y="0"/>
                </a:moveTo>
                <a:lnTo>
                  <a:pt x="0" y="0"/>
                </a:lnTo>
                <a:lnTo>
                  <a:pt x="0" y="0"/>
                </a:lnTo>
                <a:lnTo>
                  <a:pt x="8930" y="0"/>
                </a:lnTo>
                <a:lnTo>
                  <a:pt x="17860" y="0"/>
                </a:lnTo>
                <a:lnTo>
                  <a:pt x="35719" y="0"/>
                </a:lnTo>
                <a:lnTo>
                  <a:pt x="62508" y="8930"/>
                </a:lnTo>
                <a:lnTo>
                  <a:pt x="98227" y="8930"/>
                </a:lnTo>
                <a:lnTo>
                  <a:pt x="133946" y="17859"/>
                </a:lnTo>
                <a:lnTo>
                  <a:pt x="160735" y="26789"/>
                </a:lnTo>
                <a:lnTo>
                  <a:pt x="187524" y="35719"/>
                </a:lnTo>
                <a:lnTo>
                  <a:pt x="214313" y="44649"/>
                </a:lnTo>
                <a:lnTo>
                  <a:pt x="241102" y="44649"/>
                </a:lnTo>
                <a:lnTo>
                  <a:pt x="258961" y="53578"/>
                </a:lnTo>
                <a:lnTo>
                  <a:pt x="267891" y="53578"/>
                </a:lnTo>
                <a:lnTo>
                  <a:pt x="267891" y="62508"/>
                </a:lnTo>
                <a:lnTo>
                  <a:pt x="267891" y="6250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4" name="Freeform 63"/>
          <p:cNvSpPr/>
          <p:nvPr/>
        </p:nvSpPr>
        <p:spPr bwMode="auto">
          <a:xfrm>
            <a:off x="7188398" y="4054078"/>
            <a:ext cx="169666" cy="205384"/>
          </a:xfrm>
          <a:custGeom>
            <a:avLst/>
            <a:gdLst/>
            <a:ahLst/>
            <a:cxnLst/>
            <a:rect l="0" t="0" r="0" b="0"/>
            <a:pathLst>
              <a:path w="169666" h="205384">
                <a:moveTo>
                  <a:pt x="169665" y="17859"/>
                </a:moveTo>
                <a:lnTo>
                  <a:pt x="160735" y="8929"/>
                </a:lnTo>
                <a:lnTo>
                  <a:pt x="151805" y="8929"/>
                </a:lnTo>
                <a:lnTo>
                  <a:pt x="142875" y="0"/>
                </a:lnTo>
                <a:lnTo>
                  <a:pt x="116086" y="0"/>
                </a:lnTo>
                <a:lnTo>
                  <a:pt x="98227" y="0"/>
                </a:lnTo>
                <a:lnTo>
                  <a:pt x="71438" y="8929"/>
                </a:lnTo>
                <a:lnTo>
                  <a:pt x="44649" y="26789"/>
                </a:lnTo>
                <a:lnTo>
                  <a:pt x="26790" y="44648"/>
                </a:lnTo>
                <a:lnTo>
                  <a:pt x="8930" y="62508"/>
                </a:lnTo>
                <a:lnTo>
                  <a:pt x="0" y="89297"/>
                </a:lnTo>
                <a:lnTo>
                  <a:pt x="0" y="107156"/>
                </a:lnTo>
                <a:lnTo>
                  <a:pt x="0" y="133945"/>
                </a:lnTo>
                <a:lnTo>
                  <a:pt x="8930" y="160734"/>
                </a:lnTo>
                <a:lnTo>
                  <a:pt x="26790" y="178593"/>
                </a:lnTo>
                <a:lnTo>
                  <a:pt x="44649" y="196453"/>
                </a:lnTo>
                <a:lnTo>
                  <a:pt x="53579" y="205383"/>
                </a:lnTo>
                <a:lnTo>
                  <a:pt x="53579" y="20538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5" name="Freeform 64"/>
          <p:cNvSpPr/>
          <p:nvPr/>
        </p:nvSpPr>
        <p:spPr bwMode="auto">
          <a:xfrm>
            <a:off x="7313414" y="4116586"/>
            <a:ext cx="187525" cy="160735"/>
          </a:xfrm>
          <a:custGeom>
            <a:avLst/>
            <a:gdLst/>
            <a:ahLst/>
            <a:cxnLst/>
            <a:rect l="0" t="0" r="0" b="0"/>
            <a:pathLst>
              <a:path w="187525" h="160735">
                <a:moveTo>
                  <a:pt x="26789" y="53578"/>
                </a:moveTo>
                <a:lnTo>
                  <a:pt x="17859" y="62507"/>
                </a:lnTo>
                <a:lnTo>
                  <a:pt x="8930" y="71437"/>
                </a:lnTo>
                <a:lnTo>
                  <a:pt x="8930" y="80367"/>
                </a:lnTo>
                <a:lnTo>
                  <a:pt x="0" y="98226"/>
                </a:lnTo>
                <a:lnTo>
                  <a:pt x="8930" y="116085"/>
                </a:lnTo>
                <a:lnTo>
                  <a:pt x="17859" y="133945"/>
                </a:lnTo>
                <a:lnTo>
                  <a:pt x="35719" y="142875"/>
                </a:lnTo>
                <a:lnTo>
                  <a:pt x="53578" y="151804"/>
                </a:lnTo>
                <a:lnTo>
                  <a:pt x="80367" y="160734"/>
                </a:lnTo>
                <a:lnTo>
                  <a:pt x="107156" y="160734"/>
                </a:lnTo>
                <a:lnTo>
                  <a:pt x="125016" y="151804"/>
                </a:lnTo>
                <a:lnTo>
                  <a:pt x="151805" y="142875"/>
                </a:lnTo>
                <a:lnTo>
                  <a:pt x="169664" y="125015"/>
                </a:lnTo>
                <a:lnTo>
                  <a:pt x="178594" y="98226"/>
                </a:lnTo>
                <a:lnTo>
                  <a:pt x="187524" y="80367"/>
                </a:lnTo>
                <a:lnTo>
                  <a:pt x="178594" y="53578"/>
                </a:lnTo>
                <a:lnTo>
                  <a:pt x="169664" y="35718"/>
                </a:lnTo>
                <a:lnTo>
                  <a:pt x="151805" y="8929"/>
                </a:lnTo>
                <a:lnTo>
                  <a:pt x="125016" y="0"/>
                </a:lnTo>
                <a:lnTo>
                  <a:pt x="98227" y="0"/>
                </a:lnTo>
                <a:lnTo>
                  <a:pt x="80367" y="0"/>
                </a:lnTo>
                <a:lnTo>
                  <a:pt x="53578" y="8929"/>
                </a:lnTo>
                <a:lnTo>
                  <a:pt x="44649" y="17859"/>
                </a:lnTo>
                <a:lnTo>
                  <a:pt x="35719" y="17859"/>
                </a:lnTo>
                <a:lnTo>
                  <a:pt x="35719" y="1785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6" name="Freeform 65"/>
          <p:cNvSpPr/>
          <p:nvPr/>
        </p:nvSpPr>
        <p:spPr bwMode="auto">
          <a:xfrm>
            <a:off x="7429500" y="4170164"/>
            <a:ext cx="276821" cy="223243"/>
          </a:xfrm>
          <a:custGeom>
            <a:avLst/>
            <a:gdLst/>
            <a:ahLst/>
            <a:cxnLst/>
            <a:rect l="0" t="0" r="0" b="0"/>
            <a:pathLst>
              <a:path w="276821" h="223243">
                <a:moveTo>
                  <a:pt x="0" y="142875"/>
                </a:moveTo>
                <a:lnTo>
                  <a:pt x="8930" y="133945"/>
                </a:lnTo>
                <a:lnTo>
                  <a:pt x="8930" y="116086"/>
                </a:lnTo>
                <a:lnTo>
                  <a:pt x="17859" y="107156"/>
                </a:lnTo>
                <a:lnTo>
                  <a:pt x="26789" y="80367"/>
                </a:lnTo>
                <a:lnTo>
                  <a:pt x="44648" y="53578"/>
                </a:lnTo>
                <a:lnTo>
                  <a:pt x="62508" y="35718"/>
                </a:lnTo>
                <a:lnTo>
                  <a:pt x="89297" y="17859"/>
                </a:lnTo>
                <a:lnTo>
                  <a:pt x="107156" y="0"/>
                </a:lnTo>
                <a:lnTo>
                  <a:pt x="125016" y="0"/>
                </a:lnTo>
                <a:lnTo>
                  <a:pt x="133945" y="0"/>
                </a:lnTo>
                <a:lnTo>
                  <a:pt x="142875" y="8929"/>
                </a:lnTo>
                <a:lnTo>
                  <a:pt x="142875" y="26789"/>
                </a:lnTo>
                <a:lnTo>
                  <a:pt x="142875" y="44648"/>
                </a:lnTo>
                <a:lnTo>
                  <a:pt x="142875" y="62507"/>
                </a:lnTo>
                <a:lnTo>
                  <a:pt x="133945" y="80367"/>
                </a:lnTo>
                <a:lnTo>
                  <a:pt x="133945" y="89297"/>
                </a:lnTo>
                <a:lnTo>
                  <a:pt x="133945" y="107156"/>
                </a:lnTo>
                <a:lnTo>
                  <a:pt x="133945" y="116086"/>
                </a:lnTo>
                <a:lnTo>
                  <a:pt x="142875" y="125015"/>
                </a:lnTo>
                <a:lnTo>
                  <a:pt x="142875" y="133945"/>
                </a:lnTo>
                <a:lnTo>
                  <a:pt x="151805" y="133945"/>
                </a:lnTo>
                <a:lnTo>
                  <a:pt x="160734" y="133945"/>
                </a:lnTo>
                <a:lnTo>
                  <a:pt x="178594" y="125015"/>
                </a:lnTo>
                <a:lnTo>
                  <a:pt x="187523" y="107156"/>
                </a:lnTo>
                <a:lnTo>
                  <a:pt x="205383" y="89297"/>
                </a:lnTo>
                <a:lnTo>
                  <a:pt x="232172" y="80367"/>
                </a:lnTo>
                <a:lnTo>
                  <a:pt x="250031" y="62507"/>
                </a:lnTo>
                <a:lnTo>
                  <a:pt x="258961" y="62507"/>
                </a:lnTo>
                <a:lnTo>
                  <a:pt x="267891" y="53578"/>
                </a:lnTo>
                <a:lnTo>
                  <a:pt x="276820" y="53578"/>
                </a:lnTo>
                <a:lnTo>
                  <a:pt x="276820" y="53578"/>
                </a:lnTo>
                <a:lnTo>
                  <a:pt x="276820" y="62507"/>
                </a:lnTo>
                <a:lnTo>
                  <a:pt x="276820" y="80367"/>
                </a:lnTo>
                <a:lnTo>
                  <a:pt x="276820" y="98226"/>
                </a:lnTo>
                <a:lnTo>
                  <a:pt x="267891" y="116086"/>
                </a:lnTo>
                <a:lnTo>
                  <a:pt x="258961" y="142875"/>
                </a:lnTo>
                <a:lnTo>
                  <a:pt x="250031" y="160734"/>
                </a:lnTo>
                <a:lnTo>
                  <a:pt x="241102" y="178593"/>
                </a:lnTo>
                <a:lnTo>
                  <a:pt x="232172" y="196453"/>
                </a:lnTo>
                <a:lnTo>
                  <a:pt x="232172" y="214312"/>
                </a:lnTo>
                <a:lnTo>
                  <a:pt x="232172" y="214312"/>
                </a:lnTo>
                <a:lnTo>
                  <a:pt x="232172" y="223242"/>
                </a:lnTo>
                <a:lnTo>
                  <a:pt x="232172" y="223242"/>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7" name="Freeform 66"/>
          <p:cNvSpPr/>
          <p:nvPr/>
        </p:nvSpPr>
        <p:spPr bwMode="auto">
          <a:xfrm>
            <a:off x="7724180" y="4214812"/>
            <a:ext cx="205384" cy="205384"/>
          </a:xfrm>
          <a:custGeom>
            <a:avLst/>
            <a:gdLst/>
            <a:ahLst/>
            <a:cxnLst/>
            <a:rect l="0" t="0" r="0" b="0"/>
            <a:pathLst>
              <a:path w="205384" h="205384">
                <a:moveTo>
                  <a:pt x="26789" y="133945"/>
                </a:moveTo>
                <a:lnTo>
                  <a:pt x="26789" y="151805"/>
                </a:lnTo>
                <a:lnTo>
                  <a:pt x="17859" y="160734"/>
                </a:lnTo>
                <a:lnTo>
                  <a:pt x="8929" y="169664"/>
                </a:lnTo>
                <a:lnTo>
                  <a:pt x="8929" y="178594"/>
                </a:lnTo>
                <a:lnTo>
                  <a:pt x="0" y="196453"/>
                </a:lnTo>
                <a:lnTo>
                  <a:pt x="0" y="205383"/>
                </a:lnTo>
                <a:lnTo>
                  <a:pt x="0" y="205383"/>
                </a:lnTo>
                <a:lnTo>
                  <a:pt x="0" y="205383"/>
                </a:lnTo>
                <a:lnTo>
                  <a:pt x="0" y="187524"/>
                </a:lnTo>
                <a:lnTo>
                  <a:pt x="0" y="178594"/>
                </a:lnTo>
                <a:lnTo>
                  <a:pt x="8929" y="151805"/>
                </a:lnTo>
                <a:lnTo>
                  <a:pt x="17859" y="125016"/>
                </a:lnTo>
                <a:lnTo>
                  <a:pt x="35718" y="98227"/>
                </a:lnTo>
                <a:lnTo>
                  <a:pt x="53578" y="62508"/>
                </a:lnTo>
                <a:lnTo>
                  <a:pt x="71437" y="35719"/>
                </a:lnTo>
                <a:lnTo>
                  <a:pt x="89297" y="17859"/>
                </a:lnTo>
                <a:lnTo>
                  <a:pt x="116086" y="8930"/>
                </a:lnTo>
                <a:lnTo>
                  <a:pt x="142875" y="0"/>
                </a:lnTo>
                <a:lnTo>
                  <a:pt x="160734" y="8930"/>
                </a:lnTo>
                <a:lnTo>
                  <a:pt x="187523" y="17859"/>
                </a:lnTo>
                <a:lnTo>
                  <a:pt x="196453" y="26789"/>
                </a:lnTo>
                <a:lnTo>
                  <a:pt x="205383" y="44649"/>
                </a:lnTo>
                <a:lnTo>
                  <a:pt x="205383" y="62508"/>
                </a:lnTo>
                <a:lnTo>
                  <a:pt x="196453" y="80367"/>
                </a:lnTo>
                <a:lnTo>
                  <a:pt x="187523" y="89297"/>
                </a:lnTo>
                <a:lnTo>
                  <a:pt x="178593" y="107156"/>
                </a:lnTo>
                <a:lnTo>
                  <a:pt x="160734" y="116086"/>
                </a:lnTo>
                <a:lnTo>
                  <a:pt x="142875" y="116086"/>
                </a:lnTo>
                <a:lnTo>
                  <a:pt x="125015" y="125016"/>
                </a:lnTo>
                <a:lnTo>
                  <a:pt x="107156" y="125016"/>
                </a:lnTo>
                <a:lnTo>
                  <a:pt x="98226" y="116086"/>
                </a:lnTo>
                <a:lnTo>
                  <a:pt x="89297" y="116086"/>
                </a:lnTo>
                <a:lnTo>
                  <a:pt x="89297" y="11608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8" name="Freeform 67"/>
          <p:cNvSpPr/>
          <p:nvPr/>
        </p:nvSpPr>
        <p:spPr bwMode="auto">
          <a:xfrm>
            <a:off x="7893844" y="4214812"/>
            <a:ext cx="187524" cy="241103"/>
          </a:xfrm>
          <a:custGeom>
            <a:avLst/>
            <a:gdLst/>
            <a:ahLst/>
            <a:cxnLst/>
            <a:rect l="0" t="0" r="0" b="0"/>
            <a:pathLst>
              <a:path w="187524" h="241103">
                <a:moveTo>
                  <a:pt x="44648" y="133945"/>
                </a:moveTo>
                <a:lnTo>
                  <a:pt x="35719" y="151805"/>
                </a:lnTo>
                <a:lnTo>
                  <a:pt x="35719" y="160734"/>
                </a:lnTo>
                <a:lnTo>
                  <a:pt x="35719" y="160734"/>
                </a:lnTo>
                <a:lnTo>
                  <a:pt x="26789" y="169664"/>
                </a:lnTo>
                <a:lnTo>
                  <a:pt x="17859" y="178594"/>
                </a:lnTo>
                <a:lnTo>
                  <a:pt x="8929" y="187524"/>
                </a:lnTo>
                <a:lnTo>
                  <a:pt x="0" y="178594"/>
                </a:lnTo>
                <a:lnTo>
                  <a:pt x="0" y="178594"/>
                </a:lnTo>
                <a:lnTo>
                  <a:pt x="8929" y="169664"/>
                </a:lnTo>
                <a:lnTo>
                  <a:pt x="8929" y="151805"/>
                </a:lnTo>
                <a:lnTo>
                  <a:pt x="26789" y="125016"/>
                </a:lnTo>
                <a:lnTo>
                  <a:pt x="35719" y="98227"/>
                </a:lnTo>
                <a:lnTo>
                  <a:pt x="53578" y="71438"/>
                </a:lnTo>
                <a:lnTo>
                  <a:pt x="71437" y="44649"/>
                </a:lnTo>
                <a:lnTo>
                  <a:pt x="89297" y="17859"/>
                </a:lnTo>
                <a:lnTo>
                  <a:pt x="107156" y="8930"/>
                </a:lnTo>
                <a:lnTo>
                  <a:pt x="133945" y="0"/>
                </a:lnTo>
                <a:lnTo>
                  <a:pt x="151804" y="0"/>
                </a:lnTo>
                <a:lnTo>
                  <a:pt x="160734" y="0"/>
                </a:lnTo>
                <a:lnTo>
                  <a:pt x="178594" y="17859"/>
                </a:lnTo>
                <a:lnTo>
                  <a:pt x="187523" y="35719"/>
                </a:lnTo>
                <a:lnTo>
                  <a:pt x="187523" y="53578"/>
                </a:lnTo>
                <a:lnTo>
                  <a:pt x="178594" y="80367"/>
                </a:lnTo>
                <a:lnTo>
                  <a:pt x="160734" y="107156"/>
                </a:lnTo>
                <a:lnTo>
                  <a:pt x="142875" y="133945"/>
                </a:lnTo>
                <a:lnTo>
                  <a:pt x="125015" y="160734"/>
                </a:lnTo>
                <a:lnTo>
                  <a:pt x="107156" y="187524"/>
                </a:lnTo>
                <a:lnTo>
                  <a:pt x="89297" y="205383"/>
                </a:lnTo>
                <a:lnTo>
                  <a:pt x="80367" y="223242"/>
                </a:lnTo>
                <a:lnTo>
                  <a:pt x="71437" y="232172"/>
                </a:lnTo>
                <a:lnTo>
                  <a:pt x="71437" y="241102"/>
                </a:lnTo>
                <a:lnTo>
                  <a:pt x="71437" y="241102"/>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9" name="Freeform 68"/>
          <p:cNvSpPr/>
          <p:nvPr/>
        </p:nvSpPr>
        <p:spPr bwMode="auto">
          <a:xfrm>
            <a:off x="7884914" y="4241601"/>
            <a:ext cx="44650" cy="44650"/>
          </a:xfrm>
          <a:custGeom>
            <a:avLst/>
            <a:gdLst/>
            <a:ahLst/>
            <a:cxnLst/>
            <a:rect l="0" t="0" r="0" b="0"/>
            <a:pathLst>
              <a:path w="44650" h="44650">
                <a:moveTo>
                  <a:pt x="0" y="0"/>
                </a:moveTo>
                <a:lnTo>
                  <a:pt x="0" y="8930"/>
                </a:lnTo>
                <a:lnTo>
                  <a:pt x="8930" y="17860"/>
                </a:lnTo>
                <a:lnTo>
                  <a:pt x="17859" y="26789"/>
                </a:lnTo>
                <a:lnTo>
                  <a:pt x="35719" y="35719"/>
                </a:lnTo>
                <a:lnTo>
                  <a:pt x="44649" y="44649"/>
                </a:lnTo>
                <a:lnTo>
                  <a:pt x="44649" y="4464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0" name="Freeform 69"/>
          <p:cNvSpPr/>
          <p:nvPr/>
        </p:nvSpPr>
        <p:spPr bwMode="auto">
          <a:xfrm>
            <a:off x="8001000" y="4188023"/>
            <a:ext cx="223242" cy="285751"/>
          </a:xfrm>
          <a:custGeom>
            <a:avLst/>
            <a:gdLst/>
            <a:ahLst/>
            <a:cxnLst/>
            <a:rect l="0" t="0" r="0" b="0"/>
            <a:pathLst>
              <a:path w="223242" h="285751">
                <a:moveTo>
                  <a:pt x="169664" y="0"/>
                </a:moveTo>
                <a:lnTo>
                  <a:pt x="160734" y="8930"/>
                </a:lnTo>
                <a:lnTo>
                  <a:pt x="151805" y="17859"/>
                </a:lnTo>
                <a:lnTo>
                  <a:pt x="151805" y="26789"/>
                </a:lnTo>
                <a:lnTo>
                  <a:pt x="142875" y="35719"/>
                </a:lnTo>
                <a:lnTo>
                  <a:pt x="142875" y="53578"/>
                </a:lnTo>
                <a:lnTo>
                  <a:pt x="142875" y="71438"/>
                </a:lnTo>
                <a:lnTo>
                  <a:pt x="142875" y="80367"/>
                </a:lnTo>
                <a:lnTo>
                  <a:pt x="151805" y="98227"/>
                </a:lnTo>
                <a:lnTo>
                  <a:pt x="160734" y="107156"/>
                </a:lnTo>
                <a:lnTo>
                  <a:pt x="169664" y="116086"/>
                </a:lnTo>
                <a:lnTo>
                  <a:pt x="187523" y="125016"/>
                </a:lnTo>
                <a:lnTo>
                  <a:pt x="196452" y="125016"/>
                </a:lnTo>
                <a:lnTo>
                  <a:pt x="214312" y="125016"/>
                </a:lnTo>
                <a:lnTo>
                  <a:pt x="223241" y="125016"/>
                </a:lnTo>
                <a:lnTo>
                  <a:pt x="223241" y="125016"/>
                </a:lnTo>
                <a:lnTo>
                  <a:pt x="223241" y="125016"/>
                </a:lnTo>
                <a:lnTo>
                  <a:pt x="223241" y="125016"/>
                </a:lnTo>
                <a:lnTo>
                  <a:pt x="214312" y="133945"/>
                </a:lnTo>
                <a:lnTo>
                  <a:pt x="196452" y="133945"/>
                </a:lnTo>
                <a:lnTo>
                  <a:pt x="178594" y="142875"/>
                </a:lnTo>
                <a:lnTo>
                  <a:pt x="151805" y="151805"/>
                </a:lnTo>
                <a:lnTo>
                  <a:pt x="133945" y="160734"/>
                </a:lnTo>
                <a:lnTo>
                  <a:pt x="116086" y="178594"/>
                </a:lnTo>
                <a:lnTo>
                  <a:pt x="98227" y="196453"/>
                </a:lnTo>
                <a:lnTo>
                  <a:pt x="80367" y="205383"/>
                </a:lnTo>
                <a:lnTo>
                  <a:pt x="62508" y="223242"/>
                </a:lnTo>
                <a:lnTo>
                  <a:pt x="53578" y="232172"/>
                </a:lnTo>
                <a:lnTo>
                  <a:pt x="35719" y="250031"/>
                </a:lnTo>
                <a:lnTo>
                  <a:pt x="26789" y="258961"/>
                </a:lnTo>
                <a:lnTo>
                  <a:pt x="17859" y="267891"/>
                </a:lnTo>
                <a:lnTo>
                  <a:pt x="8930" y="276820"/>
                </a:lnTo>
                <a:lnTo>
                  <a:pt x="8930" y="276820"/>
                </a:lnTo>
                <a:lnTo>
                  <a:pt x="0" y="285750"/>
                </a:lnTo>
                <a:lnTo>
                  <a:pt x="0" y="285750"/>
                </a:lnTo>
                <a:lnTo>
                  <a:pt x="0" y="28575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1" name="Freeform 70"/>
          <p:cNvSpPr/>
          <p:nvPr/>
        </p:nvSpPr>
        <p:spPr bwMode="auto">
          <a:xfrm>
            <a:off x="7956352" y="4196953"/>
            <a:ext cx="223243" cy="250032"/>
          </a:xfrm>
          <a:custGeom>
            <a:avLst/>
            <a:gdLst/>
            <a:ahLst/>
            <a:cxnLst/>
            <a:rect l="0" t="0" r="0" b="0"/>
            <a:pathLst>
              <a:path w="223243" h="250032">
                <a:moveTo>
                  <a:pt x="89296" y="62508"/>
                </a:moveTo>
                <a:lnTo>
                  <a:pt x="89296" y="62508"/>
                </a:lnTo>
                <a:lnTo>
                  <a:pt x="80367" y="71437"/>
                </a:lnTo>
                <a:lnTo>
                  <a:pt x="80367" y="71437"/>
                </a:lnTo>
                <a:lnTo>
                  <a:pt x="71437" y="89297"/>
                </a:lnTo>
                <a:lnTo>
                  <a:pt x="62507" y="107156"/>
                </a:lnTo>
                <a:lnTo>
                  <a:pt x="53578" y="125015"/>
                </a:lnTo>
                <a:lnTo>
                  <a:pt x="44648" y="133945"/>
                </a:lnTo>
                <a:lnTo>
                  <a:pt x="26789" y="142875"/>
                </a:lnTo>
                <a:lnTo>
                  <a:pt x="17859" y="151804"/>
                </a:lnTo>
                <a:lnTo>
                  <a:pt x="8929" y="160734"/>
                </a:lnTo>
                <a:lnTo>
                  <a:pt x="0" y="160734"/>
                </a:lnTo>
                <a:lnTo>
                  <a:pt x="0" y="160734"/>
                </a:lnTo>
                <a:lnTo>
                  <a:pt x="0" y="160734"/>
                </a:lnTo>
                <a:lnTo>
                  <a:pt x="0" y="151804"/>
                </a:lnTo>
                <a:lnTo>
                  <a:pt x="8929" y="133945"/>
                </a:lnTo>
                <a:lnTo>
                  <a:pt x="17859" y="116086"/>
                </a:lnTo>
                <a:lnTo>
                  <a:pt x="26789" y="98226"/>
                </a:lnTo>
                <a:lnTo>
                  <a:pt x="44648" y="80367"/>
                </a:lnTo>
                <a:lnTo>
                  <a:pt x="62507" y="53578"/>
                </a:lnTo>
                <a:lnTo>
                  <a:pt x="89296" y="35718"/>
                </a:lnTo>
                <a:lnTo>
                  <a:pt x="107156" y="17859"/>
                </a:lnTo>
                <a:lnTo>
                  <a:pt x="125015" y="8929"/>
                </a:lnTo>
                <a:lnTo>
                  <a:pt x="142875" y="0"/>
                </a:lnTo>
                <a:lnTo>
                  <a:pt x="151804" y="0"/>
                </a:lnTo>
                <a:lnTo>
                  <a:pt x="160734" y="0"/>
                </a:lnTo>
                <a:lnTo>
                  <a:pt x="169664" y="8929"/>
                </a:lnTo>
                <a:lnTo>
                  <a:pt x="169664" y="26789"/>
                </a:lnTo>
                <a:lnTo>
                  <a:pt x="169664" y="44648"/>
                </a:lnTo>
                <a:lnTo>
                  <a:pt x="160734" y="71437"/>
                </a:lnTo>
                <a:lnTo>
                  <a:pt x="160734" y="98226"/>
                </a:lnTo>
                <a:lnTo>
                  <a:pt x="151804" y="125015"/>
                </a:lnTo>
                <a:lnTo>
                  <a:pt x="151804" y="151804"/>
                </a:lnTo>
                <a:lnTo>
                  <a:pt x="142875" y="178593"/>
                </a:lnTo>
                <a:lnTo>
                  <a:pt x="142875" y="196453"/>
                </a:lnTo>
                <a:lnTo>
                  <a:pt x="142875" y="214312"/>
                </a:lnTo>
                <a:lnTo>
                  <a:pt x="142875" y="232172"/>
                </a:lnTo>
                <a:lnTo>
                  <a:pt x="142875" y="241101"/>
                </a:lnTo>
                <a:lnTo>
                  <a:pt x="142875" y="250031"/>
                </a:lnTo>
                <a:lnTo>
                  <a:pt x="151804" y="250031"/>
                </a:lnTo>
                <a:lnTo>
                  <a:pt x="160734" y="241101"/>
                </a:lnTo>
                <a:lnTo>
                  <a:pt x="169664" y="232172"/>
                </a:lnTo>
                <a:lnTo>
                  <a:pt x="178593" y="214312"/>
                </a:lnTo>
                <a:lnTo>
                  <a:pt x="187523" y="196453"/>
                </a:lnTo>
                <a:lnTo>
                  <a:pt x="205382" y="169664"/>
                </a:lnTo>
                <a:lnTo>
                  <a:pt x="214312" y="142875"/>
                </a:lnTo>
                <a:lnTo>
                  <a:pt x="223242" y="133945"/>
                </a:lnTo>
                <a:lnTo>
                  <a:pt x="223242" y="13394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2" name="Freeform 71"/>
          <p:cNvSpPr/>
          <p:nvPr/>
        </p:nvSpPr>
        <p:spPr bwMode="auto">
          <a:xfrm>
            <a:off x="8188523" y="4313039"/>
            <a:ext cx="1" cy="1"/>
          </a:xfrm>
          <a:custGeom>
            <a:avLst/>
            <a:gdLst/>
            <a:ahLst/>
            <a:cxnLst/>
            <a:rect l="0" t="0" r="0" b="0"/>
            <a:pathLst>
              <a:path w="1" h="1">
                <a:moveTo>
                  <a:pt x="0" y="0"/>
                </a:move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3" name="Freeform 72"/>
          <p:cNvSpPr/>
          <p:nvPr/>
        </p:nvSpPr>
        <p:spPr bwMode="auto">
          <a:xfrm>
            <a:off x="8206382" y="4313039"/>
            <a:ext cx="321470" cy="348258"/>
          </a:xfrm>
          <a:custGeom>
            <a:avLst/>
            <a:gdLst/>
            <a:ahLst/>
            <a:cxnLst/>
            <a:rect l="0" t="0" r="0" b="0"/>
            <a:pathLst>
              <a:path w="321470" h="348258">
                <a:moveTo>
                  <a:pt x="62508" y="0"/>
                </a:moveTo>
                <a:lnTo>
                  <a:pt x="62508" y="8929"/>
                </a:lnTo>
                <a:lnTo>
                  <a:pt x="71438" y="26789"/>
                </a:lnTo>
                <a:lnTo>
                  <a:pt x="71438" y="26789"/>
                </a:lnTo>
                <a:lnTo>
                  <a:pt x="89297" y="53578"/>
                </a:lnTo>
                <a:lnTo>
                  <a:pt x="107156" y="62507"/>
                </a:lnTo>
                <a:lnTo>
                  <a:pt x="133945" y="71437"/>
                </a:lnTo>
                <a:lnTo>
                  <a:pt x="160734" y="80367"/>
                </a:lnTo>
                <a:lnTo>
                  <a:pt x="187523" y="80367"/>
                </a:lnTo>
                <a:lnTo>
                  <a:pt x="214313" y="71437"/>
                </a:lnTo>
                <a:lnTo>
                  <a:pt x="241102" y="71437"/>
                </a:lnTo>
                <a:lnTo>
                  <a:pt x="267891" y="62507"/>
                </a:lnTo>
                <a:lnTo>
                  <a:pt x="294680" y="53578"/>
                </a:lnTo>
                <a:lnTo>
                  <a:pt x="312539" y="44648"/>
                </a:lnTo>
                <a:lnTo>
                  <a:pt x="312539" y="44648"/>
                </a:lnTo>
                <a:lnTo>
                  <a:pt x="321469" y="35718"/>
                </a:lnTo>
                <a:lnTo>
                  <a:pt x="312539" y="35718"/>
                </a:lnTo>
                <a:lnTo>
                  <a:pt x="285750" y="44648"/>
                </a:lnTo>
                <a:lnTo>
                  <a:pt x="258961" y="53578"/>
                </a:lnTo>
                <a:lnTo>
                  <a:pt x="223242" y="71437"/>
                </a:lnTo>
                <a:lnTo>
                  <a:pt x="187523" y="98226"/>
                </a:lnTo>
                <a:lnTo>
                  <a:pt x="160734" y="125015"/>
                </a:lnTo>
                <a:lnTo>
                  <a:pt x="133945" y="160734"/>
                </a:lnTo>
                <a:lnTo>
                  <a:pt x="107156" y="196453"/>
                </a:lnTo>
                <a:lnTo>
                  <a:pt x="89297" y="232172"/>
                </a:lnTo>
                <a:lnTo>
                  <a:pt x="71438" y="258961"/>
                </a:lnTo>
                <a:lnTo>
                  <a:pt x="53578" y="285750"/>
                </a:lnTo>
                <a:lnTo>
                  <a:pt x="35719" y="312539"/>
                </a:lnTo>
                <a:lnTo>
                  <a:pt x="17859" y="330398"/>
                </a:lnTo>
                <a:lnTo>
                  <a:pt x="8930" y="339328"/>
                </a:lnTo>
                <a:lnTo>
                  <a:pt x="0" y="348257"/>
                </a:lnTo>
                <a:lnTo>
                  <a:pt x="0" y="34825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4" name="Freeform 73"/>
          <p:cNvSpPr/>
          <p:nvPr/>
        </p:nvSpPr>
        <p:spPr bwMode="auto">
          <a:xfrm>
            <a:off x="6098977" y="4000500"/>
            <a:ext cx="214313" cy="321469"/>
          </a:xfrm>
          <a:custGeom>
            <a:avLst/>
            <a:gdLst/>
            <a:ahLst/>
            <a:cxnLst/>
            <a:rect l="0" t="0" r="0" b="0"/>
            <a:pathLst>
              <a:path w="214313" h="321469">
                <a:moveTo>
                  <a:pt x="214312" y="17859"/>
                </a:moveTo>
                <a:lnTo>
                  <a:pt x="214312" y="17859"/>
                </a:lnTo>
                <a:lnTo>
                  <a:pt x="214312" y="8929"/>
                </a:lnTo>
                <a:lnTo>
                  <a:pt x="205382" y="8929"/>
                </a:lnTo>
                <a:lnTo>
                  <a:pt x="205382" y="0"/>
                </a:lnTo>
                <a:lnTo>
                  <a:pt x="187523" y="0"/>
                </a:lnTo>
                <a:lnTo>
                  <a:pt x="178593" y="0"/>
                </a:lnTo>
                <a:lnTo>
                  <a:pt x="151804" y="0"/>
                </a:lnTo>
                <a:lnTo>
                  <a:pt x="125015" y="8929"/>
                </a:lnTo>
                <a:lnTo>
                  <a:pt x="98226" y="26789"/>
                </a:lnTo>
                <a:lnTo>
                  <a:pt x="80367" y="44648"/>
                </a:lnTo>
                <a:lnTo>
                  <a:pt x="53578" y="62507"/>
                </a:lnTo>
                <a:lnTo>
                  <a:pt x="35718" y="89296"/>
                </a:lnTo>
                <a:lnTo>
                  <a:pt x="17859" y="116086"/>
                </a:lnTo>
                <a:lnTo>
                  <a:pt x="8929" y="151804"/>
                </a:lnTo>
                <a:lnTo>
                  <a:pt x="0" y="187523"/>
                </a:lnTo>
                <a:lnTo>
                  <a:pt x="0" y="223242"/>
                </a:lnTo>
                <a:lnTo>
                  <a:pt x="0" y="250031"/>
                </a:lnTo>
                <a:lnTo>
                  <a:pt x="8929" y="276820"/>
                </a:lnTo>
                <a:lnTo>
                  <a:pt x="17859" y="294679"/>
                </a:lnTo>
                <a:lnTo>
                  <a:pt x="26789" y="312539"/>
                </a:lnTo>
                <a:lnTo>
                  <a:pt x="44648" y="312539"/>
                </a:lnTo>
                <a:lnTo>
                  <a:pt x="53578" y="321468"/>
                </a:lnTo>
                <a:lnTo>
                  <a:pt x="62507" y="321468"/>
                </a:lnTo>
                <a:lnTo>
                  <a:pt x="62507" y="32146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5" name="Freeform 74"/>
          <p:cNvSpPr/>
          <p:nvPr/>
        </p:nvSpPr>
        <p:spPr bwMode="auto">
          <a:xfrm>
            <a:off x="6223992" y="4107656"/>
            <a:ext cx="169665" cy="312540"/>
          </a:xfrm>
          <a:custGeom>
            <a:avLst/>
            <a:gdLst/>
            <a:ahLst/>
            <a:cxnLst/>
            <a:rect l="0" t="0" r="0" b="0"/>
            <a:pathLst>
              <a:path w="169665" h="312540">
                <a:moveTo>
                  <a:pt x="71438" y="116086"/>
                </a:moveTo>
                <a:lnTo>
                  <a:pt x="62508" y="125015"/>
                </a:lnTo>
                <a:lnTo>
                  <a:pt x="53578" y="151805"/>
                </a:lnTo>
                <a:lnTo>
                  <a:pt x="53578" y="151805"/>
                </a:lnTo>
                <a:lnTo>
                  <a:pt x="44649" y="169664"/>
                </a:lnTo>
                <a:lnTo>
                  <a:pt x="26789" y="187523"/>
                </a:lnTo>
                <a:lnTo>
                  <a:pt x="17860" y="196453"/>
                </a:lnTo>
                <a:lnTo>
                  <a:pt x="8930" y="205383"/>
                </a:lnTo>
                <a:lnTo>
                  <a:pt x="0" y="205383"/>
                </a:lnTo>
                <a:lnTo>
                  <a:pt x="0" y="196453"/>
                </a:lnTo>
                <a:lnTo>
                  <a:pt x="0" y="187523"/>
                </a:lnTo>
                <a:lnTo>
                  <a:pt x="0" y="169664"/>
                </a:lnTo>
                <a:lnTo>
                  <a:pt x="8930" y="142875"/>
                </a:lnTo>
                <a:lnTo>
                  <a:pt x="8930" y="116086"/>
                </a:lnTo>
                <a:lnTo>
                  <a:pt x="26789" y="89297"/>
                </a:lnTo>
                <a:lnTo>
                  <a:pt x="35719" y="62508"/>
                </a:lnTo>
                <a:lnTo>
                  <a:pt x="53578" y="35719"/>
                </a:lnTo>
                <a:lnTo>
                  <a:pt x="71438" y="17859"/>
                </a:lnTo>
                <a:lnTo>
                  <a:pt x="89297" y="8930"/>
                </a:lnTo>
                <a:lnTo>
                  <a:pt x="116086" y="0"/>
                </a:lnTo>
                <a:lnTo>
                  <a:pt x="125016" y="0"/>
                </a:lnTo>
                <a:lnTo>
                  <a:pt x="142875" y="8930"/>
                </a:lnTo>
                <a:lnTo>
                  <a:pt x="151805" y="26789"/>
                </a:lnTo>
                <a:lnTo>
                  <a:pt x="160735" y="53578"/>
                </a:lnTo>
                <a:lnTo>
                  <a:pt x="169664" y="80367"/>
                </a:lnTo>
                <a:lnTo>
                  <a:pt x="169664" y="107156"/>
                </a:lnTo>
                <a:lnTo>
                  <a:pt x="169664" y="142875"/>
                </a:lnTo>
                <a:lnTo>
                  <a:pt x="160735" y="178594"/>
                </a:lnTo>
                <a:lnTo>
                  <a:pt x="160735" y="214312"/>
                </a:lnTo>
                <a:lnTo>
                  <a:pt x="142875" y="250031"/>
                </a:lnTo>
                <a:lnTo>
                  <a:pt x="133946" y="267890"/>
                </a:lnTo>
                <a:lnTo>
                  <a:pt x="125016" y="294680"/>
                </a:lnTo>
                <a:lnTo>
                  <a:pt x="125016" y="303609"/>
                </a:lnTo>
                <a:lnTo>
                  <a:pt x="116086" y="312539"/>
                </a:lnTo>
                <a:lnTo>
                  <a:pt x="116086" y="31253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6" name="Freeform 75"/>
          <p:cNvSpPr/>
          <p:nvPr/>
        </p:nvSpPr>
        <p:spPr bwMode="auto">
          <a:xfrm>
            <a:off x="6241852" y="4152304"/>
            <a:ext cx="53579" cy="35720"/>
          </a:xfrm>
          <a:custGeom>
            <a:avLst/>
            <a:gdLst/>
            <a:ahLst/>
            <a:cxnLst/>
            <a:rect l="0" t="0" r="0" b="0"/>
            <a:pathLst>
              <a:path w="53579" h="35720">
                <a:moveTo>
                  <a:pt x="0" y="0"/>
                </a:moveTo>
                <a:lnTo>
                  <a:pt x="0" y="0"/>
                </a:lnTo>
                <a:lnTo>
                  <a:pt x="0" y="8930"/>
                </a:lnTo>
                <a:lnTo>
                  <a:pt x="0" y="8930"/>
                </a:lnTo>
                <a:lnTo>
                  <a:pt x="8929" y="17860"/>
                </a:lnTo>
                <a:lnTo>
                  <a:pt x="26789" y="26789"/>
                </a:lnTo>
                <a:lnTo>
                  <a:pt x="44648" y="35719"/>
                </a:lnTo>
                <a:lnTo>
                  <a:pt x="53578" y="35719"/>
                </a:lnTo>
                <a:lnTo>
                  <a:pt x="53578" y="3571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7" name="Freeform 76"/>
          <p:cNvSpPr/>
          <p:nvPr/>
        </p:nvSpPr>
        <p:spPr bwMode="auto">
          <a:xfrm>
            <a:off x="6384727" y="4188023"/>
            <a:ext cx="151805" cy="267892"/>
          </a:xfrm>
          <a:custGeom>
            <a:avLst/>
            <a:gdLst/>
            <a:ahLst/>
            <a:cxnLst/>
            <a:rect l="0" t="0" r="0" b="0"/>
            <a:pathLst>
              <a:path w="151805" h="267892">
                <a:moveTo>
                  <a:pt x="62507" y="223242"/>
                </a:moveTo>
                <a:lnTo>
                  <a:pt x="62507" y="232172"/>
                </a:lnTo>
                <a:lnTo>
                  <a:pt x="44648" y="241102"/>
                </a:lnTo>
                <a:lnTo>
                  <a:pt x="44648" y="241102"/>
                </a:lnTo>
                <a:lnTo>
                  <a:pt x="35718" y="258961"/>
                </a:lnTo>
                <a:lnTo>
                  <a:pt x="26789" y="267891"/>
                </a:lnTo>
                <a:lnTo>
                  <a:pt x="17859" y="267891"/>
                </a:lnTo>
                <a:lnTo>
                  <a:pt x="8929" y="258961"/>
                </a:lnTo>
                <a:lnTo>
                  <a:pt x="8929" y="250031"/>
                </a:lnTo>
                <a:lnTo>
                  <a:pt x="0" y="232172"/>
                </a:lnTo>
                <a:lnTo>
                  <a:pt x="0" y="214313"/>
                </a:lnTo>
                <a:lnTo>
                  <a:pt x="0" y="178594"/>
                </a:lnTo>
                <a:lnTo>
                  <a:pt x="0" y="142875"/>
                </a:lnTo>
                <a:lnTo>
                  <a:pt x="8929" y="107156"/>
                </a:lnTo>
                <a:lnTo>
                  <a:pt x="17859" y="71438"/>
                </a:lnTo>
                <a:lnTo>
                  <a:pt x="35718" y="44648"/>
                </a:lnTo>
                <a:lnTo>
                  <a:pt x="53578" y="17859"/>
                </a:lnTo>
                <a:lnTo>
                  <a:pt x="71437" y="8930"/>
                </a:lnTo>
                <a:lnTo>
                  <a:pt x="89296" y="0"/>
                </a:lnTo>
                <a:lnTo>
                  <a:pt x="116086" y="0"/>
                </a:lnTo>
                <a:lnTo>
                  <a:pt x="125015" y="8930"/>
                </a:lnTo>
                <a:lnTo>
                  <a:pt x="142875" y="17859"/>
                </a:lnTo>
                <a:lnTo>
                  <a:pt x="151804" y="26789"/>
                </a:lnTo>
                <a:lnTo>
                  <a:pt x="151804" y="44648"/>
                </a:lnTo>
                <a:lnTo>
                  <a:pt x="151804" y="62508"/>
                </a:lnTo>
                <a:lnTo>
                  <a:pt x="142875" y="80367"/>
                </a:lnTo>
                <a:lnTo>
                  <a:pt x="133945" y="98227"/>
                </a:lnTo>
                <a:lnTo>
                  <a:pt x="116086" y="116086"/>
                </a:lnTo>
                <a:lnTo>
                  <a:pt x="98226" y="125016"/>
                </a:lnTo>
                <a:lnTo>
                  <a:pt x="80367" y="142875"/>
                </a:lnTo>
                <a:lnTo>
                  <a:pt x="53578" y="142875"/>
                </a:lnTo>
                <a:lnTo>
                  <a:pt x="35718" y="151805"/>
                </a:lnTo>
                <a:lnTo>
                  <a:pt x="17859" y="142875"/>
                </a:lnTo>
                <a:lnTo>
                  <a:pt x="17859" y="142875"/>
                </a:lnTo>
                <a:lnTo>
                  <a:pt x="17859" y="14287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8" name="Freeform 77"/>
          <p:cNvSpPr/>
          <p:nvPr/>
        </p:nvSpPr>
        <p:spPr bwMode="auto">
          <a:xfrm>
            <a:off x="6509742" y="4250531"/>
            <a:ext cx="89298" cy="214313"/>
          </a:xfrm>
          <a:custGeom>
            <a:avLst/>
            <a:gdLst/>
            <a:ahLst/>
            <a:cxnLst/>
            <a:rect l="0" t="0" r="0" b="0"/>
            <a:pathLst>
              <a:path w="89298" h="214313">
                <a:moveTo>
                  <a:pt x="89297" y="0"/>
                </a:moveTo>
                <a:lnTo>
                  <a:pt x="89297" y="0"/>
                </a:lnTo>
                <a:lnTo>
                  <a:pt x="89297" y="8930"/>
                </a:lnTo>
                <a:lnTo>
                  <a:pt x="89297" y="8930"/>
                </a:lnTo>
                <a:lnTo>
                  <a:pt x="89297" y="17859"/>
                </a:lnTo>
                <a:lnTo>
                  <a:pt x="80367" y="35719"/>
                </a:lnTo>
                <a:lnTo>
                  <a:pt x="71438" y="53578"/>
                </a:lnTo>
                <a:lnTo>
                  <a:pt x="62508" y="80367"/>
                </a:lnTo>
                <a:lnTo>
                  <a:pt x="44649" y="107156"/>
                </a:lnTo>
                <a:lnTo>
                  <a:pt x="35719" y="133945"/>
                </a:lnTo>
                <a:lnTo>
                  <a:pt x="26789" y="160734"/>
                </a:lnTo>
                <a:lnTo>
                  <a:pt x="17860" y="178594"/>
                </a:lnTo>
                <a:lnTo>
                  <a:pt x="8930" y="196453"/>
                </a:lnTo>
                <a:lnTo>
                  <a:pt x="8930" y="205383"/>
                </a:lnTo>
                <a:lnTo>
                  <a:pt x="0" y="214312"/>
                </a:lnTo>
                <a:lnTo>
                  <a:pt x="0" y="214312"/>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9" name="Freeform 78"/>
          <p:cNvSpPr/>
          <p:nvPr/>
        </p:nvSpPr>
        <p:spPr bwMode="auto">
          <a:xfrm>
            <a:off x="6616898" y="4268390"/>
            <a:ext cx="169666" cy="267892"/>
          </a:xfrm>
          <a:custGeom>
            <a:avLst/>
            <a:gdLst/>
            <a:ahLst/>
            <a:cxnLst/>
            <a:rect l="0" t="0" r="0" b="0"/>
            <a:pathLst>
              <a:path w="169666" h="267892">
                <a:moveTo>
                  <a:pt x="0" y="0"/>
                </a:moveTo>
                <a:lnTo>
                  <a:pt x="0" y="0"/>
                </a:lnTo>
                <a:lnTo>
                  <a:pt x="0" y="8930"/>
                </a:lnTo>
                <a:lnTo>
                  <a:pt x="0" y="8930"/>
                </a:lnTo>
                <a:lnTo>
                  <a:pt x="8930" y="26789"/>
                </a:lnTo>
                <a:lnTo>
                  <a:pt x="17860" y="35719"/>
                </a:lnTo>
                <a:lnTo>
                  <a:pt x="35719" y="44649"/>
                </a:lnTo>
                <a:lnTo>
                  <a:pt x="53579" y="53578"/>
                </a:lnTo>
                <a:lnTo>
                  <a:pt x="71438" y="53578"/>
                </a:lnTo>
                <a:lnTo>
                  <a:pt x="89297" y="62508"/>
                </a:lnTo>
                <a:lnTo>
                  <a:pt x="107157" y="62508"/>
                </a:lnTo>
                <a:lnTo>
                  <a:pt x="133946" y="71438"/>
                </a:lnTo>
                <a:lnTo>
                  <a:pt x="151805" y="71438"/>
                </a:lnTo>
                <a:lnTo>
                  <a:pt x="160735" y="71438"/>
                </a:lnTo>
                <a:lnTo>
                  <a:pt x="169665" y="71438"/>
                </a:lnTo>
                <a:lnTo>
                  <a:pt x="169665" y="80367"/>
                </a:lnTo>
                <a:lnTo>
                  <a:pt x="169665" y="89297"/>
                </a:lnTo>
                <a:lnTo>
                  <a:pt x="160735" y="98227"/>
                </a:lnTo>
                <a:lnTo>
                  <a:pt x="142875" y="125016"/>
                </a:lnTo>
                <a:lnTo>
                  <a:pt x="125016" y="142875"/>
                </a:lnTo>
                <a:lnTo>
                  <a:pt x="98227" y="178594"/>
                </a:lnTo>
                <a:lnTo>
                  <a:pt x="71438" y="196453"/>
                </a:lnTo>
                <a:lnTo>
                  <a:pt x="53579" y="223242"/>
                </a:lnTo>
                <a:lnTo>
                  <a:pt x="26790" y="250031"/>
                </a:lnTo>
                <a:lnTo>
                  <a:pt x="8930" y="267891"/>
                </a:lnTo>
                <a:lnTo>
                  <a:pt x="8930" y="267891"/>
                </a:lnTo>
                <a:lnTo>
                  <a:pt x="8930" y="267891"/>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0" name="Freeform 79"/>
          <p:cNvSpPr/>
          <p:nvPr/>
        </p:nvSpPr>
        <p:spPr bwMode="auto">
          <a:xfrm>
            <a:off x="6688336" y="4402336"/>
            <a:ext cx="187524" cy="258961"/>
          </a:xfrm>
          <a:custGeom>
            <a:avLst/>
            <a:gdLst/>
            <a:ahLst/>
            <a:cxnLst/>
            <a:rect l="0" t="0" r="0" b="0"/>
            <a:pathLst>
              <a:path w="187524" h="258961">
                <a:moveTo>
                  <a:pt x="98227" y="71437"/>
                </a:moveTo>
                <a:lnTo>
                  <a:pt x="89297" y="89296"/>
                </a:lnTo>
                <a:lnTo>
                  <a:pt x="71437" y="107156"/>
                </a:lnTo>
                <a:lnTo>
                  <a:pt x="71437" y="107156"/>
                </a:lnTo>
                <a:lnTo>
                  <a:pt x="44648" y="133945"/>
                </a:lnTo>
                <a:lnTo>
                  <a:pt x="35719" y="151804"/>
                </a:lnTo>
                <a:lnTo>
                  <a:pt x="17859" y="160734"/>
                </a:lnTo>
                <a:lnTo>
                  <a:pt x="8930" y="169664"/>
                </a:lnTo>
                <a:lnTo>
                  <a:pt x="0" y="169664"/>
                </a:lnTo>
                <a:lnTo>
                  <a:pt x="0" y="160734"/>
                </a:lnTo>
                <a:lnTo>
                  <a:pt x="0" y="151804"/>
                </a:lnTo>
                <a:lnTo>
                  <a:pt x="8930" y="133945"/>
                </a:lnTo>
                <a:lnTo>
                  <a:pt x="17859" y="116085"/>
                </a:lnTo>
                <a:lnTo>
                  <a:pt x="35719" y="89296"/>
                </a:lnTo>
                <a:lnTo>
                  <a:pt x="62508" y="62507"/>
                </a:lnTo>
                <a:lnTo>
                  <a:pt x="80367" y="35718"/>
                </a:lnTo>
                <a:lnTo>
                  <a:pt x="107156" y="17859"/>
                </a:lnTo>
                <a:lnTo>
                  <a:pt x="125016" y="0"/>
                </a:lnTo>
                <a:lnTo>
                  <a:pt x="151805" y="0"/>
                </a:lnTo>
                <a:lnTo>
                  <a:pt x="160734" y="0"/>
                </a:lnTo>
                <a:lnTo>
                  <a:pt x="178594" y="8929"/>
                </a:lnTo>
                <a:lnTo>
                  <a:pt x="187523" y="17859"/>
                </a:lnTo>
                <a:lnTo>
                  <a:pt x="187523" y="44648"/>
                </a:lnTo>
                <a:lnTo>
                  <a:pt x="187523" y="62507"/>
                </a:lnTo>
                <a:lnTo>
                  <a:pt x="178594" y="98226"/>
                </a:lnTo>
                <a:lnTo>
                  <a:pt x="169664" y="125015"/>
                </a:lnTo>
                <a:lnTo>
                  <a:pt x="160734" y="151804"/>
                </a:lnTo>
                <a:lnTo>
                  <a:pt x="142875" y="178593"/>
                </a:lnTo>
                <a:lnTo>
                  <a:pt x="133945" y="205382"/>
                </a:lnTo>
                <a:lnTo>
                  <a:pt x="116086" y="232171"/>
                </a:lnTo>
                <a:lnTo>
                  <a:pt x="107156" y="250031"/>
                </a:lnTo>
                <a:lnTo>
                  <a:pt x="89297" y="258960"/>
                </a:lnTo>
                <a:lnTo>
                  <a:pt x="89297" y="258960"/>
                </a:lnTo>
                <a:lnTo>
                  <a:pt x="89297" y="25896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1" name="Freeform 80"/>
          <p:cNvSpPr/>
          <p:nvPr/>
        </p:nvSpPr>
        <p:spPr bwMode="auto">
          <a:xfrm>
            <a:off x="6697266" y="4429125"/>
            <a:ext cx="258962" cy="303610"/>
          </a:xfrm>
          <a:custGeom>
            <a:avLst/>
            <a:gdLst/>
            <a:ahLst/>
            <a:cxnLst/>
            <a:rect l="0" t="0" r="0" b="0"/>
            <a:pathLst>
              <a:path w="258962" h="303610">
                <a:moveTo>
                  <a:pt x="0" y="0"/>
                </a:moveTo>
                <a:lnTo>
                  <a:pt x="0" y="0"/>
                </a:lnTo>
                <a:lnTo>
                  <a:pt x="0" y="8929"/>
                </a:lnTo>
                <a:lnTo>
                  <a:pt x="0" y="8929"/>
                </a:lnTo>
                <a:lnTo>
                  <a:pt x="8929" y="8929"/>
                </a:lnTo>
                <a:lnTo>
                  <a:pt x="26789" y="17859"/>
                </a:lnTo>
                <a:lnTo>
                  <a:pt x="44648" y="17859"/>
                </a:lnTo>
                <a:lnTo>
                  <a:pt x="71437" y="17859"/>
                </a:lnTo>
                <a:lnTo>
                  <a:pt x="98226" y="17859"/>
                </a:lnTo>
                <a:lnTo>
                  <a:pt x="133945" y="17859"/>
                </a:lnTo>
                <a:lnTo>
                  <a:pt x="160734" y="17859"/>
                </a:lnTo>
                <a:lnTo>
                  <a:pt x="187523" y="17859"/>
                </a:lnTo>
                <a:lnTo>
                  <a:pt x="214312" y="26789"/>
                </a:lnTo>
                <a:lnTo>
                  <a:pt x="232172" y="26789"/>
                </a:lnTo>
                <a:lnTo>
                  <a:pt x="250031" y="35718"/>
                </a:lnTo>
                <a:lnTo>
                  <a:pt x="258961" y="44648"/>
                </a:lnTo>
                <a:lnTo>
                  <a:pt x="258961" y="53578"/>
                </a:lnTo>
                <a:lnTo>
                  <a:pt x="250031" y="62507"/>
                </a:lnTo>
                <a:lnTo>
                  <a:pt x="241101" y="80367"/>
                </a:lnTo>
                <a:lnTo>
                  <a:pt x="223242" y="98226"/>
                </a:lnTo>
                <a:lnTo>
                  <a:pt x="196453" y="116086"/>
                </a:lnTo>
                <a:lnTo>
                  <a:pt x="169664" y="133945"/>
                </a:lnTo>
                <a:lnTo>
                  <a:pt x="151804" y="151804"/>
                </a:lnTo>
                <a:lnTo>
                  <a:pt x="133945" y="169664"/>
                </a:lnTo>
                <a:lnTo>
                  <a:pt x="125015" y="178593"/>
                </a:lnTo>
                <a:lnTo>
                  <a:pt x="116086" y="205382"/>
                </a:lnTo>
                <a:lnTo>
                  <a:pt x="116086" y="223242"/>
                </a:lnTo>
                <a:lnTo>
                  <a:pt x="116086" y="232171"/>
                </a:lnTo>
                <a:lnTo>
                  <a:pt x="125015" y="250031"/>
                </a:lnTo>
                <a:lnTo>
                  <a:pt x="133945" y="267890"/>
                </a:lnTo>
                <a:lnTo>
                  <a:pt x="142875" y="276820"/>
                </a:lnTo>
                <a:lnTo>
                  <a:pt x="160734" y="285750"/>
                </a:lnTo>
                <a:lnTo>
                  <a:pt x="169664" y="294679"/>
                </a:lnTo>
                <a:lnTo>
                  <a:pt x="178593" y="303609"/>
                </a:lnTo>
                <a:lnTo>
                  <a:pt x="178593" y="30360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 name="Freeform 81"/>
          <p:cNvSpPr/>
          <p:nvPr/>
        </p:nvSpPr>
        <p:spPr bwMode="auto">
          <a:xfrm>
            <a:off x="6991945" y="4607718"/>
            <a:ext cx="241103" cy="241103"/>
          </a:xfrm>
          <a:custGeom>
            <a:avLst/>
            <a:gdLst/>
            <a:ahLst/>
            <a:cxnLst/>
            <a:rect l="0" t="0" r="0" b="0"/>
            <a:pathLst>
              <a:path w="241103" h="241103">
                <a:moveTo>
                  <a:pt x="241102" y="53578"/>
                </a:moveTo>
                <a:lnTo>
                  <a:pt x="241102" y="53578"/>
                </a:lnTo>
                <a:lnTo>
                  <a:pt x="241102" y="44649"/>
                </a:lnTo>
                <a:lnTo>
                  <a:pt x="241102" y="35719"/>
                </a:lnTo>
                <a:lnTo>
                  <a:pt x="232172" y="26789"/>
                </a:lnTo>
                <a:lnTo>
                  <a:pt x="223243" y="8930"/>
                </a:lnTo>
                <a:lnTo>
                  <a:pt x="205383" y="0"/>
                </a:lnTo>
                <a:lnTo>
                  <a:pt x="187524" y="0"/>
                </a:lnTo>
                <a:lnTo>
                  <a:pt x="151805" y="0"/>
                </a:lnTo>
                <a:lnTo>
                  <a:pt x="116086" y="8930"/>
                </a:lnTo>
                <a:lnTo>
                  <a:pt x="89297" y="17860"/>
                </a:lnTo>
                <a:lnTo>
                  <a:pt x="62508" y="35719"/>
                </a:lnTo>
                <a:lnTo>
                  <a:pt x="35719" y="62508"/>
                </a:lnTo>
                <a:lnTo>
                  <a:pt x="17860" y="89297"/>
                </a:lnTo>
                <a:lnTo>
                  <a:pt x="8930" y="116086"/>
                </a:lnTo>
                <a:lnTo>
                  <a:pt x="0" y="142875"/>
                </a:lnTo>
                <a:lnTo>
                  <a:pt x="0" y="169664"/>
                </a:lnTo>
                <a:lnTo>
                  <a:pt x="0" y="187524"/>
                </a:lnTo>
                <a:lnTo>
                  <a:pt x="8930" y="214313"/>
                </a:lnTo>
                <a:lnTo>
                  <a:pt x="17860" y="232172"/>
                </a:lnTo>
                <a:lnTo>
                  <a:pt x="35719" y="241102"/>
                </a:lnTo>
                <a:lnTo>
                  <a:pt x="44649" y="241102"/>
                </a:lnTo>
                <a:lnTo>
                  <a:pt x="62508" y="241102"/>
                </a:lnTo>
                <a:lnTo>
                  <a:pt x="89297" y="241102"/>
                </a:lnTo>
                <a:lnTo>
                  <a:pt x="116086" y="223243"/>
                </a:lnTo>
                <a:lnTo>
                  <a:pt x="116086" y="223243"/>
                </a:lnTo>
                <a:lnTo>
                  <a:pt x="116086" y="22324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3" name="Freeform 82"/>
          <p:cNvSpPr/>
          <p:nvPr/>
        </p:nvSpPr>
        <p:spPr bwMode="auto">
          <a:xfrm>
            <a:off x="6947297" y="4616648"/>
            <a:ext cx="348259" cy="357189"/>
          </a:xfrm>
          <a:custGeom>
            <a:avLst/>
            <a:gdLst/>
            <a:ahLst/>
            <a:cxnLst/>
            <a:rect l="0" t="0" r="0" b="0"/>
            <a:pathLst>
              <a:path w="348259" h="357189">
                <a:moveTo>
                  <a:pt x="0" y="0"/>
                </a:moveTo>
                <a:lnTo>
                  <a:pt x="0" y="8930"/>
                </a:lnTo>
                <a:lnTo>
                  <a:pt x="8930" y="17859"/>
                </a:lnTo>
                <a:lnTo>
                  <a:pt x="8930" y="26789"/>
                </a:lnTo>
                <a:lnTo>
                  <a:pt x="26789" y="44648"/>
                </a:lnTo>
                <a:lnTo>
                  <a:pt x="53578" y="53578"/>
                </a:lnTo>
                <a:lnTo>
                  <a:pt x="80367" y="71438"/>
                </a:lnTo>
                <a:lnTo>
                  <a:pt x="107156" y="98227"/>
                </a:lnTo>
                <a:lnTo>
                  <a:pt x="133945" y="116086"/>
                </a:lnTo>
                <a:lnTo>
                  <a:pt x="160734" y="142875"/>
                </a:lnTo>
                <a:lnTo>
                  <a:pt x="178594" y="169664"/>
                </a:lnTo>
                <a:lnTo>
                  <a:pt x="196453" y="196453"/>
                </a:lnTo>
                <a:lnTo>
                  <a:pt x="205383" y="223242"/>
                </a:lnTo>
                <a:lnTo>
                  <a:pt x="205383" y="241102"/>
                </a:lnTo>
                <a:lnTo>
                  <a:pt x="196453" y="258961"/>
                </a:lnTo>
                <a:lnTo>
                  <a:pt x="196453" y="276821"/>
                </a:lnTo>
                <a:lnTo>
                  <a:pt x="187523" y="285750"/>
                </a:lnTo>
                <a:lnTo>
                  <a:pt x="178594" y="294680"/>
                </a:lnTo>
                <a:lnTo>
                  <a:pt x="169664" y="294680"/>
                </a:lnTo>
                <a:lnTo>
                  <a:pt x="160734" y="285750"/>
                </a:lnTo>
                <a:lnTo>
                  <a:pt x="151805" y="276821"/>
                </a:lnTo>
                <a:lnTo>
                  <a:pt x="142875" y="258961"/>
                </a:lnTo>
                <a:lnTo>
                  <a:pt x="142875" y="241102"/>
                </a:lnTo>
                <a:lnTo>
                  <a:pt x="151805" y="223242"/>
                </a:lnTo>
                <a:lnTo>
                  <a:pt x="160734" y="196453"/>
                </a:lnTo>
                <a:lnTo>
                  <a:pt x="169664" y="169664"/>
                </a:lnTo>
                <a:lnTo>
                  <a:pt x="187523" y="142875"/>
                </a:lnTo>
                <a:lnTo>
                  <a:pt x="196453" y="125016"/>
                </a:lnTo>
                <a:lnTo>
                  <a:pt x="205383" y="125016"/>
                </a:lnTo>
                <a:lnTo>
                  <a:pt x="205383" y="116086"/>
                </a:lnTo>
                <a:lnTo>
                  <a:pt x="214312" y="116086"/>
                </a:lnTo>
                <a:lnTo>
                  <a:pt x="214312" y="125016"/>
                </a:lnTo>
                <a:lnTo>
                  <a:pt x="214312" y="125016"/>
                </a:lnTo>
                <a:lnTo>
                  <a:pt x="214312" y="133945"/>
                </a:lnTo>
                <a:lnTo>
                  <a:pt x="223242" y="142875"/>
                </a:lnTo>
                <a:lnTo>
                  <a:pt x="223242" y="151805"/>
                </a:lnTo>
                <a:lnTo>
                  <a:pt x="232172" y="151805"/>
                </a:lnTo>
                <a:lnTo>
                  <a:pt x="241101" y="151805"/>
                </a:lnTo>
                <a:lnTo>
                  <a:pt x="258961" y="151805"/>
                </a:lnTo>
                <a:lnTo>
                  <a:pt x="267891" y="151805"/>
                </a:lnTo>
                <a:lnTo>
                  <a:pt x="285750" y="151805"/>
                </a:lnTo>
                <a:lnTo>
                  <a:pt x="303609" y="142875"/>
                </a:lnTo>
                <a:lnTo>
                  <a:pt x="321469" y="133945"/>
                </a:lnTo>
                <a:lnTo>
                  <a:pt x="330398" y="133945"/>
                </a:lnTo>
                <a:lnTo>
                  <a:pt x="339328" y="133945"/>
                </a:lnTo>
                <a:lnTo>
                  <a:pt x="339328" y="142875"/>
                </a:lnTo>
                <a:lnTo>
                  <a:pt x="348258" y="160734"/>
                </a:lnTo>
                <a:lnTo>
                  <a:pt x="339328" y="178594"/>
                </a:lnTo>
                <a:lnTo>
                  <a:pt x="330398" y="196453"/>
                </a:lnTo>
                <a:lnTo>
                  <a:pt x="330398" y="223242"/>
                </a:lnTo>
                <a:lnTo>
                  <a:pt x="321469" y="241102"/>
                </a:lnTo>
                <a:lnTo>
                  <a:pt x="312539" y="267891"/>
                </a:lnTo>
                <a:lnTo>
                  <a:pt x="303609" y="285750"/>
                </a:lnTo>
                <a:lnTo>
                  <a:pt x="294680" y="312540"/>
                </a:lnTo>
                <a:lnTo>
                  <a:pt x="294680" y="330399"/>
                </a:lnTo>
                <a:lnTo>
                  <a:pt x="294680" y="339329"/>
                </a:lnTo>
                <a:lnTo>
                  <a:pt x="294680" y="348258"/>
                </a:lnTo>
                <a:lnTo>
                  <a:pt x="294680" y="357188"/>
                </a:lnTo>
                <a:lnTo>
                  <a:pt x="294680" y="357188"/>
                </a:lnTo>
                <a:lnTo>
                  <a:pt x="294680" y="357188"/>
                </a:lnTo>
                <a:lnTo>
                  <a:pt x="294680" y="35718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4" name="Freeform 83"/>
          <p:cNvSpPr/>
          <p:nvPr/>
        </p:nvSpPr>
        <p:spPr bwMode="auto">
          <a:xfrm>
            <a:off x="7277695" y="4786312"/>
            <a:ext cx="151806" cy="250033"/>
          </a:xfrm>
          <a:custGeom>
            <a:avLst/>
            <a:gdLst/>
            <a:ahLst/>
            <a:cxnLst/>
            <a:rect l="0" t="0" r="0" b="0"/>
            <a:pathLst>
              <a:path w="151806" h="250033">
                <a:moveTo>
                  <a:pt x="89297" y="62508"/>
                </a:moveTo>
                <a:lnTo>
                  <a:pt x="80368" y="71438"/>
                </a:lnTo>
                <a:lnTo>
                  <a:pt x="71438" y="98227"/>
                </a:lnTo>
                <a:lnTo>
                  <a:pt x="71438" y="107157"/>
                </a:lnTo>
                <a:lnTo>
                  <a:pt x="62508" y="133946"/>
                </a:lnTo>
                <a:lnTo>
                  <a:pt x="53578" y="160735"/>
                </a:lnTo>
                <a:lnTo>
                  <a:pt x="35719" y="178594"/>
                </a:lnTo>
                <a:lnTo>
                  <a:pt x="26789" y="205383"/>
                </a:lnTo>
                <a:lnTo>
                  <a:pt x="17860" y="223243"/>
                </a:lnTo>
                <a:lnTo>
                  <a:pt x="17860" y="241102"/>
                </a:lnTo>
                <a:lnTo>
                  <a:pt x="8930" y="250032"/>
                </a:lnTo>
                <a:lnTo>
                  <a:pt x="8930" y="250032"/>
                </a:lnTo>
                <a:lnTo>
                  <a:pt x="0" y="250032"/>
                </a:lnTo>
                <a:lnTo>
                  <a:pt x="8930" y="250032"/>
                </a:lnTo>
                <a:lnTo>
                  <a:pt x="0" y="241102"/>
                </a:lnTo>
                <a:lnTo>
                  <a:pt x="0" y="223243"/>
                </a:lnTo>
                <a:lnTo>
                  <a:pt x="0" y="196454"/>
                </a:lnTo>
                <a:lnTo>
                  <a:pt x="0" y="169665"/>
                </a:lnTo>
                <a:lnTo>
                  <a:pt x="0" y="142876"/>
                </a:lnTo>
                <a:lnTo>
                  <a:pt x="0" y="107157"/>
                </a:lnTo>
                <a:lnTo>
                  <a:pt x="8930" y="80367"/>
                </a:lnTo>
                <a:lnTo>
                  <a:pt x="17860" y="53578"/>
                </a:lnTo>
                <a:lnTo>
                  <a:pt x="35719" y="26789"/>
                </a:lnTo>
                <a:lnTo>
                  <a:pt x="44649" y="8930"/>
                </a:lnTo>
                <a:lnTo>
                  <a:pt x="62508" y="0"/>
                </a:lnTo>
                <a:lnTo>
                  <a:pt x="80368" y="0"/>
                </a:lnTo>
                <a:lnTo>
                  <a:pt x="98227" y="0"/>
                </a:lnTo>
                <a:lnTo>
                  <a:pt x="116086" y="8930"/>
                </a:lnTo>
                <a:lnTo>
                  <a:pt x="125016" y="17859"/>
                </a:lnTo>
                <a:lnTo>
                  <a:pt x="133946" y="35719"/>
                </a:lnTo>
                <a:lnTo>
                  <a:pt x="142875" y="44649"/>
                </a:lnTo>
                <a:lnTo>
                  <a:pt x="151805" y="62508"/>
                </a:lnTo>
                <a:lnTo>
                  <a:pt x="142875" y="80367"/>
                </a:lnTo>
                <a:lnTo>
                  <a:pt x="142875" y="89297"/>
                </a:lnTo>
                <a:lnTo>
                  <a:pt x="125016" y="107157"/>
                </a:lnTo>
                <a:lnTo>
                  <a:pt x="107157" y="125016"/>
                </a:lnTo>
                <a:lnTo>
                  <a:pt x="89297" y="133946"/>
                </a:lnTo>
                <a:lnTo>
                  <a:pt x="71438" y="142876"/>
                </a:lnTo>
                <a:lnTo>
                  <a:pt x="53578" y="142876"/>
                </a:lnTo>
                <a:lnTo>
                  <a:pt x="44649" y="142876"/>
                </a:lnTo>
                <a:lnTo>
                  <a:pt x="35719" y="142876"/>
                </a:lnTo>
                <a:lnTo>
                  <a:pt x="35719" y="14287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5" name="Freeform 84"/>
          <p:cNvSpPr/>
          <p:nvPr/>
        </p:nvSpPr>
        <p:spPr bwMode="auto">
          <a:xfrm>
            <a:off x="7384852" y="4839890"/>
            <a:ext cx="142876" cy="267892"/>
          </a:xfrm>
          <a:custGeom>
            <a:avLst/>
            <a:gdLst/>
            <a:ahLst/>
            <a:cxnLst/>
            <a:rect l="0" t="0" r="0" b="0"/>
            <a:pathLst>
              <a:path w="142876" h="267892">
                <a:moveTo>
                  <a:pt x="142875" y="0"/>
                </a:moveTo>
                <a:lnTo>
                  <a:pt x="142875" y="8930"/>
                </a:lnTo>
                <a:lnTo>
                  <a:pt x="133945" y="17860"/>
                </a:lnTo>
                <a:lnTo>
                  <a:pt x="133945" y="17860"/>
                </a:lnTo>
                <a:lnTo>
                  <a:pt x="116086" y="35719"/>
                </a:lnTo>
                <a:lnTo>
                  <a:pt x="107156" y="62508"/>
                </a:lnTo>
                <a:lnTo>
                  <a:pt x="89296" y="80368"/>
                </a:lnTo>
                <a:lnTo>
                  <a:pt x="62507" y="107157"/>
                </a:lnTo>
                <a:lnTo>
                  <a:pt x="44648" y="133946"/>
                </a:lnTo>
                <a:lnTo>
                  <a:pt x="26789" y="160735"/>
                </a:lnTo>
                <a:lnTo>
                  <a:pt x="17859" y="178594"/>
                </a:lnTo>
                <a:lnTo>
                  <a:pt x="8929" y="205383"/>
                </a:lnTo>
                <a:lnTo>
                  <a:pt x="0" y="223243"/>
                </a:lnTo>
                <a:lnTo>
                  <a:pt x="8929" y="241102"/>
                </a:lnTo>
                <a:lnTo>
                  <a:pt x="8929" y="250032"/>
                </a:lnTo>
                <a:lnTo>
                  <a:pt x="26789" y="258962"/>
                </a:lnTo>
                <a:lnTo>
                  <a:pt x="35718" y="267891"/>
                </a:lnTo>
                <a:lnTo>
                  <a:pt x="53578" y="267891"/>
                </a:lnTo>
                <a:lnTo>
                  <a:pt x="71437" y="267891"/>
                </a:lnTo>
                <a:lnTo>
                  <a:pt x="98226" y="267891"/>
                </a:lnTo>
                <a:lnTo>
                  <a:pt x="116086" y="258962"/>
                </a:lnTo>
                <a:lnTo>
                  <a:pt x="125015" y="250032"/>
                </a:lnTo>
                <a:lnTo>
                  <a:pt x="125015" y="250032"/>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6" name="Freeform 85"/>
          <p:cNvSpPr/>
          <p:nvPr/>
        </p:nvSpPr>
        <p:spPr bwMode="auto">
          <a:xfrm>
            <a:off x="7492008" y="4947047"/>
            <a:ext cx="169665" cy="205384"/>
          </a:xfrm>
          <a:custGeom>
            <a:avLst/>
            <a:gdLst/>
            <a:ahLst/>
            <a:cxnLst/>
            <a:rect l="0" t="0" r="0" b="0"/>
            <a:pathLst>
              <a:path w="169665" h="205384">
                <a:moveTo>
                  <a:pt x="80367" y="0"/>
                </a:moveTo>
                <a:lnTo>
                  <a:pt x="62508" y="17859"/>
                </a:lnTo>
                <a:lnTo>
                  <a:pt x="44648" y="35719"/>
                </a:lnTo>
                <a:lnTo>
                  <a:pt x="44648" y="44648"/>
                </a:lnTo>
                <a:lnTo>
                  <a:pt x="17859" y="71437"/>
                </a:lnTo>
                <a:lnTo>
                  <a:pt x="8930" y="107156"/>
                </a:lnTo>
                <a:lnTo>
                  <a:pt x="0" y="125016"/>
                </a:lnTo>
                <a:lnTo>
                  <a:pt x="0" y="151805"/>
                </a:lnTo>
                <a:lnTo>
                  <a:pt x="8930" y="169664"/>
                </a:lnTo>
                <a:lnTo>
                  <a:pt x="17859" y="187523"/>
                </a:lnTo>
                <a:lnTo>
                  <a:pt x="26789" y="196453"/>
                </a:lnTo>
                <a:lnTo>
                  <a:pt x="53578" y="205383"/>
                </a:lnTo>
                <a:lnTo>
                  <a:pt x="71437" y="205383"/>
                </a:lnTo>
                <a:lnTo>
                  <a:pt x="89297" y="205383"/>
                </a:lnTo>
                <a:lnTo>
                  <a:pt x="116086" y="196453"/>
                </a:lnTo>
                <a:lnTo>
                  <a:pt x="133945" y="187523"/>
                </a:lnTo>
                <a:lnTo>
                  <a:pt x="151805" y="169664"/>
                </a:lnTo>
                <a:lnTo>
                  <a:pt x="160734" y="151805"/>
                </a:lnTo>
                <a:lnTo>
                  <a:pt x="169664" y="125016"/>
                </a:lnTo>
                <a:lnTo>
                  <a:pt x="169664" y="107156"/>
                </a:lnTo>
                <a:lnTo>
                  <a:pt x="169664" y="80367"/>
                </a:lnTo>
                <a:lnTo>
                  <a:pt x="160734" y="53578"/>
                </a:lnTo>
                <a:lnTo>
                  <a:pt x="151805" y="35719"/>
                </a:lnTo>
                <a:lnTo>
                  <a:pt x="133945" y="17859"/>
                </a:lnTo>
                <a:lnTo>
                  <a:pt x="116086" y="8930"/>
                </a:lnTo>
                <a:lnTo>
                  <a:pt x="89297" y="8930"/>
                </a:lnTo>
                <a:lnTo>
                  <a:pt x="71437" y="8930"/>
                </a:lnTo>
                <a:lnTo>
                  <a:pt x="62508" y="8930"/>
                </a:lnTo>
                <a:lnTo>
                  <a:pt x="62508" y="893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7" name="Freeform 86"/>
          <p:cNvSpPr/>
          <p:nvPr/>
        </p:nvSpPr>
        <p:spPr bwMode="auto">
          <a:xfrm>
            <a:off x="7652742" y="4973836"/>
            <a:ext cx="214314" cy="276821"/>
          </a:xfrm>
          <a:custGeom>
            <a:avLst/>
            <a:gdLst/>
            <a:ahLst/>
            <a:cxnLst/>
            <a:rect l="0" t="0" r="0" b="0"/>
            <a:pathLst>
              <a:path w="214314" h="276821">
                <a:moveTo>
                  <a:pt x="53578" y="0"/>
                </a:moveTo>
                <a:lnTo>
                  <a:pt x="53578" y="0"/>
                </a:lnTo>
                <a:lnTo>
                  <a:pt x="53578" y="8930"/>
                </a:lnTo>
                <a:lnTo>
                  <a:pt x="44649" y="17859"/>
                </a:lnTo>
                <a:lnTo>
                  <a:pt x="44649" y="26789"/>
                </a:lnTo>
                <a:lnTo>
                  <a:pt x="44649" y="44648"/>
                </a:lnTo>
                <a:lnTo>
                  <a:pt x="35719" y="62508"/>
                </a:lnTo>
                <a:lnTo>
                  <a:pt x="44649" y="80367"/>
                </a:lnTo>
                <a:lnTo>
                  <a:pt x="44649" y="89297"/>
                </a:lnTo>
                <a:lnTo>
                  <a:pt x="44649" y="98227"/>
                </a:lnTo>
                <a:lnTo>
                  <a:pt x="53578" y="107156"/>
                </a:lnTo>
                <a:lnTo>
                  <a:pt x="71438" y="116086"/>
                </a:lnTo>
                <a:lnTo>
                  <a:pt x="80367" y="116086"/>
                </a:lnTo>
                <a:lnTo>
                  <a:pt x="98227" y="125016"/>
                </a:lnTo>
                <a:lnTo>
                  <a:pt x="116086" y="125016"/>
                </a:lnTo>
                <a:lnTo>
                  <a:pt x="142875" y="116086"/>
                </a:lnTo>
                <a:lnTo>
                  <a:pt x="160735" y="116086"/>
                </a:lnTo>
                <a:lnTo>
                  <a:pt x="178594" y="107156"/>
                </a:lnTo>
                <a:lnTo>
                  <a:pt x="196453" y="89297"/>
                </a:lnTo>
                <a:lnTo>
                  <a:pt x="205383" y="89297"/>
                </a:lnTo>
                <a:lnTo>
                  <a:pt x="214313" y="80367"/>
                </a:lnTo>
                <a:lnTo>
                  <a:pt x="214313" y="71437"/>
                </a:lnTo>
                <a:lnTo>
                  <a:pt x="205383" y="71437"/>
                </a:lnTo>
                <a:lnTo>
                  <a:pt x="196453" y="80367"/>
                </a:lnTo>
                <a:lnTo>
                  <a:pt x="187524" y="89297"/>
                </a:lnTo>
                <a:lnTo>
                  <a:pt x="169664" y="107156"/>
                </a:lnTo>
                <a:lnTo>
                  <a:pt x="142875" y="125016"/>
                </a:lnTo>
                <a:lnTo>
                  <a:pt x="125016" y="151805"/>
                </a:lnTo>
                <a:lnTo>
                  <a:pt x="98227" y="169664"/>
                </a:lnTo>
                <a:lnTo>
                  <a:pt x="71438" y="196453"/>
                </a:lnTo>
                <a:lnTo>
                  <a:pt x="53578" y="214312"/>
                </a:lnTo>
                <a:lnTo>
                  <a:pt x="35719" y="232172"/>
                </a:lnTo>
                <a:lnTo>
                  <a:pt x="17860" y="250031"/>
                </a:lnTo>
                <a:lnTo>
                  <a:pt x="8930" y="258961"/>
                </a:lnTo>
                <a:lnTo>
                  <a:pt x="0" y="267891"/>
                </a:lnTo>
                <a:lnTo>
                  <a:pt x="0" y="276820"/>
                </a:lnTo>
                <a:lnTo>
                  <a:pt x="0" y="276820"/>
                </a:lnTo>
                <a:lnTo>
                  <a:pt x="0" y="27682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8" name="Freeform 87"/>
          <p:cNvSpPr/>
          <p:nvPr/>
        </p:nvSpPr>
        <p:spPr bwMode="auto">
          <a:xfrm>
            <a:off x="7742039" y="5098852"/>
            <a:ext cx="214314" cy="241102"/>
          </a:xfrm>
          <a:custGeom>
            <a:avLst/>
            <a:gdLst/>
            <a:ahLst/>
            <a:cxnLst/>
            <a:rect l="0" t="0" r="0" b="0"/>
            <a:pathLst>
              <a:path w="214314" h="241102">
                <a:moveTo>
                  <a:pt x="214313" y="0"/>
                </a:moveTo>
                <a:lnTo>
                  <a:pt x="205383" y="0"/>
                </a:lnTo>
                <a:lnTo>
                  <a:pt x="187524" y="8929"/>
                </a:lnTo>
                <a:lnTo>
                  <a:pt x="178594" y="8929"/>
                </a:lnTo>
                <a:lnTo>
                  <a:pt x="151805" y="17859"/>
                </a:lnTo>
                <a:lnTo>
                  <a:pt x="116086" y="26789"/>
                </a:lnTo>
                <a:lnTo>
                  <a:pt x="89297" y="44648"/>
                </a:lnTo>
                <a:lnTo>
                  <a:pt x="53578" y="62507"/>
                </a:lnTo>
                <a:lnTo>
                  <a:pt x="26789" y="89296"/>
                </a:lnTo>
                <a:lnTo>
                  <a:pt x="8930" y="116086"/>
                </a:lnTo>
                <a:lnTo>
                  <a:pt x="0" y="142875"/>
                </a:lnTo>
                <a:lnTo>
                  <a:pt x="0" y="169664"/>
                </a:lnTo>
                <a:lnTo>
                  <a:pt x="0" y="196453"/>
                </a:lnTo>
                <a:lnTo>
                  <a:pt x="8930" y="214312"/>
                </a:lnTo>
                <a:lnTo>
                  <a:pt x="26789" y="232171"/>
                </a:lnTo>
                <a:lnTo>
                  <a:pt x="44649" y="232171"/>
                </a:lnTo>
                <a:lnTo>
                  <a:pt x="62508" y="241101"/>
                </a:lnTo>
                <a:lnTo>
                  <a:pt x="80367" y="232171"/>
                </a:lnTo>
                <a:lnTo>
                  <a:pt x="107156" y="223242"/>
                </a:lnTo>
                <a:lnTo>
                  <a:pt x="116086" y="214312"/>
                </a:lnTo>
                <a:lnTo>
                  <a:pt x="125016" y="205382"/>
                </a:lnTo>
                <a:lnTo>
                  <a:pt x="125016" y="205382"/>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9" name="Freeform 88"/>
          <p:cNvSpPr/>
          <p:nvPr/>
        </p:nvSpPr>
        <p:spPr bwMode="auto">
          <a:xfrm>
            <a:off x="7786688" y="5134570"/>
            <a:ext cx="375047" cy="339329"/>
          </a:xfrm>
          <a:custGeom>
            <a:avLst/>
            <a:gdLst/>
            <a:ahLst/>
            <a:cxnLst/>
            <a:rect l="0" t="0" r="0" b="0"/>
            <a:pathLst>
              <a:path w="375047" h="339329">
                <a:moveTo>
                  <a:pt x="44648" y="17860"/>
                </a:moveTo>
                <a:lnTo>
                  <a:pt x="26789" y="8930"/>
                </a:lnTo>
                <a:lnTo>
                  <a:pt x="17859" y="8930"/>
                </a:lnTo>
                <a:lnTo>
                  <a:pt x="17859" y="8930"/>
                </a:lnTo>
                <a:lnTo>
                  <a:pt x="8929" y="0"/>
                </a:lnTo>
                <a:lnTo>
                  <a:pt x="0" y="8930"/>
                </a:lnTo>
                <a:lnTo>
                  <a:pt x="8929" y="17860"/>
                </a:lnTo>
                <a:lnTo>
                  <a:pt x="8929" y="26789"/>
                </a:lnTo>
                <a:lnTo>
                  <a:pt x="26789" y="44649"/>
                </a:lnTo>
                <a:lnTo>
                  <a:pt x="35718" y="62508"/>
                </a:lnTo>
                <a:lnTo>
                  <a:pt x="62507" y="89297"/>
                </a:lnTo>
                <a:lnTo>
                  <a:pt x="80367" y="116086"/>
                </a:lnTo>
                <a:lnTo>
                  <a:pt x="98226" y="142875"/>
                </a:lnTo>
                <a:lnTo>
                  <a:pt x="107156" y="169664"/>
                </a:lnTo>
                <a:lnTo>
                  <a:pt x="125015" y="196453"/>
                </a:lnTo>
                <a:lnTo>
                  <a:pt x="133945" y="214313"/>
                </a:lnTo>
                <a:lnTo>
                  <a:pt x="133945" y="232172"/>
                </a:lnTo>
                <a:lnTo>
                  <a:pt x="142875" y="250032"/>
                </a:lnTo>
                <a:lnTo>
                  <a:pt x="142875" y="258961"/>
                </a:lnTo>
                <a:lnTo>
                  <a:pt x="133945" y="258961"/>
                </a:lnTo>
                <a:lnTo>
                  <a:pt x="133945" y="258961"/>
                </a:lnTo>
                <a:lnTo>
                  <a:pt x="133945" y="250032"/>
                </a:lnTo>
                <a:lnTo>
                  <a:pt x="133945" y="241102"/>
                </a:lnTo>
                <a:lnTo>
                  <a:pt x="133945" y="223243"/>
                </a:lnTo>
                <a:lnTo>
                  <a:pt x="133945" y="196453"/>
                </a:lnTo>
                <a:lnTo>
                  <a:pt x="142875" y="178594"/>
                </a:lnTo>
                <a:lnTo>
                  <a:pt x="160734" y="151805"/>
                </a:lnTo>
                <a:lnTo>
                  <a:pt x="187523" y="125016"/>
                </a:lnTo>
                <a:lnTo>
                  <a:pt x="205382" y="116086"/>
                </a:lnTo>
                <a:lnTo>
                  <a:pt x="232171" y="98227"/>
                </a:lnTo>
                <a:lnTo>
                  <a:pt x="258960" y="98227"/>
                </a:lnTo>
                <a:lnTo>
                  <a:pt x="276820" y="98227"/>
                </a:lnTo>
                <a:lnTo>
                  <a:pt x="294679" y="107157"/>
                </a:lnTo>
                <a:lnTo>
                  <a:pt x="321468" y="125016"/>
                </a:lnTo>
                <a:lnTo>
                  <a:pt x="339328" y="151805"/>
                </a:lnTo>
                <a:lnTo>
                  <a:pt x="357187" y="169664"/>
                </a:lnTo>
                <a:lnTo>
                  <a:pt x="366117" y="205383"/>
                </a:lnTo>
                <a:lnTo>
                  <a:pt x="375046" y="232172"/>
                </a:lnTo>
                <a:lnTo>
                  <a:pt x="375046" y="258961"/>
                </a:lnTo>
                <a:lnTo>
                  <a:pt x="375046" y="285750"/>
                </a:lnTo>
                <a:lnTo>
                  <a:pt x="366117" y="303610"/>
                </a:lnTo>
                <a:lnTo>
                  <a:pt x="348257" y="321469"/>
                </a:lnTo>
                <a:lnTo>
                  <a:pt x="330398" y="330399"/>
                </a:lnTo>
                <a:lnTo>
                  <a:pt x="294679" y="339328"/>
                </a:lnTo>
                <a:lnTo>
                  <a:pt x="258960" y="339328"/>
                </a:lnTo>
                <a:lnTo>
                  <a:pt x="223242" y="339328"/>
                </a:lnTo>
                <a:lnTo>
                  <a:pt x="187523" y="330399"/>
                </a:lnTo>
                <a:lnTo>
                  <a:pt x="151804" y="321469"/>
                </a:lnTo>
                <a:lnTo>
                  <a:pt x="107156" y="303610"/>
                </a:lnTo>
                <a:lnTo>
                  <a:pt x="80367" y="294680"/>
                </a:lnTo>
                <a:lnTo>
                  <a:pt x="53578" y="276821"/>
                </a:lnTo>
                <a:lnTo>
                  <a:pt x="35718" y="258961"/>
                </a:lnTo>
                <a:lnTo>
                  <a:pt x="17859" y="250032"/>
                </a:lnTo>
                <a:lnTo>
                  <a:pt x="8929" y="232172"/>
                </a:lnTo>
                <a:lnTo>
                  <a:pt x="0" y="223243"/>
                </a:lnTo>
                <a:lnTo>
                  <a:pt x="0" y="223243"/>
                </a:lnTo>
                <a:lnTo>
                  <a:pt x="0" y="214313"/>
                </a:lnTo>
                <a:lnTo>
                  <a:pt x="0" y="21431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0" name="Freeform 89"/>
          <p:cNvSpPr/>
          <p:nvPr/>
        </p:nvSpPr>
        <p:spPr bwMode="auto">
          <a:xfrm>
            <a:off x="7250906" y="4286250"/>
            <a:ext cx="133947" cy="178594"/>
          </a:xfrm>
          <a:custGeom>
            <a:avLst/>
            <a:gdLst/>
            <a:ahLst/>
            <a:cxnLst/>
            <a:rect l="0" t="0" r="0" b="0"/>
            <a:pathLst>
              <a:path w="133947" h="178594">
                <a:moveTo>
                  <a:pt x="133946" y="0"/>
                </a:moveTo>
                <a:lnTo>
                  <a:pt x="133946" y="0"/>
                </a:lnTo>
                <a:lnTo>
                  <a:pt x="133946" y="0"/>
                </a:lnTo>
                <a:lnTo>
                  <a:pt x="133946" y="0"/>
                </a:lnTo>
                <a:lnTo>
                  <a:pt x="133946" y="0"/>
                </a:lnTo>
                <a:lnTo>
                  <a:pt x="133946" y="0"/>
                </a:lnTo>
                <a:lnTo>
                  <a:pt x="133946" y="0"/>
                </a:lnTo>
                <a:lnTo>
                  <a:pt x="133946" y="0"/>
                </a:lnTo>
                <a:lnTo>
                  <a:pt x="133946" y="8929"/>
                </a:lnTo>
                <a:lnTo>
                  <a:pt x="125016" y="8929"/>
                </a:lnTo>
                <a:lnTo>
                  <a:pt x="125016" y="17859"/>
                </a:lnTo>
                <a:lnTo>
                  <a:pt x="125016" y="26789"/>
                </a:lnTo>
                <a:lnTo>
                  <a:pt x="116086" y="26789"/>
                </a:lnTo>
                <a:lnTo>
                  <a:pt x="107157" y="26789"/>
                </a:lnTo>
                <a:lnTo>
                  <a:pt x="107157" y="35718"/>
                </a:lnTo>
                <a:lnTo>
                  <a:pt x="98227" y="44648"/>
                </a:lnTo>
                <a:lnTo>
                  <a:pt x="89297" y="53578"/>
                </a:lnTo>
                <a:lnTo>
                  <a:pt x="80367" y="62507"/>
                </a:lnTo>
                <a:lnTo>
                  <a:pt x="71438" y="71437"/>
                </a:lnTo>
                <a:lnTo>
                  <a:pt x="62508" y="80367"/>
                </a:lnTo>
                <a:lnTo>
                  <a:pt x="62508" y="98226"/>
                </a:lnTo>
                <a:lnTo>
                  <a:pt x="53578" y="107156"/>
                </a:lnTo>
                <a:lnTo>
                  <a:pt x="44649" y="116086"/>
                </a:lnTo>
                <a:lnTo>
                  <a:pt x="35719" y="125015"/>
                </a:lnTo>
                <a:lnTo>
                  <a:pt x="35719" y="133945"/>
                </a:lnTo>
                <a:lnTo>
                  <a:pt x="26789" y="133945"/>
                </a:lnTo>
                <a:lnTo>
                  <a:pt x="26789" y="142875"/>
                </a:lnTo>
                <a:lnTo>
                  <a:pt x="17860" y="151804"/>
                </a:lnTo>
                <a:lnTo>
                  <a:pt x="17860" y="151804"/>
                </a:lnTo>
                <a:lnTo>
                  <a:pt x="17860" y="151804"/>
                </a:lnTo>
                <a:lnTo>
                  <a:pt x="17860" y="160734"/>
                </a:lnTo>
                <a:lnTo>
                  <a:pt x="8930" y="160734"/>
                </a:lnTo>
                <a:lnTo>
                  <a:pt x="8930" y="169664"/>
                </a:lnTo>
                <a:lnTo>
                  <a:pt x="8930" y="169664"/>
                </a:lnTo>
                <a:lnTo>
                  <a:pt x="8930" y="169664"/>
                </a:lnTo>
                <a:lnTo>
                  <a:pt x="8930" y="169664"/>
                </a:lnTo>
                <a:lnTo>
                  <a:pt x="8930" y="169664"/>
                </a:lnTo>
                <a:lnTo>
                  <a:pt x="8930" y="169664"/>
                </a:lnTo>
                <a:lnTo>
                  <a:pt x="8930" y="169664"/>
                </a:lnTo>
                <a:lnTo>
                  <a:pt x="8930" y="169664"/>
                </a:lnTo>
                <a:lnTo>
                  <a:pt x="0" y="178593"/>
                </a:lnTo>
                <a:lnTo>
                  <a:pt x="0" y="178593"/>
                </a:lnTo>
                <a:lnTo>
                  <a:pt x="0" y="178593"/>
                </a:lnTo>
                <a:lnTo>
                  <a:pt x="0" y="17859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1" name="Freeform 90"/>
          <p:cNvSpPr/>
          <p:nvPr/>
        </p:nvSpPr>
        <p:spPr bwMode="auto">
          <a:xfrm>
            <a:off x="6634758" y="5000625"/>
            <a:ext cx="71438" cy="35720"/>
          </a:xfrm>
          <a:custGeom>
            <a:avLst/>
            <a:gdLst/>
            <a:ahLst/>
            <a:cxnLst/>
            <a:rect l="0" t="0" r="0" b="0"/>
            <a:pathLst>
              <a:path w="71438" h="35720">
                <a:moveTo>
                  <a:pt x="0" y="0"/>
                </a:moveTo>
                <a:lnTo>
                  <a:pt x="8930" y="8930"/>
                </a:lnTo>
                <a:lnTo>
                  <a:pt x="8930" y="8930"/>
                </a:lnTo>
                <a:lnTo>
                  <a:pt x="8930" y="8930"/>
                </a:lnTo>
                <a:lnTo>
                  <a:pt x="17859" y="17859"/>
                </a:lnTo>
                <a:lnTo>
                  <a:pt x="17859" y="17859"/>
                </a:lnTo>
                <a:lnTo>
                  <a:pt x="26789" y="17859"/>
                </a:lnTo>
                <a:lnTo>
                  <a:pt x="35719" y="17859"/>
                </a:lnTo>
                <a:lnTo>
                  <a:pt x="35719" y="17859"/>
                </a:lnTo>
                <a:lnTo>
                  <a:pt x="35719" y="17859"/>
                </a:lnTo>
                <a:lnTo>
                  <a:pt x="44648" y="17859"/>
                </a:lnTo>
                <a:lnTo>
                  <a:pt x="44648" y="17859"/>
                </a:lnTo>
                <a:lnTo>
                  <a:pt x="44648" y="17859"/>
                </a:lnTo>
                <a:lnTo>
                  <a:pt x="53578" y="17859"/>
                </a:lnTo>
                <a:lnTo>
                  <a:pt x="53578" y="26789"/>
                </a:lnTo>
                <a:lnTo>
                  <a:pt x="53578" y="26789"/>
                </a:lnTo>
                <a:lnTo>
                  <a:pt x="62508" y="35719"/>
                </a:lnTo>
                <a:lnTo>
                  <a:pt x="62508" y="35719"/>
                </a:lnTo>
                <a:lnTo>
                  <a:pt x="62508" y="35719"/>
                </a:lnTo>
                <a:lnTo>
                  <a:pt x="71437" y="35719"/>
                </a:lnTo>
                <a:lnTo>
                  <a:pt x="71437" y="35719"/>
                </a:lnTo>
                <a:lnTo>
                  <a:pt x="71437" y="35719"/>
                </a:lnTo>
                <a:lnTo>
                  <a:pt x="71437" y="35719"/>
                </a:lnTo>
                <a:lnTo>
                  <a:pt x="71437" y="35719"/>
                </a:lnTo>
                <a:lnTo>
                  <a:pt x="71437" y="35719"/>
                </a:lnTo>
                <a:lnTo>
                  <a:pt x="71437" y="35719"/>
                </a:lnTo>
                <a:lnTo>
                  <a:pt x="62508" y="35719"/>
                </a:lnTo>
                <a:lnTo>
                  <a:pt x="62508" y="35719"/>
                </a:lnTo>
                <a:lnTo>
                  <a:pt x="62508" y="35719"/>
                </a:lnTo>
                <a:lnTo>
                  <a:pt x="62508" y="3571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2" name="Freeform 91"/>
          <p:cNvSpPr/>
          <p:nvPr/>
        </p:nvSpPr>
        <p:spPr bwMode="auto">
          <a:xfrm>
            <a:off x="6581180" y="4750593"/>
            <a:ext cx="116087" cy="116087"/>
          </a:xfrm>
          <a:custGeom>
            <a:avLst/>
            <a:gdLst/>
            <a:ahLst/>
            <a:cxnLst/>
            <a:rect l="0" t="0" r="0" b="0"/>
            <a:pathLst>
              <a:path w="116087" h="116087">
                <a:moveTo>
                  <a:pt x="0" y="0"/>
                </a:moveTo>
                <a:lnTo>
                  <a:pt x="0" y="0"/>
                </a:lnTo>
                <a:lnTo>
                  <a:pt x="8929" y="0"/>
                </a:lnTo>
                <a:lnTo>
                  <a:pt x="8929" y="0"/>
                </a:lnTo>
                <a:lnTo>
                  <a:pt x="17859" y="8930"/>
                </a:lnTo>
                <a:lnTo>
                  <a:pt x="26789" y="8930"/>
                </a:lnTo>
                <a:lnTo>
                  <a:pt x="26789" y="17860"/>
                </a:lnTo>
                <a:lnTo>
                  <a:pt x="35718" y="17860"/>
                </a:lnTo>
                <a:lnTo>
                  <a:pt x="44648" y="26789"/>
                </a:lnTo>
                <a:lnTo>
                  <a:pt x="44648" y="26789"/>
                </a:lnTo>
                <a:lnTo>
                  <a:pt x="53578" y="35719"/>
                </a:lnTo>
                <a:lnTo>
                  <a:pt x="53578" y="35719"/>
                </a:lnTo>
                <a:lnTo>
                  <a:pt x="62508" y="44649"/>
                </a:lnTo>
                <a:lnTo>
                  <a:pt x="62508" y="53578"/>
                </a:lnTo>
                <a:lnTo>
                  <a:pt x="62508" y="53578"/>
                </a:lnTo>
                <a:lnTo>
                  <a:pt x="62508" y="62508"/>
                </a:lnTo>
                <a:lnTo>
                  <a:pt x="71437" y="62508"/>
                </a:lnTo>
                <a:lnTo>
                  <a:pt x="71437" y="71438"/>
                </a:lnTo>
                <a:lnTo>
                  <a:pt x="71437" y="71438"/>
                </a:lnTo>
                <a:lnTo>
                  <a:pt x="80367" y="71438"/>
                </a:lnTo>
                <a:lnTo>
                  <a:pt x="80367" y="80368"/>
                </a:lnTo>
                <a:lnTo>
                  <a:pt x="89297" y="80368"/>
                </a:lnTo>
                <a:lnTo>
                  <a:pt x="89297" y="80368"/>
                </a:lnTo>
                <a:lnTo>
                  <a:pt x="98226" y="89297"/>
                </a:lnTo>
                <a:lnTo>
                  <a:pt x="98226" y="89297"/>
                </a:lnTo>
                <a:lnTo>
                  <a:pt x="98226" y="89297"/>
                </a:lnTo>
                <a:lnTo>
                  <a:pt x="107156" y="98227"/>
                </a:lnTo>
                <a:lnTo>
                  <a:pt x="107156" y="98227"/>
                </a:lnTo>
                <a:lnTo>
                  <a:pt x="107156" y="107157"/>
                </a:lnTo>
                <a:lnTo>
                  <a:pt x="107156" y="107157"/>
                </a:lnTo>
                <a:lnTo>
                  <a:pt x="107156" y="107157"/>
                </a:lnTo>
                <a:lnTo>
                  <a:pt x="116086" y="116086"/>
                </a:lnTo>
                <a:lnTo>
                  <a:pt x="116086" y="116086"/>
                </a:lnTo>
                <a:lnTo>
                  <a:pt x="116086" y="116086"/>
                </a:lnTo>
                <a:lnTo>
                  <a:pt x="116086" y="11608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3" name="Freeform 92"/>
          <p:cNvSpPr/>
          <p:nvPr/>
        </p:nvSpPr>
        <p:spPr bwMode="auto">
          <a:xfrm>
            <a:off x="5804297" y="4500562"/>
            <a:ext cx="267892" cy="258962"/>
          </a:xfrm>
          <a:custGeom>
            <a:avLst/>
            <a:gdLst/>
            <a:ahLst/>
            <a:cxnLst/>
            <a:rect l="0" t="0" r="0" b="0"/>
            <a:pathLst>
              <a:path w="267892" h="258962">
                <a:moveTo>
                  <a:pt x="35719" y="80367"/>
                </a:moveTo>
                <a:lnTo>
                  <a:pt x="26789" y="89297"/>
                </a:lnTo>
                <a:lnTo>
                  <a:pt x="17859" y="98227"/>
                </a:lnTo>
                <a:lnTo>
                  <a:pt x="17859" y="107156"/>
                </a:lnTo>
                <a:lnTo>
                  <a:pt x="8930" y="116086"/>
                </a:lnTo>
                <a:lnTo>
                  <a:pt x="0" y="125016"/>
                </a:lnTo>
                <a:lnTo>
                  <a:pt x="0" y="125016"/>
                </a:lnTo>
                <a:lnTo>
                  <a:pt x="0" y="125016"/>
                </a:lnTo>
                <a:lnTo>
                  <a:pt x="0" y="125016"/>
                </a:lnTo>
                <a:lnTo>
                  <a:pt x="8930" y="116086"/>
                </a:lnTo>
                <a:lnTo>
                  <a:pt x="17859" y="107156"/>
                </a:lnTo>
                <a:lnTo>
                  <a:pt x="26789" y="89297"/>
                </a:lnTo>
                <a:lnTo>
                  <a:pt x="35719" y="71438"/>
                </a:lnTo>
                <a:lnTo>
                  <a:pt x="53578" y="53578"/>
                </a:lnTo>
                <a:lnTo>
                  <a:pt x="62508" y="44649"/>
                </a:lnTo>
                <a:lnTo>
                  <a:pt x="80367" y="26789"/>
                </a:lnTo>
                <a:lnTo>
                  <a:pt x="98226" y="17859"/>
                </a:lnTo>
                <a:lnTo>
                  <a:pt x="107156" y="0"/>
                </a:lnTo>
                <a:lnTo>
                  <a:pt x="125016" y="0"/>
                </a:lnTo>
                <a:lnTo>
                  <a:pt x="133945" y="0"/>
                </a:lnTo>
                <a:lnTo>
                  <a:pt x="142875" y="0"/>
                </a:lnTo>
                <a:lnTo>
                  <a:pt x="142875" y="0"/>
                </a:lnTo>
                <a:lnTo>
                  <a:pt x="151805" y="8930"/>
                </a:lnTo>
                <a:lnTo>
                  <a:pt x="151805" y="26789"/>
                </a:lnTo>
                <a:lnTo>
                  <a:pt x="151805" y="35719"/>
                </a:lnTo>
                <a:lnTo>
                  <a:pt x="142875" y="53578"/>
                </a:lnTo>
                <a:lnTo>
                  <a:pt x="142875" y="71438"/>
                </a:lnTo>
                <a:lnTo>
                  <a:pt x="142875" y="89297"/>
                </a:lnTo>
                <a:lnTo>
                  <a:pt x="133945" y="98227"/>
                </a:lnTo>
                <a:lnTo>
                  <a:pt x="133945" y="107156"/>
                </a:lnTo>
                <a:lnTo>
                  <a:pt x="133945" y="116086"/>
                </a:lnTo>
                <a:lnTo>
                  <a:pt x="133945" y="125016"/>
                </a:lnTo>
                <a:lnTo>
                  <a:pt x="133945" y="133945"/>
                </a:lnTo>
                <a:lnTo>
                  <a:pt x="142875" y="133945"/>
                </a:lnTo>
                <a:lnTo>
                  <a:pt x="151805" y="133945"/>
                </a:lnTo>
                <a:lnTo>
                  <a:pt x="160734" y="133945"/>
                </a:lnTo>
                <a:lnTo>
                  <a:pt x="178594" y="116086"/>
                </a:lnTo>
                <a:lnTo>
                  <a:pt x="187523" y="107156"/>
                </a:lnTo>
                <a:lnTo>
                  <a:pt x="205383" y="89297"/>
                </a:lnTo>
                <a:lnTo>
                  <a:pt x="223242" y="80367"/>
                </a:lnTo>
                <a:lnTo>
                  <a:pt x="241101" y="71438"/>
                </a:lnTo>
                <a:lnTo>
                  <a:pt x="250031" y="62508"/>
                </a:lnTo>
                <a:lnTo>
                  <a:pt x="258961" y="62508"/>
                </a:lnTo>
                <a:lnTo>
                  <a:pt x="258961" y="62508"/>
                </a:lnTo>
                <a:lnTo>
                  <a:pt x="267891" y="62508"/>
                </a:lnTo>
                <a:lnTo>
                  <a:pt x="267891" y="80367"/>
                </a:lnTo>
                <a:lnTo>
                  <a:pt x="258961" y="89297"/>
                </a:lnTo>
                <a:lnTo>
                  <a:pt x="250031" y="107156"/>
                </a:lnTo>
                <a:lnTo>
                  <a:pt x="241101" y="125016"/>
                </a:lnTo>
                <a:lnTo>
                  <a:pt x="232172" y="142875"/>
                </a:lnTo>
                <a:lnTo>
                  <a:pt x="223242" y="160734"/>
                </a:lnTo>
                <a:lnTo>
                  <a:pt x="205383" y="178594"/>
                </a:lnTo>
                <a:lnTo>
                  <a:pt x="196453" y="196453"/>
                </a:lnTo>
                <a:lnTo>
                  <a:pt x="187523" y="214313"/>
                </a:lnTo>
                <a:lnTo>
                  <a:pt x="178594" y="232172"/>
                </a:lnTo>
                <a:lnTo>
                  <a:pt x="169664" y="250031"/>
                </a:lnTo>
                <a:lnTo>
                  <a:pt x="169664" y="258961"/>
                </a:lnTo>
                <a:lnTo>
                  <a:pt x="160734" y="258961"/>
                </a:lnTo>
                <a:lnTo>
                  <a:pt x="160734" y="258961"/>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4" name="Freeform 93"/>
          <p:cNvSpPr/>
          <p:nvPr/>
        </p:nvSpPr>
        <p:spPr bwMode="auto">
          <a:xfrm>
            <a:off x="6045398" y="4616648"/>
            <a:ext cx="133947" cy="187524"/>
          </a:xfrm>
          <a:custGeom>
            <a:avLst/>
            <a:gdLst/>
            <a:ahLst/>
            <a:cxnLst/>
            <a:rect l="0" t="0" r="0" b="0"/>
            <a:pathLst>
              <a:path w="133947" h="187524">
                <a:moveTo>
                  <a:pt x="26790" y="71438"/>
                </a:moveTo>
                <a:lnTo>
                  <a:pt x="17860" y="80367"/>
                </a:lnTo>
                <a:lnTo>
                  <a:pt x="8930" y="89297"/>
                </a:lnTo>
                <a:lnTo>
                  <a:pt x="8930" y="98227"/>
                </a:lnTo>
                <a:lnTo>
                  <a:pt x="0" y="116086"/>
                </a:lnTo>
                <a:lnTo>
                  <a:pt x="0" y="125016"/>
                </a:lnTo>
                <a:lnTo>
                  <a:pt x="0" y="142875"/>
                </a:lnTo>
                <a:lnTo>
                  <a:pt x="8930" y="160734"/>
                </a:lnTo>
                <a:lnTo>
                  <a:pt x="17860" y="169664"/>
                </a:lnTo>
                <a:lnTo>
                  <a:pt x="26790" y="178594"/>
                </a:lnTo>
                <a:lnTo>
                  <a:pt x="44649" y="187523"/>
                </a:lnTo>
                <a:lnTo>
                  <a:pt x="53579" y="187523"/>
                </a:lnTo>
                <a:lnTo>
                  <a:pt x="71438" y="178594"/>
                </a:lnTo>
                <a:lnTo>
                  <a:pt x="89297" y="178594"/>
                </a:lnTo>
                <a:lnTo>
                  <a:pt x="98227" y="160734"/>
                </a:lnTo>
                <a:lnTo>
                  <a:pt x="116086" y="151805"/>
                </a:lnTo>
                <a:lnTo>
                  <a:pt x="125016" y="125016"/>
                </a:lnTo>
                <a:lnTo>
                  <a:pt x="133946" y="107156"/>
                </a:lnTo>
                <a:lnTo>
                  <a:pt x="133946" y="80367"/>
                </a:lnTo>
                <a:lnTo>
                  <a:pt x="125016" y="53578"/>
                </a:lnTo>
                <a:lnTo>
                  <a:pt x="116086" y="35719"/>
                </a:lnTo>
                <a:lnTo>
                  <a:pt x="98227" y="17859"/>
                </a:lnTo>
                <a:lnTo>
                  <a:pt x="80368" y="8930"/>
                </a:lnTo>
                <a:lnTo>
                  <a:pt x="62508" y="0"/>
                </a:lnTo>
                <a:lnTo>
                  <a:pt x="44649" y="8930"/>
                </a:lnTo>
                <a:lnTo>
                  <a:pt x="26790" y="17859"/>
                </a:lnTo>
                <a:lnTo>
                  <a:pt x="17860" y="17859"/>
                </a:lnTo>
                <a:lnTo>
                  <a:pt x="17860" y="1785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5" name="Freeform 94"/>
          <p:cNvSpPr/>
          <p:nvPr/>
        </p:nvSpPr>
        <p:spPr bwMode="auto">
          <a:xfrm>
            <a:off x="6143625" y="4723804"/>
            <a:ext cx="232173" cy="214314"/>
          </a:xfrm>
          <a:custGeom>
            <a:avLst/>
            <a:gdLst/>
            <a:ahLst/>
            <a:cxnLst/>
            <a:rect l="0" t="0" r="0" b="0"/>
            <a:pathLst>
              <a:path w="232173" h="214314">
                <a:moveTo>
                  <a:pt x="44648" y="62508"/>
                </a:moveTo>
                <a:lnTo>
                  <a:pt x="35719" y="71438"/>
                </a:lnTo>
                <a:lnTo>
                  <a:pt x="35719" y="71438"/>
                </a:lnTo>
                <a:lnTo>
                  <a:pt x="26789" y="80367"/>
                </a:lnTo>
                <a:lnTo>
                  <a:pt x="17859" y="89297"/>
                </a:lnTo>
                <a:lnTo>
                  <a:pt x="8930" y="98227"/>
                </a:lnTo>
                <a:lnTo>
                  <a:pt x="8930" y="98227"/>
                </a:lnTo>
                <a:lnTo>
                  <a:pt x="0" y="107157"/>
                </a:lnTo>
                <a:lnTo>
                  <a:pt x="0" y="107157"/>
                </a:lnTo>
                <a:lnTo>
                  <a:pt x="0" y="107157"/>
                </a:lnTo>
                <a:lnTo>
                  <a:pt x="0" y="107157"/>
                </a:lnTo>
                <a:lnTo>
                  <a:pt x="0" y="98227"/>
                </a:lnTo>
                <a:lnTo>
                  <a:pt x="0" y="98227"/>
                </a:lnTo>
                <a:lnTo>
                  <a:pt x="8930" y="80367"/>
                </a:lnTo>
                <a:lnTo>
                  <a:pt x="26789" y="62508"/>
                </a:lnTo>
                <a:lnTo>
                  <a:pt x="35719" y="44649"/>
                </a:lnTo>
                <a:lnTo>
                  <a:pt x="53578" y="35719"/>
                </a:lnTo>
                <a:lnTo>
                  <a:pt x="62508" y="17860"/>
                </a:lnTo>
                <a:lnTo>
                  <a:pt x="80367" y="8930"/>
                </a:lnTo>
                <a:lnTo>
                  <a:pt x="89297" y="0"/>
                </a:lnTo>
                <a:lnTo>
                  <a:pt x="107156" y="0"/>
                </a:lnTo>
                <a:lnTo>
                  <a:pt x="116086" y="0"/>
                </a:lnTo>
                <a:lnTo>
                  <a:pt x="125016" y="0"/>
                </a:lnTo>
                <a:lnTo>
                  <a:pt x="133945" y="17860"/>
                </a:lnTo>
                <a:lnTo>
                  <a:pt x="133945" y="26789"/>
                </a:lnTo>
                <a:lnTo>
                  <a:pt x="133945" y="44649"/>
                </a:lnTo>
                <a:lnTo>
                  <a:pt x="125016" y="62508"/>
                </a:lnTo>
                <a:lnTo>
                  <a:pt x="125016" y="80367"/>
                </a:lnTo>
                <a:lnTo>
                  <a:pt x="116086" y="107157"/>
                </a:lnTo>
                <a:lnTo>
                  <a:pt x="107156" y="125016"/>
                </a:lnTo>
                <a:lnTo>
                  <a:pt x="107156" y="151805"/>
                </a:lnTo>
                <a:lnTo>
                  <a:pt x="98227" y="169665"/>
                </a:lnTo>
                <a:lnTo>
                  <a:pt x="98227" y="178594"/>
                </a:lnTo>
                <a:lnTo>
                  <a:pt x="98227" y="196454"/>
                </a:lnTo>
                <a:lnTo>
                  <a:pt x="98227" y="205384"/>
                </a:lnTo>
                <a:lnTo>
                  <a:pt x="98227" y="205384"/>
                </a:lnTo>
                <a:lnTo>
                  <a:pt x="107156" y="214313"/>
                </a:lnTo>
                <a:lnTo>
                  <a:pt x="107156" y="214313"/>
                </a:lnTo>
                <a:lnTo>
                  <a:pt x="107156" y="205384"/>
                </a:lnTo>
                <a:lnTo>
                  <a:pt x="125016" y="196454"/>
                </a:lnTo>
                <a:lnTo>
                  <a:pt x="133945" y="187524"/>
                </a:lnTo>
                <a:lnTo>
                  <a:pt x="142875" y="169665"/>
                </a:lnTo>
                <a:lnTo>
                  <a:pt x="160734" y="151805"/>
                </a:lnTo>
                <a:lnTo>
                  <a:pt x="178594" y="133946"/>
                </a:lnTo>
                <a:lnTo>
                  <a:pt x="196453" y="116086"/>
                </a:lnTo>
                <a:lnTo>
                  <a:pt x="205383" y="107157"/>
                </a:lnTo>
                <a:lnTo>
                  <a:pt x="223242" y="89297"/>
                </a:lnTo>
                <a:lnTo>
                  <a:pt x="223242" y="80367"/>
                </a:lnTo>
                <a:lnTo>
                  <a:pt x="232172" y="71438"/>
                </a:lnTo>
                <a:lnTo>
                  <a:pt x="232172" y="7143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6" name="Freeform 95"/>
          <p:cNvSpPr/>
          <p:nvPr/>
        </p:nvSpPr>
        <p:spPr bwMode="auto">
          <a:xfrm>
            <a:off x="6349008" y="4875609"/>
            <a:ext cx="205384" cy="178595"/>
          </a:xfrm>
          <a:custGeom>
            <a:avLst/>
            <a:gdLst/>
            <a:ahLst/>
            <a:cxnLst/>
            <a:rect l="0" t="0" r="0" b="0"/>
            <a:pathLst>
              <a:path w="205384" h="178595">
                <a:moveTo>
                  <a:pt x="196453" y="35719"/>
                </a:moveTo>
                <a:lnTo>
                  <a:pt x="205383" y="26789"/>
                </a:lnTo>
                <a:lnTo>
                  <a:pt x="196453" y="17860"/>
                </a:lnTo>
                <a:lnTo>
                  <a:pt x="196453" y="17860"/>
                </a:lnTo>
                <a:lnTo>
                  <a:pt x="196453" y="8930"/>
                </a:lnTo>
                <a:lnTo>
                  <a:pt x="187523" y="0"/>
                </a:lnTo>
                <a:lnTo>
                  <a:pt x="178594" y="0"/>
                </a:lnTo>
                <a:lnTo>
                  <a:pt x="160734" y="0"/>
                </a:lnTo>
                <a:lnTo>
                  <a:pt x="142875" y="0"/>
                </a:lnTo>
                <a:lnTo>
                  <a:pt x="125015" y="8930"/>
                </a:lnTo>
                <a:lnTo>
                  <a:pt x="98226" y="8930"/>
                </a:lnTo>
                <a:lnTo>
                  <a:pt x="80367" y="26789"/>
                </a:lnTo>
                <a:lnTo>
                  <a:pt x="53578" y="35719"/>
                </a:lnTo>
                <a:lnTo>
                  <a:pt x="35719" y="53579"/>
                </a:lnTo>
                <a:lnTo>
                  <a:pt x="17859" y="62508"/>
                </a:lnTo>
                <a:lnTo>
                  <a:pt x="8930" y="80368"/>
                </a:lnTo>
                <a:lnTo>
                  <a:pt x="0" y="98227"/>
                </a:lnTo>
                <a:lnTo>
                  <a:pt x="0" y="107157"/>
                </a:lnTo>
                <a:lnTo>
                  <a:pt x="8930" y="133946"/>
                </a:lnTo>
                <a:lnTo>
                  <a:pt x="17859" y="142875"/>
                </a:lnTo>
                <a:lnTo>
                  <a:pt x="26789" y="160735"/>
                </a:lnTo>
                <a:lnTo>
                  <a:pt x="44648" y="169664"/>
                </a:lnTo>
                <a:lnTo>
                  <a:pt x="62508" y="178594"/>
                </a:lnTo>
                <a:lnTo>
                  <a:pt x="71437" y="169664"/>
                </a:lnTo>
                <a:lnTo>
                  <a:pt x="89297" y="169664"/>
                </a:lnTo>
                <a:lnTo>
                  <a:pt x="89297" y="169664"/>
                </a:lnTo>
                <a:lnTo>
                  <a:pt x="89297" y="16966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7" name="Freeform 96"/>
          <p:cNvSpPr/>
          <p:nvPr/>
        </p:nvSpPr>
        <p:spPr bwMode="auto">
          <a:xfrm>
            <a:off x="6411516" y="4857750"/>
            <a:ext cx="17860" cy="26790"/>
          </a:xfrm>
          <a:custGeom>
            <a:avLst/>
            <a:gdLst/>
            <a:ahLst/>
            <a:cxnLst/>
            <a:rect l="0" t="0" r="0" b="0"/>
            <a:pathLst>
              <a:path w="17860" h="26790">
                <a:moveTo>
                  <a:pt x="0" y="0"/>
                </a:moveTo>
                <a:lnTo>
                  <a:pt x="8929" y="0"/>
                </a:lnTo>
                <a:lnTo>
                  <a:pt x="8929" y="8929"/>
                </a:lnTo>
                <a:lnTo>
                  <a:pt x="8929" y="8929"/>
                </a:lnTo>
                <a:lnTo>
                  <a:pt x="8929" y="17859"/>
                </a:lnTo>
                <a:lnTo>
                  <a:pt x="17859" y="26789"/>
                </a:lnTo>
                <a:lnTo>
                  <a:pt x="17859" y="26789"/>
                </a:lnTo>
                <a:lnTo>
                  <a:pt x="17859" y="2678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8" name="Freeform 97"/>
          <p:cNvSpPr/>
          <p:nvPr/>
        </p:nvSpPr>
        <p:spPr bwMode="auto">
          <a:xfrm>
            <a:off x="6474023" y="4902398"/>
            <a:ext cx="258962" cy="267892"/>
          </a:xfrm>
          <a:custGeom>
            <a:avLst/>
            <a:gdLst/>
            <a:ahLst/>
            <a:cxnLst/>
            <a:rect l="0" t="0" r="0" b="0"/>
            <a:pathLst>
              <a:path w="258962" h="267892">
                <a:moveTo>
                  <a:pt x="71438" y="0"/>
                </a:moveTo>
                <a:lnTo>
                  <a:pt x="80368" y="0"/>
                </a:lnTo>
                <a:lnTo>
                  <a:pt x="89297" y="0"/>
                </a:lnTo>
                <a:lnTo>
                  <a:pt x="89297" y="0"/>
                </a:lnTo>
                <a:lnTo>
                  <a:pt x="98227" y="0"/>
                </a:lnTo>
                <a:lnTo>
                  <a:pt x="98227" y="8930"/>
                </a:lnTo>
                <a:lnTo>
                  <a:pt x="107157" y="8930"/>
                </a:lnTo>
                <a:lnTo>
                  <a:pt x="116086" y="17860"/>
                </a:lnTo>
                <a:lnTo>
                  <a:pt x="116086" y="26790"/>
                </a:lnTo>
                <a:lnTo>
                  <a:pt x="116086" y="26790"/>
                </a:lnTo>
                <a:lnTo>
                  <a:pt x="107157" y="44649"/>
                </a:lnTo>
                <a:lnTo>
                  <a:pt x="107157" y="53579"/>
                </a:lnTo>
                <a:lnTo>
                  <a:pt x="98227" y="71438"/>
                </a:lnTo>
                <a:lnTo>
                  <a:pt x="89297" y="80368"/>
                </a:lnTo>
                <a:lnTo>
                  <a:pt x="89297" y="107157"/>
                </a:lnTo>
                <a:lnTo>
                  <a:pt x="89297" y="116086"/>
                </a:lnTo>
                <a:lnTo>
                  <a:pt x="89297" y="133946"/>
                </a:lnTo>
                <a:lnTo>
                  <a:pt x="89297" y="151805"/>
                </a:lnTo>
                <a:lnTo>
                  <a:pt x="89297" y="160735"/>
                </a:lnTo>
                <a:lnTo>
                  <a:pt x="98227" y="169665"/>
                </a:lnTo>
                <a:lnTo>
                  <a:pt x="116086" y="169665"/>
                </a:lnTo>
                <a:lnTo>
                  <a:pt x="133946" y="178594"/>
                </a:lnTo>
                <a:lnTo>
                  <a:pt x="160735" y="169665"/>
                </a:lnTo>
                <a:lnTo>
                  <a:pt x="178594" y="169665"/>
                </a:lnTo>
                <a:lnTo>
                  <a:pt x="196454" y="160735"/>
                </a:lnTo>
                <a:lnTo>
                  <a:pt x="223243" y="151805"/>
                </a:lnTo>
                <a:lnTo>
                  <a:pt x="232172" y="142875"/>
                </a:lnTo>
                <a:lnTo>
                  <a:pt x="250032" y="142875"/>
                </a:lnTo>
                <a:lnTo>
                  <a:pt x="250032" y="133946"/>
                </a:lnTo>
                <a:lnTo>
                  <a:pt x="258961" y="133946"/>
                </a:lnTo>
                <a:lnTo>
                  <a:pt x="258961" y="133946"/>
                </a:lnTo>
                <a:lnTo>
                  <a:pt x="250032" y="133946"/>
                </a:lnTo>
                <a:lnTo>
                  <a:pt x="241102" y="133946"/>
                </a:lnTo>
                <a:lnTo>
                  <a:pt x="223243" y="133946"/>
                </a:lnTo>
                <a:lnTo>
                  <a:pt x="205383" y="142875"/>
                </a:lnTo>
                <a:lnTo>
                  <a:pt x="187524" y="151805"/>
                </a:lnTo>
                <a:lnTo>
                  <a:pt x="160735" y="160735"/>
                </a:lnTo>
                <a:lnTo>
                  <a:pt x="142875" y="178594"/>
                </a:lnTo>
                <a:lnTo>
                  <a:pt x="116086" y="187524"/>
                </a:lnTo>
                <a:lnTo>
                  <a:pt x="98227" y="205383"/>
                </a:lnTo>
                <a:lnTo>
                  <a:pt x="80368" y="214313"/>
                </a:lnTo>
                <a:lnTo>
                  <a:pt x="53579" y="232172"/>
                </a:lnTo>
                <a:lnTo>
                  <a:pt x="35719" y="241102"/>
                </a:lnTo>
                <a:lnTo>
                  <a:pt x="26790" y="258961"/>
                </a:lnTo>
                <a:lnTo>
                  <a:pt x="8930" y="267891"/>
                </a:lnTo>
                <a:lnTo>
                  <a:pt x="8930" y="267891"/>
                </a:lnTo>
                <a:lnTo>
                  <a:pt x="0" y="267891"/>
                </a:lnTo>
                <a:lnTo>
                  <a:pt x="0" y="267891"/>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9" name="Freeform 98"/>
          <p:cNvSpPr/>
          <p:nvPr/>
        </p:nvSpPr>
        <p:spPr bwMode="auto">
          <a:xfrm>
            <a:off x="6822281" y="5223867"/>
            <a:ext cx="169665" cy="80368"/>
          </a:xfrm>
          <a:custGeom>
            <a:avLst/>
            <a:gdLst/>
            <a:ahLst/>
            <a:cxnLst/>
            <a:rect l="0" t="0" r="0" b="0"/>
            <a:pathLst>
              <a:path w="169665" h="80368">
                <a:moveTo>
                  <a:pt x="169664" y="0"/>
                </a:moveTo>
                <a:lnTo>
                  <a:pt x="160735" y="8930"/>
                </a:lnTo>
                <a:lnTo>
                  <a:pt x="142875" y="17860"/>
                </a:lnTo>
                <a:lnTo>
                  <a:pt x="133946" y="17860"/>
                </a:lnTo>
                <a:lnTo>
                  <a:pt x="116086" y="26789"/>
                </a:lnTo>
                <a:lnTo>
                  <a:pt x="98227" y="44649"/>
                </a:lnTo>
                <a:lnTo>
                  <a:pt x="80367" y="53578"/>
                </a:lnTo>
                <a:lnTo>
                  <a:pt x="62508" y="62508"/>
                </a:lnTo>
                <a:lnTo>
                  <a:pt x="35719" y="62508"/>
                </a:lnTo>
                <a:lnTo>
                  <a:pt x="26789" y="71438"/>
                </a:lnTo>
                <a:lnTo>
                  <a:pt x="17860" y="80367"/>
                </a:lnTo>
                <a:lnTo>
                  <a:pt x="8930" y="80367"/>
                </a:lnTo>
                <a:lnTo>
                  <a:pt x="0" y="80367"/>
                </a:lnTo>
                <a:lnTo>
                  <a:pt x="0" y="8036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0" name="Freeform 99"/>
          <p:cNvSpPr/>
          <p:nvPr/>
        </p:nvSpPr>
        <p:spPr bwMode="auto">
          <a:xfrm>
            <a:off x="6902648" y="5232797"/>
            <a:ext cx="241103" cy="196454"/>
          </a:xfrm>
          <a:custGeom>
            <a:avLst/>
            <a:gdLst/>
            <a:ahLst/>
            <a:cxnLst/>
            <a:rect l="0" t="0" r="0" b="0"/>
            <a:pathLst>
              <a:path w="241103" h="196454">
                <a:moveTo>
                  <a:pt x="125016" y="53578"/>
                </a:moveTo>
                <a:lnTo>
                  <a:pt x="116086" y="62508"/>
                </a:lnTo>
                <a:lnTo>
                  <a:pt x="98227" y="71437"/>
                </a:lnTo>
                <a:lnTo>
                  <a:pt x="89297" y="71437"/>
                </a:lnTo>
                <a:lnTo>
                  <a:pt x="71438" y="89297"/>
                </a:lnTo>
                <a:lnTo>
                  <a:pt x="53579" y="107156"/>
                </a:lnTo>
                <a:lnTo>
                  <a:pt x="44649" y="116086"/>
                </a:lnTo>
                <a:lnTo>
                  <a:pt x="26790" y="125016"/>
                </a:lnTo>
                <a:lnTo>
                  <a:pt x="17860" y="125016"/>
                </a:lnTo>
                <a:lnTo>
                  <a:pt x="8930" y="133945"/>
                </a:lnTo>
                <a:lnTo>
                  <a:pt x="0" y="133945"/>
                </a:lnTo>
                <a:lnTo>
                  <a:pt x="0" y="125016"/>
                </a:lnTo>
                <a:lnTo>
                  <a:pt x="8930" y="116086"/>
                </a:lnTo>
                <a:lnTo>
                  <a:pt x="17860" y="107156"/>
                </a:lnTo>
                <a:lnTo>
                  <a:pt x="26790" y="98226"/>
                </a:lnTo>
                <a:lnTo>
                  <a:pt x="44649" y="80367"/>
                </a:lnTo>
                <a:lnTo>
                  <a:pt x="62508" y="62508"/>
                </a:lnTo>
                <a:lnTo>
                  <a:pt x="80368" y="44648"/>
                </a:lnTo>
                <a:lnTo>
                  <a:pt x="98227" y="26789"/>
                </a:lnTo>
                <a:lnTo>
                  <a:pt x="116086" y="17859"/>
                </a:lnTo>
                <a:lnTo>
                  <a:pt x="133946" y="8930"/>
                </a:lnTo>
                <a:lnTo>
                  <a:pt x="142875" y="0"/>
                </a:lnTo>
                <a:lnTo>
                  <a:pt x="160735" y="0"/>
                </a:lnTo>
                <a:lnTo>
                  <a:pt x="169665" y="0"/>
                </a:lnTo>
                <a:lnTo>
                  <a:pt x="169665" y="8930"/>
                </a:lnTo>
                <a:lnTo>
                  <a:pt x="169665" y="17859"/>
                </a:lnTo>
                <a:lnTo>
                  <a:pt x="169665" y="35719"/>
                </a:lnTo>
                <a:lnTo>
                  <a:pt x="169665" y="53578"/>
                </a:lnTo>
                <a:lnTo>
                  <a:pt x="160735" y="71437"/>
                </a:lnTo>
                <a:lnTo>
                  <a:pt x="151805" y="98226"/>
                </a:lnTo>
                <a:lnTo>
                  <a:pt x="142875" y="116086"/>
                </a:lnTo>
                <a:lnTo>
                  <a:pt x="133946" y="133945"/>
                </a:lnTo>
                <a:lnTo>
                  <a:pt x="125016" y="151805"/>
                </a:lnTo>
                <a:lnTo>
                  <a:pt x="116086" y="160734"/>
                </a:lnTo>
                <a:lnTo>
                  <a:pt x="107157" y="178594"/>
                </a:lnTo>
                <a:lnTo>
                  <a:pt x="107157" y="187523"/>
                </a:lnTo>
                <a:lnTo>
                  <a:pt x="107157" y="196453"/>
                </a:lnTo>
                <a:lnTo>
                  <a:pt x="107157" y="196453"/>
                </a:lnTo>
                <a:lnTo>
                  <a:pt x="116086" y="196453"/>
                </a:lnTo>
                <a:lnTo>
                  <a:pt x="125016" y="187523"/>
                </a:lnTo>
                <a:lnTo>
                  <a:pt x="142875" y="178594"/>
                </a:lnTo>
                <a:lnTo>
                  <a:pt x="151805" y="169664"/>
                </a:lnTo>
                <a:lnTo>
                  <a:pt x="169665" y="160734"/>
                </a:lnTo>
                <a:lnTo>
                  <a:pt x="196454" y="142875"/>
                </a:lnTo>
                <a:lnTo>
                  <a:pt x="205383" y="133945"/>
                </a:lnTo>
                <a:lnTo>
                  <a:pt x="223243" y="116086"/>
                </a:lnTo>
                <a:lnTo>
                  <a:pt x="232172" y="107156"/>
                </a:lnTo>
                <a:lnTo>
                  <a:pt x="241102" y="98226"/>
                </a:lnTo>
                <a:lnTo>
                  <a:pt x="241102" y="9822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1" name="Freeform 100"/>
          <p:cNvSpPr/>
          <p:nvPr/>
        </p:nvSpPr>
        <p:spPr bwMode="auto">
          <a:xfrm>
            <a:off x="7108031" y="5313164"/>
            <a:ext cx="187525" cy="169665"/>
          </a:xfrm>
          <a:custGeom>
            <a:avLst/>
            <a:gdLst/>
            <a:ahLst/>
            <a:cxnLst/>
            <a:rect l="0" t="0" r="0" b="0"/>
            <a:pathLst>
              <a:path w="187525" h="169665">
                <a:moveTo>
                  <a:pt x="71438" y="0"/>
                </a:moveTo>
                <a:lnTo>
                  <a:pt x="71438" y="0"/>
                </a:lnTo>
                <a:lnTo>
                  <a:pt x="71438" y="0"/>
                </a:lnTo>
                <a:lnTo>
                  <a:pt x="71438" y="8930"/>
                </a:lnTo>
                <a:lnTo>
                  <a:pt x="62508" y="17859"/>
                </a:lnTo>
                <a:lnTo>
                  <a:pt x="53578" y="26789"/>
                </a:lnTo>
                <a:lnTo>
                  <a:pt x="44649" y="44649"/>
                </a:lnTo>
                <a:lnTo>
                  <a:pt x="35719" y="62508"/>
                </a:lnTo>
                <a:lnTo>
                  <a:pt x="35719" y="80367"/>
                </a:lnTo>
                <a:lnTo>
                  <a:pt x="26789" y="98227"/>
                </a:lnTo>
                <a:lnTo>
                  <a:pt x="17860" y="116086"/>
                </a:lnTo>
                <a:lnTo>
                  <a:pt x="8930" y="133945"/>
                </a:lnTo>
                <a:lnTo>
                  <a:pt x="8930" y="142875"/>
                </a:lnTo>
                <a:lnTo>
                  <a:pt x="0" y="151805"/>
                </a:lnTo>
                <a:lnTo>
                  <a:pt x="0" y="160734"/>
                </a:lnTo>
                <a:lnTo>
                  <a:pt x="0" y="169664"/>
                </a:lnTo>
                <a:lnTo>
                  <a:pt x="0" y="169664"/>
                </a:lnTo>
                <a:lnTo>
                  <a:pt x="8930" y="169664"/>
                </a:lnTo>
                <a:lnTo>
                  <a:pt x="17860" y="169664"/>
                </a:lnTo>
                <a:lnTo>
                  <a:pt x="35719" y="169664"/>
                </a:lnTo>
                <a:lnTo>
                  <a:pt x="53578" y="169664"/>
                </a:lnTo>
                <a:lnTo>
                  <a:pt x="71438" y="160734"/>
                </a:lnTo>
                <a:lnTo>
                  <a:pt x="98227" y="151805"/>
                </a:lnTo>
                <a:lnTo>
                  <a:pt x="116086" y="133945"/>
                </a:lnTo>
                <a:lnTo>
                  <a:pt x="133946" y="125016"/>
                </a:lnTo>
                <a:lnTo>
                  <a:pt x="151805" y="107156"/>
                </a:lnTo>
                <a:lnTo>
                  <a:pt x="160735" y="98227"/>
                </a:lnTo>
                <a:lnTo>
                  <a:pt x="169664" y="89297"/>
                </a:lnTo>
                <a:lnTo>
                  <a:pt x="178594" y="71438"/>
                </a:lnTo>
                <a:lnTo>
                  <a:pt x="187524" y="62508"/>
                </a:lnTo>
                <a:lnTo>
                  <a:pt x="187524" y="62508"/>
                </a:lnTo>
                <a:lnTo>
                  <a:pt x="187524" y="6250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2" name="Freeform 101"/>
          <p:cNvSpPr/>
          <p:nvPr/>
        </p:nvSpPr>
        <p:spPr bwMode="auto">
          <a:xfrm>
            <a:off x="7250906" y="5429250"/>
            <a:ext cx="196454" cy="196453"/>
          </a:xfrm>
          <a:custGeom>
            <a:avLst/>
            <a:gdLst/>
            <a:ahLst/>
            <a:cxnLst/>
            <a:rect l="0" t="0" r="0" b="0"/>
            <a:pathLst>
              <a:path w="196454" h="196453">
                <a:moveTo>
                  <a:pt x="196453" y="35719"/>
                </a:moveTo>
                <a:lnTo>
                  <a:pt x="187524" y="26789"/>
                </a:lnTo>
                <a:lnTo>
                  <a:pt x="187524" y="17859"/>
                </a:lnTo>
                <a:lnTo>
                  <a:pt x="178594" y="17859"/>
                </a:lnTo>
                <a:lnTo>
                  <a:pt x="169664" y="8930"/>
                </a:lnTo>
                <a:lnTo>
                  <a:pt x="151805" y="8930"/>
                </a:lnTo>
                <a:lnTo>
                  <a:pt x="125016" y="0"/>
                </a:lnTo>
                <a:lnTo>
                  <a:pt x="98227" y="8930"/>
                </a:lnTo>
                <a:lnTo>
                  <a:pt x="80367" y="8930"/>
                </a:lnTo>
                <a:lnTo>
                  <a:pt x="53578" y="17859"/>
                </a:lnTo>
                <a:lnTo>
                  <a:pt x="35719" y="35719"/>
                </a:lnTo>
                <a:lnTo>
                  <a:pt x="17860" y="53578"/>
                </a:lnTo>
                <a:lnTo>
                  <a:pt x="8930" y="71438"/>
                </a:lnTo>
                <a:lnTo>
                  <a:pt x="0" y="89297"/>
                </a:lnTo>
                <a:lnTo>
                  <a:pt x="0" y="116086"/>
                </a:lnTo>
                <a:lnTo>
                  <a:pt x="0" y="133945"/>
                </a:lnTo>
                <a:lnTo>
                  <a:pt x="8930" y="160734"/>
                </a:lnTo>
                <a:lnTo>
                  <a:pt x="26789" y="178593"/>
                </a:lnTo>
                <a:lnTo>
                  <a:pt x="44649" y="187523"/>
                </a:lnTo>
                <a:lnTo>
                  <a:pt x="53578" y="196452"/>
                </a:lnTo>
                <a:lnTo>
                  <a:pt x="53578" y="196452"/>
                </a:lnTo>
                <a:lnTo>
                  <a:pt x="53578" y="196452"/>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3" name="Freeform 102"/>
          <p:cNvSpPr/>
          <p:nvPr/>
        </p:nvSpPr>
        <p:spPr bwMode="auto">
          <a:xfrm>
            <a:off x="7295555" y="5402461"/>
            <a:ext cx="71438" cy="80368"/>
          </a:xfrm>
          <a:custGeom>
            <a:avLst/>
            <a:gdLst/>
            <a:ahLst/>
            <a:cxnLst/>
            <a:rect l="0" t="0" r="0" b="0"/>
            <a:pathLst>
              <a:path w="71438" h="80368">
                <a:moveTo>
                  <a:pt x="0" y="0"/>
                </a:moveTo>
                <a:lnTo>
                  <a:pt x="8929" y="8930"/>
                </a:lnTo>
                <a:lnTo>
                  <a:pt x="17859" y="26789"/>
                </a:lnTo>
                <a:lnTo>
                  <a:pt x="26789" y="35719"/>
                </a:lnTo>
                <a:lnTo>
                  <a:pt x="44648" y="53578"/>
                </a:lnTo>
                <a:lnTo>
                  <a:pt x="62508" y="71437"/>
                </a:lnTo>
                <a:lnTo>
                  <a:pt x="71437" y="80367"/>
                </a:lnTo>
                <a:lnTo>
                  <a:pt x="71437" y="8036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4" name="Freeform 103"/>
          <p:cNvSpPr/>
          <p:nvPr/>
        </p:nvSpPr>
        <p:spPr bwMode="auto">
          <a:xfrm>
            <a:off x="7375922" y="5429250"/>
            <a:ext cx="151806" cy="223242"/>
          </a:xfrm>
          <a:custGeom>
            <a:avLst/>
            <a:gdLst/>
            <a:ahLst/>
            <a:cxnLst/>
            <a:rect l="0" t="0" r="0" b="0"/>
            <a:pathLst>
              <a:path w="151806" h="223242">
                <a:moveTo>
                  <a:pt x="151805" y="44648"/>
                </a:moveTo>
                <a:lnTo>
                  <a:pt x="151805" y="35719"/>
                </a:lnTo>
                <a:lnTo>
                  <a:pt x="133945" y="26789"/>
                </a:lnTo>
                <a:lnTo>
                  <a:pt x="133945" y="17859"/>
                </a:lnTo>
                <a:lnTo>
                  <a:pt x="125016" y="8930"/>
                </a:lnTo>
                <a:lnTo>
                  <a:pt x="107156" y="0"/>
                </a:lnTo>
                <a:lnTo>
                  <a:pt x="107156" y="0"/>
                </a:lnTo>
                <a:lnTo>
                  <a:pt x="98226" y="8930"/>
                </a:lnTo>
                <a:lnTo>
                  <a:pt x="89297" y="26789"/>
                </a:lnTo>
                <a:lnTo>
                  <a:pt x="89297" y="44648"/>
                </a:lnTo>
                <a:lnTo>
                  <a:pt x="98226" y="80367"/>
                </a:lnTo>
                <a:lnTo>
                  <a:pt x="98226" y="107156"/>
                </a:lnTo>
                <a:lnTo>
                  <a:pt x="98226" y="142875"/>
                </a:lnTo>
                <a:lnTo>
                  <a:pt x="107156" y="169663"/>
                </a:lnTo>
                <a:lnTo>
                  <a:pt x="107156" y="187523"/>
                </a:lnTo>
                <a:lnTo>
                  <a:pt x="107156" y="205382"/>
                </a:lnTo>
                <a:lnTo>
                  <a:pt x="98226" y="214312"/>
                </a:lnTo>
                <a:lnTo>
                  <a:pt x="98226" y="223241"/>
                </a:lnTo>
                <a:lnTo>
                  <a:pt x="89297" y="223241"/>
                </a:lnTo>
                <a:lnTo>
                  <a:pt x="80367" y="223241"/>
                </a:lnTo>
                <a:lnTo>
                  <a:pt x="62508" y="214312"/>
                </a:lnTo>
                <a:lnTo>
                  <a:pt x="53578" y="205382"/>
                </a:lnTo>
                <a:lnTo>
                  <a:pt x="35719" y="196452"/>
                </a:lnTo>
                <a:lnTo>
                  <a:pt x="26789" y="178593"/>
                </a:lnTo>
                <a:lnTo>
                  <a:pt x="17859" y="160734"/>
                </a:lnTo>
                <a:lnTo>
                  <a:pt x="8930" y="142875"/>
                </a:lnTo>
                <a:lnTo>
                  <a:pt x="0" y="133945"/>
                </a:lnTo>
                <a:lnTo>
                  <a:pt x="0" y="125016"/>
                </a:lnTo>
                <a:lnTo>
                  <a:pt x="0" y="12501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5" name="Freeform 104"/>
          <p:cNvSpPr/>
          <p:nvPr/>
        </p:nvSpPr>
        <p:spPr bwMode="auto">
          <a:xfrm>
            <a:off x="7492008" y="5545336"/>
            <a:ext cx="151806" cy="142875"/>
          </a:xfrm>
          <a:custGeom>
            <a:avLst/>
            <a:gdLst/>
            <a:ahLst/>
            <a:cxnLst/>
            <a:rect l="0" t="0" r="0" b="0"/>
            <a:pathLst>
              <a:path w="151806" h="142875">
                <a:moveTo>
                  <a:pt x="62508" y="0"/>
                </a:moveTo>
                <a:lnTo>
                  <a:pt x="71437" y="0"/>
                </a:lnTo>
                <a:lnTo>
                  <a:pt x="80367" y="0"/>
                </a:lnTo>
                <a:lnTo>
                  <a:pt x="80367" y="8930"/>
                </a:lnTo>
                <a:lnTo>
                  <a:pt x="98226" y="8930"/>
                </a:lnTo>
                <a:lnTo>
                  <a:pt x="116086" y="17859"/>
                </a:lnTo>
                <a:lnTo>
                  <a:pt x="125015" y="17859"/>
                </a:lnTo>
                <a:lnTo>
                  <a:pt x="142875" y="26789"/>
                </a:lnTo>
                <a:lnTo>
                  <a:pt x="142875" y="26789"/>
                </a:lnTo>
                <a:lnTo>
                  <a:pt x="151805" y="26789"/>
                </a:lnTo>
                <a:lnTo>
                  <a:pt x="151805" y="26789"/>
                </a:lnTo>
                <a:lnTo>
                  <a:pt x="142875" y="35718"/>
                </a:lnTo>
                <a:lnTo>
                  <a:pt x="133945" y="44648"/>
                </a:lnTo>
                <a:lnTo>
                  <a:pt x="125015" y="53577"/>
                </a:lnTo>
                <a:lnTo>
                  <a:pt x="107156" y="62507"/>
                </a:lnTo>
                <a:lnTo>
                  <a:pt x="98226" y="71437"/>
                </a:lnTo>
                <a:lnTo>
                  <a:pt x="80367" y="80366"/>
                </a:lnTo>
                <a:lnTo>
                  <a:pt x="62508" y="89296"/>
                </a:lnTo>
                <a:lnTo>
                  <a:pt x="44648" y="98226"/>
                </a:lnTo>
                <a:lnTo>
                  <a:pt x="26789" y="116085"/>
                </a:lnTo>
                <a:lnTo>
                  <a:pt x="17859" y="125015"/>
                </a:lnTo>
                <a:lnTo>
                  <a:pt x="8930" y="133944"/>
                </a:lnTo>
                <a:lnTo>
                  <a:pt x="0" y="133944"/>
                </a:lnTo>
                <a:lnTo>
                  <a:pt x="0" y="142874"/>
                </a:lnTo>
                <a:lnTo>
                  <a:pt x="0" y="14287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6" name="Freeform 105"/>
          <p:cNvSpPr/>
          <p:nvPr/>
        </p:nvSpPr>
        <p:spPr bwMode="auto">
          <a:xfrm>
            <a:off x="7563445" y="5643562"/>
            <a:ext cx="214314" cy="142876"/>
          </a:xfrm>
          <a:custGeom>
            <a:avLst/>
            <a:gdLst/>
            <a:ahLst/>
            <a:cxnLst/>
            <a:rect l="0" t="0" r="0" b="0"/>
            <a:pathLst>
              <a:path w="214314" h="142876">
                <a:moveTo>
                  <a:pt x="214313" y="26789"/>
                </a:moveTo>
                <a:lnTo>
                  <a:pt x="214313" y="17859"/>
                </a:lnTo>
                <a:lnTo>
                  <a:pt x="205383" y="17859"/>
                </a:lnTo>
                <a:lnTo>
                  <a:pt x="205383" y="17859"/>
                </a:lnTo>
                <a:lnTo>
                  <a:pt x="187524" y="8929"/>
                </a:lnTo>
                <a:lnTo>
                  <a:pt x="169664" y="0"/>
                </a:lnTo>
                <a:lnTo>
                  <a:pt x="142875" y="0"/>
                </a:lnTo>
                <a:lnTo>
                  <a:pt x="116086" y="0"/>
                </a:lnTo>
                <a:lnTo>
                  <a:pt x="89297" y="0"/>
                </a:lnTo>
                <a:lnTo>
                  <a:pt x="62508" y="8929"/>
                </a:lnTo>
                <a:lnTo>
                  <a:pt x="35719" y="17859"/>
                </a:lnTo>
                <a:lnTo>
                  <a:pt x="26789" y="26789"/>
                </a:lnTo>
                <a:lnTo>
                  <a:pt x="8930" y="44648"/>
                </a:lnTo>
                <a:lnTo>
                  <a:pt x="0" y="62508"/>
                </a:lnTo>
                <a:lnTo>
                  <a:pt x="8930" y="89297"/>
                </a:lnTo>
                <a:lnTo>
                  <a:pt x="8930" y="107156"/>
                </a:lnTo>
                <a:lnTo>
                  <a:pt x="26789" y="125015"/>
                </a:lnTo>
                <a:lnTo>
                  <a:pt x="44649" y="142875"/>
                </a:lnTo>
                <a:lnTo>
                  <a:pt x="44649" y="142875"/>
                </a:lnTo>
                <a:lnTo>
                  <a:pt x="44649" y="14287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7" name="Freeform 106"/>
          <p:cNvSpPr/>
          <p:nvPr/>
        </p:nvSpPr>
        <p:spPr bwMode="auto">
          <a:xfrm>
            <a:off x="7625953" y="5598913"/>
            <a:ext cx="241103" cy="294681"/>
          </a:xfrm>
          <a:custGeom>
            <a:avLst/>
            <a:gdLst/>
            <a:ahLst/>
            <a:cxnLst/>
            <a:rect l="0" t="0" r="0" b="0"/>
            <a:pathLst>
              <a:path w="241103" h="294681">
                <a:moveTo>
                  <a:pt x="8930" y="0"/>
                </a:moveTo>
                <a:lnTo>
                  <a:pt x="0" y="0"/>
                </a:lnTo>
                <a:lnTo>
                  <a:pt x="0" y="8930"/>
                </a:lnTo>
                <a:lnTo>
                  <a:pt x="0" y="8930"/>
                </a:lnTo>
                <a:lnTo>
                  <a:pt x="0" y="26789"/>
                </a:lnTo>
                <a:lnTo>
                  <a:pt x="0" y="44649"/>
                </a:lnTo>
                <a:lnTo>
                  <a:pt x="8930" y="71438"/>
                </a:lnTo>
                <a:lnTo>
                  <a:pt x="17860" y="98227"/>
                </a:lnTo>
                <a:lnTo>
                  <a:pt x="26789" y="125016"/>
                </a:lnTo>
                <a:lnTo>
                  <a:pt x="35719" y="151805"/>
                </a:lnTo>
                <a:lnTo>
                  <a:pt x="35719" y="169664"/>
                </a:lnTo>
                <a:lnTo>
                  <a:pt x="44649" y="187524"/>
                </a:lnTo>
                <a:lnTo>
                  <a:pt x="44649" y="205383"/>
                </a:lnTo>
                <a:lnTo>
                  <a:pt x="44649" y="214313"/>
                </a:lnTo>
                <a:lnTo>
                  <a:pt x="44649" y="214313"/>
                </a:lnTo>
                <a:lnTo>
                  <a:pt x="44649" y="214313"/>
                </a:lnTo>
                <a:lnTo>
                  <a:pt x="53578" y="214313"/>
                </a:lnTo>
                <a:lnTo>
                  <a:pt x="53578" y="205383"/>
                </a:lnTo>
                <a:lnTo>
                  <a:pt x="62508" y="187524"/>
                </a:lnTo>
                <a:lnTo>
                  <a:pt x="71438" y="169664"/>
                </a:lnTo>
                <a:lnTo>
                  <a:pt x="89297" y="151805"/>
                </a:lnTo>
                <a:lnTo>
                  <a:pt x="98227" y="133946"/>
                </a:lnTo>
                <a:lnTo>
                  <a:pt x="116086" y="125016"/>
                </a:lnTo>
                <a:lnTo>
                  <a:pt x="133945" y="116086"/>
                </a:lnTo>
                <a:lnTo>
                  <a:pt x="151805" y="107157"/>
                </a:lnTo>
                <a:lnTo>
                  <a:pt x="169664" y="116086"/>
                </a:lnTo>
                <a:lnTo>
                  <a:pt x="187524" y="125016"/>
                </a:lnTo>
                <a:lnTo>
                  <a:pt x="205383" y="142875"/>
                </a:lnTo>
                <a:lnTo>
                  <a:pt x="223242" y="160735"/>
                </a:lnTo>
                <a:lnTo>
                  <a:pt x="232172" y="187524"/>
                </a:lnTo>
                <a:lnTo>
                  <a:pt x="241102" y="205383"/>
                </a:lnTo>
                <a:lnTo>
                  <a:pt x="241102" y="223242"/>
                </a:lnTo>
                <a:lnTo>
                  <a:pt x="241102" y="241102"/>
                </a:lnTo>
                <a:lnTo>
                  <a:pt x="232172" y="258961"/>
                </a:lnTo>
                <a:lnTo>
                  <a:pt x="223242" y="276821"/>
                </a:lnTo>
                <a:lnTo>
                  <a:pt x="214313" y="285750"/>
                </a:lnTo>
                <a:lnTo>
                  <a:pt x="196453" y="285750"/>
                </a:lnTo>
                <a:lnTo>
                  <a:pt x="169664" y="294680"/>
                </a:lnTo>
                <a:lnTo>
                  <a:pt x="151805" y="285750"/>
                </a:lnTo>
                <a:lnTo>
                  <a:pt x="133945" y="285750"/>
                </a:lnTo>
                <a:lnTo>
                  <a:pt x="107156" y="276821"/>
                </a:lnTo>
                <a:lnTo>
                  <a:pt x="89297" y="267891"/>
                </a:lnTo>
                <a:lnTo>
                  <a:pt x="71438" y="267891"/>
                </a:lnTo>
                <a:lnTo>
                  <a:pt x="62508" y="258961"/>
                </a:lnTo>
                <a:lnTo>
                  <a:pt x="62508" y="258961"/>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8" name="Freeform 107"/>
          <p:cNvSpPr/>
          <p:nvPr/>
        </p:nvSpPr>
        <p:spPr bwMode="auto">
          <a:xfrm>
            <a:off x="5616773" y="4893469"/>
            <a:ext cx="8931" cy="1"/>
          </a:xfrm>
          <a:custGeom>
            <a:avLst/>
            <a:gdLst/>
            <a:ahLst/>
            <a:cxnLst/>
            <a:rect l="0" t="0" r="0" b="0"/>
            <a:pathLst>
              <a:path w="8931" h="1">
                <a:moveTo>
                  <a:pt x="0" y="0"/>
                </a:moveTo>
                <a:lnTo>
                  <a:pt x="8930" y="0"/>
                </a:lnTo>
                <a:lnTo>
                  <a:pt x="893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9" name="Freeform 108"/>
          <p:cNvSpPr/>
          <p:nvPr/>
        </p:nvSpPr>
        <p:spPr bwMode="auto">
          <a:xfrm>
            <a:off x="6768703" y="4063007"/>
            <a:ext cx="1660922" cy="571501"/>
          </a:xfrm>
          <a:custGeom>
            <a:avLst/>
            <a:gdLst/>
            <a:ahLst/>
            <a:cxnLst/>
            <a:rect l="0" t="0" r="0" b="0"/>
            <a:pathLst>
              <a:path w="1660922" h="571501">
                <a:moveTo>
                  <a:pt x="0" y="571500"/>
                </a:moveTo>
                <a:lnTo>
                  <a:pt x="26789" y="553641"/>
                </a:lnTo>
                <a:lnTo>
                  <a:pt x="71438" y="544711"/>
                </a:lnTo>
                <a:lnTo>
                  <a:pt x="80367" y="535782"/>
                </a:lnTo>
                <a:lnTo>
                  <a:pt x="125016" y="526852"/>
                </a:lnTo>
                <a:lnTo>
                  <a:pt x="169664" y="508993"/>
                </a:lnTo>
                <a:lnTo>
                  <a:pt x="214313" y="491133"/>
                </a:lnTo>
                <a:lnTo>
                  <a:pt x="258961" y="482204"/>
                </a:lnTo>
                <a:lnTo>
                  <a:pt x="303610" y="464344"/>
                </a:lnTo>
                <a:lnTo>
                  <a:pt x="348258" y="446485"/>
                </a:lnTo>
                <a:lnTo>
                  <a:pt x="392906" y="428625"/>
                </a:lnTo>
                <a:lnTo>
                  <a:pt x="446485" y="410766"/>
                </a:lnTo>
                <a:lnTo>
                  <a:pt x="491133" y="401836"/>
                </a:lnTo>
                <a:lnTo>
                  <a:pt x="535781" y="383977"/>
                </a:lnTo>
                <a:lnTo>
                  <a:pt x="580430" y="366118"/>
                </a:lnTo>
                <a:lnTo>
                  <a:pt x="625078" y="348258"/>
                </a:lnTo>
                <a:lnTo>
                  <a:pt x="678656" y="330399"/>
                </a:lnTo>
                <a:lnTo>
                  <a:pt x="723305" y="312539"/>
                </a:lnTo>
                <a:lnTo>
                  <a:pt x="767953" y="294680"/>
                </a:lnTo>
                <a:lnTo>
                  <a:pt x="812602" y="276821"/>
                </a:lnTo>
                <a:lnTo>
                  <a:pt x="857250" y="258961"/>
                </a:lnTo>
                <a:lnTo>
                  <a:pt x="901899" y="241102"/>
                </a:lnTo>
                <a:lnTo>
                  <a:pt x="955477" y="223243"/>
                </a:lnTo>
                <a:lnTo>
                  <a:pt x="1000125" y="214313"/>
                </a:lnTo>
                <a:lnTo>
                  <a:pt x="1044774" y="196454"/>
                </a:lnTo>
                <a:lnTo>
                  <a:pt x="1089422" y="178594"/>
                </a:lnTo>
                <a:lnTo>
                  <a:pt x="1134070" y="160735"/>
                </a:lnTo>
                <a:lnTo>
                  <a:pt x="1169789" y="151805"/>
                </a:lnTo>
                <a:lnTo>
                  <a:pt x="1214438" y="142875"/>
                </a:lnTo>
                <a:lnTo>
                  <a:pt x="1259086" y="125016"/>
                </a:lnTo>
                <a:lnTo>
                  <a:pt x="1294805" y="116086"/>
                </a:lnTo>
                <a:lnTo>
                  <a:pt x="1339453" y="107157"/>
                </a:lnTo>
                <a:lnTo>
                  <a:pt x="1375172" y="89297"/>
                </a:lnTo>
                <a:lnTo>
                  <a:pt x="1410891" y="80368"/>
                </a:lnTo>
                <a:lnTo>
                  <a:pt x="1437679" y="71438"/>
                </a:lnTo>
                <a:lnTo>
                  <a:pt x="1473398" y="62508"/>
                </a:lnTo>
                <a:lnTo>
                  <a:pt x="1509117" y="53579"/>
                </a:lnTo>
                <a:lnTo>
                  <a:pt x="1535906" y="44649"/>
                </a:lnTo>
                <a:lnTo>
                  <a:pt x="1562695" y="35719"/>
                </a:lnTo>
                <a:lnTo>
                  <a:pt x="1589484" y="17860"/>
                </a:lnTo>
                <a:lnTo>
                  <a:pt x="1625202" y="8930"/>
                </a:lnTo>
                <a:lnTo>
                  <a:pt x="1643062" y="8930"/>
                </a:lnTo>
                <a:lnTo>
                  <a:pt x="1660921" y="0"/>
                </a:lnTo>
                <a:lnTo>
                  <a:pt x="1660921"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0" name="Freeform 109"/>
          <p:cNvSpPr/>
          <p:nvPr/>
        </p:nvSpPr>
        <p:spPr bwMode="auto">
          <a:xfrm>
            <a:off x="6197203" y="3616523"/>
            <a:ext cx="1571626" cy="1919884"/>
          </a:xfrm>
          <a:custGeom>
            <a:avLst/>
            <a:gdLst/>
            <a:ahLst/>
            <a:cxnLst/>
            <a:rect l="0" t="0" r="0" b="0"/>
            <a:pathLst>
              <a:path w="1571626" h="1919884">
                <a:moveTo>
                  <a:pt x="0" y="0"/>
                </a:moveTo>
                <a:lnTo>
                  <a:pt x="0" y="0"/>
                </a:lnTo>
                <a:lnTo>
                  <a:pt x="0" y="0"/>
                </a:lnTo>
                <a:lnTo>
                  <a:pt x="0" y="0"/>
                </a:lnTo>
                <a:lnTo>
                  <a:pt x="0" y="0"/>
                </a:lnTo>
                <a:lnTo>
                  <a:pt x="0" y="0"/>
                </a:lnTo>
                <a:lnTo>
                  <a:pt x="0" y="8930"/>
                </a:lnTo>
                <a:lnTo>
                  <a:pt x="8930" y="17859"/>
                </a:lnTo>
                <a:lnTo>
                  <a:pt x="17860" y="35719"/>
                </a:lnTo>
                <a:lnTo>
                  <a:pt x="26789" y="44648"/>
                </a:lnTo>
                <a:lnTo>
                  <a:pt x="35719" y="62508"/>
                </a:lnTo>
                <a:lnTo>
                  <a:pt x="44649" y="71438"/>
                </a:lnTo>
                <a:lnTo>
                  <a:pt x="62508" y="89297"/>
                </a:lnTo>
                <a:lnTo>
                  <a:pt x="71438" y="107156"/>
                </a:lnTo>
                <a:lnTo>
                  <a:pt x="89297" y="125016"/>
                </a:lnTo>
                <a:lnTo>
                  <a:pt x="107156" y="151805"/>
                </a:lnTo>
                <a:lnTo>
                  <a:pt x="133945" y="169664"/>
                </a:lnTo>
                <a:lnTo>
                  <a:pt x="151805" y="187523"/>
                </a:lnTo>
                <a:lnTo>
                  <a:pt x="169664" y="214313"/>
                </a:lnTo>
                <a:lnTo>
                  <a:pt x="196453" y="241102"/>
                </a:lnTo>
                <a:lnTo>
                  <a:pt x="214313" y="267891"/>
                </a:lnTo>
                <a:lnTo>
                  <a:pt x="241102" y="294680"/>
                </a:lnTo>
                <a:lnTo>
                  <a:pt x="267891" y="321469"/>
                </a:lnTo>
                <a:lnTo>
                  <a:pt x="294680" y="348258"/>
                </a:lnTo>
                <a:lnTo>
                  <a:pt x="321469" y="383977"/>
                </a:lnTo>
                <a:lnTo>
                  <a:pt x="348258" y="410766"/>
                </a:lnTo>
                <a:lnTo>
                  <a:pt x="383977" y="446484"/>
                </a:lnTo>
                <a:lnTo>
                  <a:pt x="410766" y="482203"/>
                </a:lnTo>
                <a:lnTo>
                  <a:pt x="437555" y="517922"/>
                </a:lnTo>
                <a:lnTo>
                  <a:pt x="473274" y="562570"/>
                </a:lnTo>
                <a:lnTo>
                  <a:pt x="500063" y="598289"/>
                </a:lnTo>
                <a:lnTo>
                  <a:pt x="526852" y="642938"/>
                </a:lnTo>
                <a:lnTo>
                  <a:pt x="562570" y="678656"/>
                </a:lnTo>
                <a:lnTo>
                  <a:pt x="598289" y="723305"/>
                </a:lnTo>
                <a:lnTo>
                  <a:pt x="625078" y="767953"/>
                </a:lnTo>
                <a:lnTo>
                  <a:pt x="660797" y="803672"/>
                </a:lnTo>
                <a:lnTo>
                  <a:pt x="696516" y="848320"/>
                </a:lnTo>
                <a:lnTo>
                  <a:pt x="732235" y="892969"/>
                </a:lnTo>
                <a:lnTo>
                  <a:pt x="767953" y="937617"/>
                </a:lnTo>
                <a:lnTo>
                  <a:pt x="803672" y="982266"/>
                </a:lnTo>
                <a:lnTo>
                  <a:pt x="839391" y="1026914"/>
                </a:lnTo>
                <a:lnTo>
                  <a:pt x="875110" y="1071563"/>
                </a:lnTo>
                <a:lnTo>
                  <a:pt x="919758" y="1116211"/>
                </a:lnTo>
                <a:lnTo>
                  <a:pt x="955477" y="1160859"/>
                </a:lnTo>
                <a:lnTo>
                  <a:pt x="991195" y="1196578"/>
                </a:lnTo>
                <a:lnTo>
                  <a:pt x="1035844" y="1241227"/>
                </a:lnTo>
                <a:lnTo>
                  <a:pt x="1071563" y="1285875"/>
                </a:lnTo>
                <a:lnTo>
                  <a:pt x="1116211" y="1330524"/>
                </a:lnTo>
                <a:lnTo>
                  <a:pt x="1151930" y="1375172"/>
                </a:lnTo>
                <a:lnTo>
                  <a:pt x="1187649" y="1419821"/>
                </a:lnTo>
                <a:lnTo>
                  <a:pt x="1232297" y="1473399"/>
                </a:lnTo>
                <a:lnTo>
                  <a:pt x="1268016" y="1518047"/>
                </a:lnTo>
                <a:lnTo>
                  <a:pt x="1303735" y="1571625"/>
                </a:lnTo>
                <a:lnTo>
                  <a:pt x="1348383" y="1616274"/>
                </a:lnTo>
                <a:lnTo>
                  <a:pt x="1384102" y="1669852"/>
                </a:lnTo>
                <a:lnTo>
                  <a:pt x="1419820" y="1714500"/>
                </a:lnTo>
                <a:lnTo>
                  <a:pt x="1464469" y="1768079"/>
                </a:lnTo>
                <a:lnTo>
                  <a:pt x="1491258" y="1812727"/>
                </a:lnTo>
                <a:lnTo>
                  <a:pt x="1526977" y="1857375"/>
                </a:lnTo>
                <a:lnTo>
                  <a:pt x="1553766" y="1893094"/>
                </a:lnTo>
                <a:lnTo>
                  <a:pt x="1571625" y="1919883"/>
                </a:lnTo>
                <a:lnTo>
                  <a:pt x="1571625" y="191988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1" name="Freeform 110"/>
          <p:cNvSpPr/>
          <p:nvPr/>
        </p:nvSpPr>
        <p:spPr bwMode="auto">
          <a:xfrm>
            <a:off x="5581055" y="4429125"/>
            <a:ext cx="1241227" cy="473274"/>
          </a:xfrm>
          <a:custGeom>
            <a:avLst/>
            <a:gdLst/>
            <a:ahLst/>
            <a:cxnLst/>
            <a:rect l="0" t="0" r="0" b="0"/>
            <a:pathLst>
              <a:path w="1241227" h="473274">
                <a:moveTo>
                  <a:pt x="1241226" y="0"/>
                </a:moveTo>
                <a:lnTo>
                  <a:pt x="1241226" y="0"/>
                </a:lnTo>
                <a:lnTo>
                  <a:pt x="1232297" y="8929"/>
                </a:lnTo>
                <a:lnTo>
                  <a:pt x="1232297" y="8929"/>
                </a:lnTo>
                <a:lnTo>
                  <a:pt x="1223367" y="8929"/>
                </a:lnTo>
                <a:lnTo>
                  <a:pt x="1214437" y="17859"/>
                </a:lnTo>
                <a:lnTo>
                  <a:pt x="1196578" y="26789"/>
                </a:lnTo>
                <a:lnTo>
                  <a:pt x="1178718" y="44648"/>
                </a:lnTo>
                <a:lnTo>
                  <a:pt x="1160859" y="53578"/>
                </a:lnTo>
                <a:lnTo>
                  <a:pt x="1143000" y="71437"/>
                </a:lnTo>
                <a:lnTo>
                  <a:pt x="1116211" y="89296"/>
                </a:lnTo>
                <a:lnTo>
                  <a:pt x="1098351" y="107156"/>
                </a:lnTo>
                <a:lnTo>
                  <a:pt x="1071562" y="116086"/>
                </a:lnTo>
                <a:lnTo>
                  <a:pt x="1044773" y="133945"/>
                </a:lnTo>
                <a:lnTo>
                  <a:pt x="1026914" y="142875"/>
                </a:lnTo>
                <a:lnTo>
                  <a:pt x="1000125" y="151804"/>
                </a:lnTo>
                <a:lnTo>
                  <a:pt x="973336" y="169664"/>
                </a:lnTo>
                <a:lnTo>
                  <a:pt x="946547" y="178593"/>
                </a:lnTo>
                <a:lnTo>
                  <a:pt x="919758" y="187523"/>
                </a:lnTo>
                <a:lnTo>
                  <a:pt x="892968" y="196453"/>
                </a:lnTo>
                <a:lnTo>
                  <a:pt x="866179" y="205382"/>
                </a:lnTo>
                <a:lnTo>
                  <a:pt x="830461" y="214312"/>
                </a:lnTo>
                <a:lnTo>
                  <a:pt x="803672" y="223242"/>
                </a:lnTo>
                <a:lnTo>
                  <a:pt x="776883" y="232171"/>
                </a:lnTo>
                <a:lnTo>
                  <a:pt x="741164" y="241101"/>
                </a:lnTo>
                <a:lnTo>
                  <a:pt x="714375" y="250031"/>
                </a:lnTo>
                <a:lnTo>
                  <a:pt x="687586" y="250031"/>
                </a:lnTo>
                <a:lnTo>
                  <a:pt x="660797" y="258961"/>
                </a:lnTo>
                <a:lnTo>
                  <a:pt x="625078" y="258961"/>
                </a:lnTo>
                <a:lnTo>
                  <a:pt x="598289" y="267890"/>
                </a:lnTo>
                <a:lnTo>
                  <a:pt x="562570" y="267890"/>
                </a:lnTo>
                <a:lnTo>
                  <a:pt x="535781" y="276820"/>
                </a:lnTo>
                <a:lnTo>
                  <a:pt x="500062" y="285750"/>
                </a:lnTo>
                <a:lnTo>
                  <a:pt x="473273" y="294679"/>
                </a:lnTo>
                <a:lnTo>
                  <a:pt x="446484" y="303609"/>
                </a:lnTo>
                <a:lnTo>
                  <a:pt x="410765" y="312539"/>
                </a:lnTo>
                <a:lnTo>
                  <a:pt x="375047" y="330398"/>
                </a:lnTo>
                <a:lnTo>
                  <a:pt x="348258" y="339328"/>
                </a:lnTo>
                <a:lnTo>
                  <a:pt x="312539" y="348257"/>
                </a:lnTo>
                <a:lnTo>
                  <a:pt x="285750" y="357187"/>
                </a:lnTo>
                <a:lnTo>
                  <a:pt x="250031" y="375046"/>
                </a:lnTo>
                <a:lnTo>
                  <a:pt x="223242" y="383976"/>
                </a:lnTo>
                <a:lnTo>
                  <a:pt x="196453" y="392906"/>
                </a:lnTo>
                <a:lnTo>
                  <a:pt x="169664" y="401836"/>
                </a:lnTo>
                <a:lnTo>
                  <a:pt x="142875" y="419695"/>
                </a:lnTo>
                <a:lnTo>
                  <a:pt x="116086" y="428625"/>
                </a:lnTo>
                <a:lnTo>
                  <a:pt x="89297" y="437554"/>
                </a:lnTo>
                <a:lnTo>
                  <a:pt x="62508" y="446484"/>
                </a:lnTo>
                <a:lnTo>
                  <a:pt x="44648" y="455414"/>
                </a:lnTo>
                <a:lnTo>
                  <a:pt x="17859" y="464344"/>
                </a:lnTo>
                <a:lnTo>
                  <a:pt x="0" y="473273"/>
                </a:lnTo>
                <a:lnTo>
                  <a:pt x="0" y="473273"/>
                </a:lnTo>
                <a:lnTo>
                  <a:pt x="0" y="47327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2" name="Freeform 111"/>
          <p:cNvSpPr/>
          <p:nvPr/>
        </p:nvSpPr>
        <p:spPr bwMode="auto">
          <a:xfrm>
            <a:off x="5848945" y="5348883"/>
            <a:ext cx="17861" cy="116087"/>
          </a:xfrm>
          <a:custGeom>
            <a:avLst/>
            <a:gdLst/>
            <a:ahLst/>
            <a:cxnLst/>
            <a:rect l="0" t="0" r="0" b="0"/>
            <a:pathLst>
              <a:path w="17861" h="116087">
                <a:moveTo>
                  <a:pt x="17860" y="0"/>
                </a:moveTo>
                <a:lnTo>
                  <a:pt x="17860" y="0"/>
                </a:lnTo>
                <a:lnTo>
                  <a:pt x="8930" y="8930"/>
                </a:lnTo>
                <a:lnTo>
                  <a:pt x="8930" y="8930"/>
                </a:lnTo>
                <a:lnTo>
                  <a:pt x="0" y="26789"/>
                </a:lnTo>
                <a:lnTo>
                  <a:pt x="0" y="44648"/>
                </a:lnTo>
                <a:lnTo>
                  <a:pt x="0" y="80367"/>
                </a:lnTo>
                <a:lnTo>
                  <a:pt x="0" y="98226"/>
                </a:lnTo>
                <a:lnTo>
                  <a:pt x="0" y="116086"/>
                </a:lnTo>
                <a:lnTo>
                  <a:pt x="0" y="11608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3" name="Freeform 112"/>
          <p:cNvSpPr/>
          <p:nvPr/>
        </p:nvSpPr>
        <p:spPr bwMode="auto">
          <a:xfrm>
            <a:off x="5795367" y="5250656"/>
            <a:ext cx="205384" cy="598290"/>
          </a:xfrm>
          <a:custGeom>
            <a:avLst/>
            <a:gdLst/>
            <a:ahLst/>
            <a:cxnLst/>
            <a:rect l="0" t="0" r="0" b="0"/>
            <a:pathLst>
              <a:path w="205384" h="598290">
                <a:moveTo>
                  <a:pt x="71438" y="455414"/>
                </a:moveTo>
                <a:lnTo>
                  <a:pt x="71438" y="482203"/>
                </a:lnTo>
                <a:lnTo>
                  <a:pt x="71438" y="500062"/>
                </a:lnTo>
                <a:lnTo>
                  <a:pt x="62508" y="500062"/>
                </a:lnTo>
                <a:lnTo>
                  <a:pt x="62508" y="526851"/>
                </a:lnTo>
                <a:lnTo>
                  <a:pt x="62508" y="544710"/>
                </a:lnTo>
                <a:lnTo>
                  <a:pt x="62508" y="553640"/>
                </a:lnTo>
                <a:lnTo>
                  <a:pt x="62508" y="562570"/>
                </a:lnTo>
                <a:lnTo>
                  <a:pt x="53578" y="553640"/>
                </a:lnTo>
                <a:lnTo>
                  <a:pt x="44649" y="544710"/>
                </a:lnTo>
                <a:lnTo>
                  <a:pt x="44649" y="526851"/>
                </a:lnTo>
                <a:lnTo>
                  <a:pt x="35719" y="500062"/>
                </a:lnTo>
                <a:lnTo>
                  <a:pt x="26789" y="464343"/>
                </a:lnTo>
                <a:lnTo>
                  <a:pt x="17860" y="419695"/>
                </a:lnTo>
                <a:lnTo>
                  <a:pt x="8930" y="375046"/>
                </a:lnTo>
                <a:lnTo>
                  <a:pt x="8930" y="321469"/>
                </a:lnTo>
                <a:lnTo>
                  <a:pt x="0" y="267891"/>
                </a:lnTo>
                <a:lnTo>
                  <a:pt x="8930" y="214313"/>
                </a:lnTo>
                <a:lnTo>
                  <a:pt x="8930" y="160735"/>
                </a:lnTo>
                <a:lnTo>
                  <a:pt x="17860" y="125016"/>
                </a:lnTo>
                <a:lnTo>
                  <a:pt x="26789" y="80367"/>
                </a:lnTo>
                <a:lnTo>
                  <a:pt x="35719" y="53578"/>
                </a:lnTo>
                <a:lnTo>
                  <a:pt x="53578" y="26789"/>
                </a:lnTo>
                <a:lnTo>
                  <a:pt x="62508" y="17860"/>
                </a:lnTo>
                <a:lnTo>
                  <a:pt x="80367" y="8930"/>
                </a:lnTo>
                <a:lnTo>
                  <a:pt x="98227" y="0"/>
                </a:lnTo>
                <a:lnTo>
                  <a:pt x="107156" y="8930"/>
                </a:lnTo>
                <a:lnTo>
                  <a:pt x="125016" y="26789"/>
                </a:lnTo>
                <a:lnTo>
                  <a:pt x="133946" y="53578"/>
                </a:lnTo>
                <a:lnTo>
                  <a:pt x="151805" y="80367"/>
                </a:lnTo>
                <a:lnTo>
                  <a:pt x="160735" y="116086"/>
                </a:lnTo>
                <a:lnTo>
                  <a:pt x="169664" y="160735"/>
                </a:lnTo>
                <a:lnTo>
                  <a:pt x="169664" y="214313"/>
                </a:lnTo>
                <a:lnTo>
                  <a:pt x="169664" y="258961"/>
                </a:lnTo>
                <a:lnTo>
                  <a:pt x="178594" y="303610"/>
                </a:lnTo>
                <a:lnTo>
                  <a:pt x="178594" y="357187"/>
                </a:lnTo>
                <a:lnTo>
                  <a:pt x="178594" y="401835"/>
                </a:lnTo>
                <a:lnTo>
                  <a:pt x="178594" y="446484"/>
                </a:lnTo>
                <a:lnTo>
                  <a:pt x="178594" y="482203"/>
                </a:lnTo>
                <a:lnTo>
                  <a:pt x="178594" y="517921"/>
                </a:lnTo>
                <a:lnTo>
                  <a:pt x="178594" y="535781"/>
                </a:lnTo>
                <a:lnTo>
                  <a:pt x="178594" y="562570"/>
                </a:lnTo>
                <a:lnTo>
                  <a:pt x="187524" y="580429"/>
                </a:lnTo>
                <a:lnTo>
                  <a:pt x="196453" y="589359"/>
                </a:lnTo>
                <a:lnTo>
                  <a:pt x="196453" y="589359"/>
                </a:lnTo>
                <a:lnTo>
                  <a:pt x="205383" y="598289"/>
                </a:lnTo>
                <a:lnTo>
                  <a:pt x="205383" y="598289"/>
                </a:lnTo>
                <a:lnTo>
                  <a:pt x="205383" y="589359"/>
                </a:lnTo>
                <a:lnTo>
                  <a:pt x="205383" y="589359"/>
                </a:lnTo>
                <a:lnTo>
                  <a:pt x="205383" y="58935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4" name="Freeform 113"/>
          <p:cNvSpPr/>
          <p:nvPr/>
        </p:nvSpPr>
        <p:spPr bwMode="auto">
          <a:xfrm>
            <a:off x="5795367" y="5456039"/>
            <a:ext cx="89298" cy="71439"/>
          </a:xfrm>
          <a:custGeom>
            <a:avLst/>
            <a:gdLst/>
            <a:ahLst/>
            <a:cxnLst/>
            <a:rect l="0" t="0" r="0" b="0"/>
            <a:pathLst>
              <a:path w="89298" h="71439">
                <a:moveTo>
                  <a:pt x="0" y="71438"/>
                </a:moveTo>
                <a:lnTo>
                  <a:pt x="0" y="62508"/>
                </a:lnTo>
                <a:lnTo>
                  <a:pt x="0" y="62508"/>
                </a:lnTo>
                <a:lnTo>
                  <a:pt x="0" y="53578"/>
                </a:lnTo>
                <a:lnTo>
                  <a:pt x="17860" y="44649"/>
                </a:lnTo>
                <a:lnTo>
                  <a:pt x="35719" y="35719"/>
                </a:lnTo>
                <a:lnTo>
                  <a:pt x="53578" y="17859"/>
                </a:lnTo>
                <a:lnTo>
                  <a:pt x="71438" y="8930"/>
                </a:lnTo>
                <a:lnTo>
                  <a:pt x="89297" y="0"/>
                </a:lnTo>
                <a:lnTo>
                  <a:pt x="89297"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5" name="Freeform 114"/>
          <p:cNvSpPr/>
          <p:nvPr/>
        </p:nvSpPr>
        <p:spPr bwMode="auto">
          <a:xfrm>
            <a:off x="6125766" y="5232797"/>
            <a:ext cx="312540" cy="491133"/>
          </a:xfrm>
          <a:custGeom>
            <a:avLst/>
            <a:gdLst/>
            <a:ahLst/>
            <a:cxnLst/>
            <a:rect l="0" t="0" r="0" b="0"/>
            <a:pathLst>
              <a:path w="312540" h="491133">
                <a:moveTo>
                  <a:pt x="17859" y="142875"/>
                </a:moveTo>
                <a:lnTo>
                  <a:pt x="17859" y="142875"/>
                </a:lnTo>
                <a:lnTo>
                  <a:pt x="17859" y="133945"/>
                </a:lnTo>
                <a:lnTo>
                  <a:pt x="17859" y="125016"/>
                </a:lnTo>
                <a:lnTo>
                  <a:pt x="17859" y="116086"/>
                </a:lnTo>
                <a:lnTo>
                  <a:pt x="26789" y="98226"/>
                </a:lnTo>
                <a:lnTo>
                  <a:pt x="35718" y="71437"/>
                </a:lnTo>
                <a:lnTo>
                  <a:pt x="44648" y="53578"/>
                </a:lnTo>
                <a:lnTo>
                  <a:pt x="62507" y="35719"/>
                </a:lnTo>
                <a:lnTo>
                  <a:pt x="80367" y="17859"/>
                </a:lnTo>
                <a:lnTo>
                  <a:pt x="89297" y="17859"/>
                </a:lnTo>
                <a:lnTo>
                  <a:pt x="107156" y="8930"/>
                </a:lnTo>
                <a:lnTo>
                  <a:pt x="116086" y="0"/>
                </a:lnTo>
                <a:lnTo>
                  <a:pt x="125015" y="8930"/>
                </a:lnTo>
                <a:lnTo>
                  <a:pt x="142875" y="17859"/>
                </a:lnTo>
                <a:lnTo>
                  <a:pt x="151804" y="35719"/>
                </a:lnTo>
                <a:lnTo>
                  <a:pt x="160734" y="53578"/>
                </a:lnTo>
                <a:lnTo>
                  <a:pt x="160734" y="80367"/>
                </a:lnTo>
                <a:lnTo>
                  <a:pt x="160734" y="107156"/>
                </a:lnTo>
                <a:lnTo>
                  <a:pt x="160734" y="142875"/>
                </a:lnTo>
                <a:lnTo>
                  <a:pt x="160734" y="178594"/>
                </a:lnTo>
                <a:lnTo>
                  <a:pt x="151804" y="214312"/>
                </a:lnTo>
                <a:lnTo>
                  <a:pt x="142875" y="250031"/>
                </a:lnTo>
                <a:lnTo>
                  <a:pt x="133945" y="285750"/>
                </a:lnTo>
                <a:lnTo>
                  <a:pt x="116086" y="312539"/>
                </a:lnTo>
                <a:lnTo>
                  <a:pt x="107156" y="339328"/>
                </a:lnTo>
                <a:lnTo>
                  <a:pt x="98226" y="366116"/>
                </a:lnTo>
                <a:lnTo>
                  <a:pt x="80367" y="375046"/>
                </a:lnTo>
                <a:lnTo>
                  <a:pt x="71437" y="392905"/>
                </a:lnTo>
                <a:lnTo>
                  <a:pt x="62507" y="401835"/>
                </a:lnTo>
                <a:lnTo>
                  <a:pt x="44648" y="410765"/>
                </a:lnTo>
                <a:lnTo>
                  <a:pt x="35718" y="410765"/>
                </a:lnTo>
                <a:lnTo>
                  <a:pt x="26789" y="410765"/>
                </a:lnTo>
                <a:lnTo>
                  <a:pt x="17859" y="410765"/>
                </a:lnTo>
                <a:lnTo>
                  <a:pt x="8929" y="410765"/>
                </a:lnTo>
                <a:lnTo>
                  <a:pt x="8929" y="410765"/>
                </a:lnTo>
                <a:lnTo>
                  <a:pt x="0" y="410765"/>
                </a:lnTo>
                <a:lnTo>
                  <a:pt x="0" y="410765"/>
                </a:lnTo>
                <a:lnTo>
                  <a:pt x="0" y="401835"/>
                </a:lnTo>
                <a:lnTo>
                  <a:pt x="0" y="401835"/>
                </a:lnTo>
                <a:lnTo>
                  <a:pt x="8929" y="401835"/>
                </a:lnTo>
                <a:lnTo>
                  <a:pt x="8929" y="392905"/>
                </a:lnTo>
                <a:lnTo>
                  <a:pt x="17859" y="392905"/>
                </a:lnTo>
                <a:lnTo>
                  <a:pt x="35718" y="392905"/>
                </a:lnTo>
                <a:lnTo>
                  <a:pt x="53578" y="392905"/>
                </a:lnTo>
                <a:lnTo>
                  <a:pt x="62507" y="392905"/>
                </a:lnTo>
                <a:lnTo>
                  <a:pt x="89297" y="392905"/>
                </a:lnTo>
                <a:lnTo>
                  <a:pt x="107156" y="392905"/>
                </a:lnTo>
                <a:lnTo>
                  <a:pt x="125015" y="392905"/>
                </a:lnTo>
                <a:lnTo>
                  <a:pt x="142875" y="401835"/>
                </a:lnTo>
                <a:lnTo>
                  <a:pt x="160734" y="410765"/>
                </a:lnTo>
                <a:lnTo>
                  <a:pt x="178593" y="419694"/>
                </a:lnTo>
                <a:lnTo>
                  <a:pt x="205382" y="428624"/>
                </a:lnTo>
                <a:lnTo>
                  <a:pt x="223242" y="437554"/>
                </a:lnTo>
                <a:lnTo>
                  <a:pt x="241101" y="446483"/>
                </a:lnTo>
                <a:lnTo>
                  <a:pt x="258961" y="455413"/>
                </a:lnTo>
                <a:lnTo>
                  <a:pt x="267890" y="464343"/>
                </a:lnTo>
                <a:lnTo>
                  <a:pt x="285750" y="473273"/>
                </a:lnTo>
                <a:lnTo>
                  <a:pt x="303609" y="482202"/>
                </a:lnTo>
                <a:lnTo>
                  <a:pt x="312539" y="482202"/>
                </a:lnTo>
                <a:lnTo>
                  <a:pt x="312539" y="491132"/>
                </a:lnTo>
                <a:lnTo>
                  <a:pt x="312539" y="491132"/>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6" name="Freeform 115"/>
          <p:cNvSpPr/>
          <p:nvPr/>
        </p:nvSpPr>
        <p:spPr bwMode="auto">
          <a:xfrm>
            <a:off x="8126016" y="2152054"/>
            <a:ext cx="767953" cy="982267"/>
          </a:xfrm>
          <a:custGeom>
            <a:avLst/>
            <a:gdLst/>
            <a:ahLst/>
            <a:cxnLst/>
            <a:rect l="0" t="0" r="0" b="0"/>
            <a:pathLst>
              <a:path w="767953" h="982267">
                <a:moveTo>
                  <a:pt x="0" y="821532"/>
                </a:moveTo>
                <a:lnTo>
                  <a:pt x="0" y="821532"/>
                </a:lnTo>
                <a:lnTo>
                  <a:pt x="0" y="830461"/>
                </a:lnTo>
                <a:lnTo>
                  <a:pt x="0" y="830461"/>
                </a:lnTo>
                <a:lnTo>
                  <a:pt x="0" y="839391"/>
                </a:lnTo>
                <a:lnTo>
                  <a:pt x="0" y="848321"/>
                </a:lnTo>
                <a:lnTo>
                  <a:pt x="8929" y="857250"/>
                </a:lnTo>
                <a:lnTo>
                  <a:pt x="8929" y="866180"/>
                </a:lnTo>
                <a:lnTo>
                  <a:pt x="17859" y="875110"/>
                </a:lnTo>
                <a:lnTo>
                  <a:pt x="17859" y="892969"/>
                </a:lnTo>
                <a:lnTo>
                  <a:pt x="26789" y="910828"/>
                </a:lnTo>
                <a:lnTo>
                  <a:pt x="26789" y="919758"/>
                </a:lnTo>
                <a:lnTo>
                  <a:pt x="35718" y="928688"/>
                </a:lnTo>
                <a:lnTo>
                  <a:pt x="44648" y="937617"/>
                </a:lnTo>
                <a:lnTo>
                  <a:pt x="44648" y="955477"/>
                </a:lnTo>
                <a:lnTo>
                  <a:pt x="53578" y="955477"/>
                </a:lnTo>
                <a:lnTo>
                  <a:pt x="53578" y="964407"/>
                </a:lnTo>
                <a:lnTo>
                  <a:pt x="62507" y="973336"/>
                </a:lnTo>
                <a:lnTo>
                  <a:pt x="62507" y="982266"/>
                </a:lnTo>
                <a:lnTo>
                  <a:pt x="71436" y="982266"/>
                </a:lnTo>
                <a:lnTo>
                  <a:pt x="80366" y="982266"/>
                </a:lnTo>
                <a:lnTo>
                  <a:pt x="89296" y="982266"/>
                </a:lnTo>
                <a:lnTo>
                  <a:pt x="98225" y="973336"/>
                </a:lnTo>
                <a:lnTo>
                  <a:pt x="107155" y="964407"/>
                </a:lnTo>
                <a:lnTo>
                  <a:pt x="116085" y="946547"/>
                </a:lnTo>
                <a:lnTo>
                  <a:pt x="133944" y="937617"/>
                </a:lnTo>
                <a:lnTo>
                  <a:pt x="142874" y="919758"/>
                </a:lnTo>
                <a:lnTo>
                  <a:pt x="151804" y="901899"/>
                </a:lnTo>
                <a:lnTo>
                  <a:pt x="169663" y="875110"/>
                </a:lnTo>
                <a:lnTo>
                  <a:pt x="178593" y="857250"/>
                </a:lnTo>
                <a:lnTo>
                  <a:pt x="196452" y="830461"/>
                </a:lnTo>
                <a:lnTo>
                  <a:pt x="205382" y="803672"/>
                </a:lnTo>
                <a:lnTo>
                  <a:pt x="223241" y="767953"/>
                </a:lnTo>
                <a:lnTo>
                  <a:pt x="241100" y="741164"/>
                </a:lnTo>
                <a:lnTo>
                  <a:pt x="258960" y="705446"/>
                </a:lnTo>
                <a:lnTo>
                  <a:pt x="285749" y="660797"/>
                </a:lnTo>
                <a:lnTo>
                  <a:pt x="312538" y="625079"/>
                </a:lnTo>
                <a:lnTo>
                  <a:pt x="330397" y="580430"/>
                </a:lnTo>
                <a:lnTo>
                  <a:pt x="357186" y="544712"/>
                </a:lnTo>
                <a:lnTo>
                  <a:pt x="383975" y="500063"/>
                </a:lnTo>
                <a:lnTo>
                  <a:pt x="410764" y="464344"/>
                </a:lnTo>
                <a:lnTo>
                  <a:pt x="437554" y="419696"/>
                </a:lnTo>
                <a:lnTo>
                  <a:pt x="464343" y="383977"/>
                </a:lnTo>
                <a:lnTo>
                  <a:pt x="491132" y="339329"/>
                </a:lnTo>
                <a:lnTo>
                  <a:pt x="517921" y="303610"/>
                </a:lnTo>
                <a:lnTo>
                  <a:pt x="544710" y="267891"/>
                </a:lnTo>
                <a:lnTo>
                  <a:pt x="571499" y="232172"/>
                </a:lnTo>
                <a:lnTo>
                  <a:pt x="598288" y="187524"/>
                </a:lnTo>
                <a:lnTo>
                  <a:pt x="625077" y="160735"/>
                </a:lnTo>
                <a:lnTo>
                  <a:pt x="651866" y="125016"/>
                </a:lnTo>
                <a:lnTo>
                  <a:pt x="669725" y="98227"/>
                </a:lnTo>
                <a:lnTo>
                  <a:pt x="696514" y="80368"/>
                </a:lnTo>
                <a:lnTo>
                  <a:pt x="714374" y="53579"/>
                </a:lnTo>
                <a:lnTo>
                  <a:pt x="723304" y="35719"/>
                </a:lnTo>
                <a:lnTo>
                  <a:pt x="741163" y="26790"/>
                </a:lnTo>
                <a:lnTo>
                  <a:pt x="759022" y="8930"/>
                </a:lnTo>
                <a:lnTo>
                  <a:pt x="767952" y="0"/>
                </a:lnTo>
                <a:lnTo>
                  <a:pt x="767952" y="0"/>
                </a:lnTo>
                <a:lnTo>
                  <a:pt x="767952"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7" name="Freeform 116"/>
          <p:cNvSpPr/>
          <p:nvPr/>
        </p:nvSpPr>
        <p:spPr bwMode="auto">
          <a:xfrm>
            <a:off x="2259211" y="3152179"/>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8" name="Freeform 117"/>
          <p:cNvSpPr/>
          <p:nvPr/>
        </p:nvSpPr>
        <p:spPr bwMode="auto">
          <a:xfrm>
            <a:off x="1276945" y="3241476"/>
            <a:ext cx="187525" cy="303611"/>
          </a:xfrm>
          <a:custGeom>
            <a:avLst/>
            <a:gdLst/>
            <a:ahLst/>
            <a:cxnLst/>
            <a:rect l="0" t="0" r="0" b="0"/>
            <a:pathLst>
              <a:path w="187525" h="303611">
                <a:moveTo>
                  <a:pt x="8930" y="107156"/>
                </a:moveTo>
                <a:lnTo>
                  <a:pt x="8930" y="107156"/>
                </a:lnTo>
                <a:lnTo>
                  <a:pt x="8930" y="107156"/>
                </a:lnTo>
                <a:lnTo>
                  <a:pt x="0" y="107156"/>
                </a:lnTo>
                <a:lnTo>
                  <a:pt x="0" y="116086"/>
                </a:lnTo>
                <a:lnTo>
                  <a:pt x="0" y="125016"/>
                </a:lnTo>
                <a:lnTo>
                  <a:pt x="0" y="133945"/>
                </a:lnTo>
                <a:lnTo>
                  <a:pt x="0" y="142875"/>
                </a:lnTo>
                <a:lnTo>
                  <a:pt x="0" y="151805"/>
                </a:lnTo>
                <a:lnTo>
                  <a:pt x="0" y="160735"/>
                </a:lnTo>
                <a:lnTo>
                  <a:pt x="8930" y="169664"/>
                </a:lnTo>
                <a:lnTo>
                  <a:pt x="8930" y="187524"/>
                </a:lnTo>
                <a:lnTo>
                  <a:pt x="8930" y="196453"/>
                </a:lnTo>
                <a:lnTo>
                  <a:pt x="8930" y="214313"/>
                </a:lnTo>
                <a:lnTo>
                  <a:pt x="8930" y="223242"/>
                </a:lnTo>
                <a:lnTo>
                  <a:pt x="8930" y="232172"/>
                </a:lnTo>
                <a:lnTo>
                  <a:pt x="8930" y="241102"/>
                </a:lnTo>
                <a:lnTo>
                  <a:pt x="8930" y="250031"/>
                </a:lnTo>
                <a:lnTo>
                  <a:pt x="8930" y="258961"/>
                </a:lnTo>
                <a:lnTo>
                  <a:pt x="8930" y="258961"/>
                </a:lnTo>
                <a:lnTo>
                  <a:pt x="8930" y="258961"/>
                </a:lnTo>
                <a:lnTo>
                  <a:pt x="8930" y="258961"/>
                </a:lnTo>
                <a:lnTo>
                  <a:pt x="8930" y="258961"/>
                </a:lnTo>
                <a:lnTo>
                  <a:pt x="8930" y="250031"/>
                </a:lnTo>
                <a:lnTo>
                  <a:pt x="8930" y="241102"/>
                </a:lnTo>
                <a:lnTo>
                  <a:pt x="8930" y="223242"/>
                </a:lnTo>
                <a:lnTo>
                  <a:pt x="8930" y="205383"/>
                </a:lnTo>
                <a:lnTo>
                  <a:pt x="8930" y="187524"/>
                </a:lnTo>
                <a:lnTo>
                  <a:pt x="0" y="160735"/>
                </a:lnTo>
                <a:lnTo>
                  <a:pt x="0" y="142875"/>
                </a:lnTo>
                <a:lnTo>
                  <a:pt x="0" y="116086"/>
                </a:lnTo>
                <a:lnTo>
                  <a:pt x="8930" y="98227"/>
                </a:lnTo>
                <a:lnTo>
                  <a:pt x="8930" y="71438"/>
                </a:lnTo>
                <a:lnTo>
                  <a:pt x="17860" y="53578"/>
                </a:lnTo>
                <a:lnTo>
                  <a:pt x="26789" y="35719"/>
                </a:lnTo>
                <a:lnTo>
                  <a:pt x="35719" y="17860"/>
                </a:lnTo>
                <a:lnTo>
                  <a:pt x="44649" y="8930"/>
                </a:lnTo>
                <a:lnTo>
                  <a:pt x="53578" y="0"/>
                </a:lnTo>
                <a:lnTo>
                  <a:pt x="62508" y="0"/>
                </a:lnTo>
                <a:lnTo>
                  <a:pt x="80368" y="0"/>
                </a:lnTo>
                <a:lnTo>
                  <a:pt x="98227" y="0"/>
                </a:lnTo>
                <a:lnTo>
                  <a:pt x="116086" y="8930"/>
                </a:lnTo>
                <a:lnTo>
                  <a:pt x="125016" y="26789"/>
                </a:lnTo>
                <a:lnTo>
                  <a:pt x="142875" y="44649"/>
                </a:lnTo>
                <a:lnTo>
                  <a:pt x="151805" y="62508"/>
                </a:lnTo>
                <a:lnTo>
                  <a:pt x="160735" y="89297"/>
                </a:lnTo>
                <a:lnTo>
                  <a:pt x="169664" y="107156"/>
                </a:lnTo>
                <a:lnTo>
                  <a:pt x="178594" y="133945"/>
                </a:lnTo>
                <a:lnTo>
                  <a:pt x="178594" y="160735"/>
                </a:lnTo>
                <a:lnTo>
                  <a:pt x="187524" y="187524"/>
                </a:lnTo>
                <a:lnTo>
                  <a:pt x="187524" y="205383"/>
                </a:lnTo>
                <a:lnTo>
                  <a:pt x="187524" y="232172"/>
                </a:lnTo>
                <a:lnTo>
                  <a:pt x="187524" y="250031"/>
                </a:lnTo>
                <a:lnTo>
                  <a:pt x="187524" y="267891"/>
                </a:lnTo>
                <a:lnTo>
                  <a:pt x="187524" y="276820"/>
                </a:lnTo>
                <a:lnTo>
                  <a:pt x="187524" y="294680"/>
                </a:lnTo>
                <a:lnTo>
                  <a:pt x="187524" y="294680"/>
                </a:lnTo>
                <a:lnTo>
                  <a:pt x="178594" y="303610"/>
                </a:lnTo>
                <a:lnTo>
                  <a:pt x="178594" y="303610"/>
                </a:lnTo>
                <a:lnTo>
                  <a:pt x="178594" y="303610"/>
                </a:lnTo>
                <a:lnTo>
                  <a:pt x="178594" y="303610"/>
                </a:lnTo>
                <a:lnTo>
                  <a:pt x="178594" y="30361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9" name="Freeform 118"/>
          <p:cNvSpPr/>
          <p:nvPr/>
        </p:nvSpPr>
        <p:spPr bwMode="auto">
          <a:xfrm>
            <a:off x="1276945" y="3303984"/>
            <a:ext cx="294681" cy="35720"/>
          </a:xfrm>
          <a:custGeom>
            <a:avLst/>
            <a:gdLst/>
            <a:ahLst/>
            <a:cxnLst/>
            <a:rect l="0" t="0" r="0" b="0"/>
            <a:pathLst>
              <a:path w="294681" h="35720">
                <a:moveTo>
                  <a:pt x="0" y="35719"/>
                </a:moveTo>
                <a:lnTo>
                  <a:pt x="8930" y="35719"/>
                </a:lnTo>
                <a:lnTo>
                  <a:pt x="8930" y="26789"/>
                </a:lnTo>
                <a:lnTo>
                  <a:pt x="17860" y="26789"/>
                </a:lnTo>
                <a:lnTo>
                  <a:pt x="35719" y="26789"/>
                </a:lnTo>
                <a:lnTo>
                  <a:pt x="44649" y="17859"/>
                </a:lnTo>
                <a:lnTo>
                  <a:pt x="71438" y="17859"/>
                </a:lnTo>
                <a:lnTo>
                  <a:pt x="89297" y="17859"/>
                </a:lnTo>
                <a:lnTo>
                  <a:pt x="116086" y="8930"/>
                </a:lnTo>
                <a:lnTo>
                  <a:pt x="142875" y="8930"/>
                </a:lnTo>
                <a:lnTo>
                  <a:pt x="169664" y="8930"/>
                </a:lnTo>
                <a:lnTo>
                  <a:pt x="187524" y="0"/>
                </a:lnTo>
                <a:lnTo>
                  <a:pt x="214313" y="0"/>
                </a:lnTo>
                <a:lnTo>
                  <a:pt x="232172" y="0"/>
                </a:lnTo>
                <a:lnTo>
                  <a:pt x="250032" y="0"/>
                </a:lnTo>
                <a:lnTo>
                  <a:pt x="267891" y="0"/>
                </a:lnTo>
                <a:lnTo>
                  <a:pt x="285750" y="0"/>
                </a:lnTo>
                <a:lnTo>
                  <a:pt x="294680" y="0"/>
                </a:lnTo>
                <a:lnTo>
                  <a:pt x="29468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0" name="Freeform 119"/>
          <p:cNvSpPr/>
          <p:nvPr/>
        </p:nvSpPr>
        <p:spPr bwMode="auto">
          <a:xfrm>
            <a:off x="1884164" y="3348632"/>
            <a:ext cx="151806" cy="8931"/>
          </a:xfrm>
          <a:custGeom>
            <a:avLst/>
            <a:gdLst/>
            <a:ahLst/>
            <a:cxnLst/>
            <a:rect l="0" t="0" r="0" b="0"/>
            <a:pathLst>
              <a:path w="151806" h="8931">
                <a:moveTo>
                  <a:pt x="8930" y="8930"/>
                </a:moveTo>
                <a:lnTo>
                  <a:pt x="0" y="8930"/>
                </a:lnTo>
                <a:lnTo>
                  <a:pt x="17859" y="8930"/>
                </a:lnTo>
                <a:lnTo>
                  <a:pt x="17859" y="8930"/>
                </a:lnTo>
                <a:lnTo>
                  <a:pt x="35719" y="8930"/>
                </a:lnTo>
                <a:lnTo>
                  <a:pt x="53578" y="8930"/>
                </a:lnTo>
                <a:lnTo>
                  <a:pt x="80367" y="8930"/>
                </a:lnTo>
                <a:lnTo>
                  <a:pt x="89297" y="8930"/>
                </a:lnTo>
                <a:lnTo>
                  <a:pt x="107156" y="8930"/>
                </a:lnTo>
                <a:lnTo>
                  <a:pt x="125016" y="8930"/>
                </a:lnTo>
                <a:lnTo>
                  <a:pt x="133945" y="0"/>
                </a:lnTo>
                <a:lnTo>
                  <a:pt x="142875" y="0"/>
                </a:lnTo>
                <a:lnTo>
                  <a:pt x="151805" y="0"/>
                </a:lnTo>
                <a:lnTo>
                  <a:pt x="151805"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1" name="Freeform 120"/>
          <p:cNvSpPr/>
          <p:nvPr/>
        </p:nvSpPr>
        <p:spPr bwMode="auto">
          <a:xfrm>
            <a:off x="2268141" y="3205757"/>
            <a:ext cx="285751" cy="410767"/>
          </a:xfrm>
          <a:custGeom>
            <a:avLst/>
            <a:gdLst/>
            <a:ahLst/>
            <a:cxnLst/>
            <a:rect l="0" t="0" r="0" b="0"/>
            <a:pathLst>
              <a:path w="285751" h="410767">
                <a:moveTo>
                  <a:pt x="178593" y="125016"/>
                </a:moveTo>
                <a:lnTo>
                  <a:pt x="187523" y="125016"/>
                </a:lnTo>
                <a:lnTo>
                  <a:pt x="196453" y="125016"/>
                </a:lnTo>
                <a:lnTo>
                  <a:pt x="196453" y="133946"/>
                </a:lnTo>
                <a:lnTo>
                  <a:pt x="205382" y="133946"/>
                </a:lnTo>
                <a:lnTo>
                  <a:pt x="214312" y="133946"/>
                </a:lnTo>
                <a:lnTo>
                  <a:pt x="223242" y="133946"/>
                </a:lnTo>
                <a:lnTo>
                  <a:pt x="241101" y="125016"/>
                </a:lnTo>
                <a:lnTo>
                  <a:pt x="250031" y="116086"/>
                </a:lnTo>
                <a:lnTo>
                  <a:pt x="258961" y="107157"/>
                </a:lnTo>
                <a:lnTo>
                  <a:pt x="267890" y="98227"/>
                </a:lnTo>
                <a:lnTo>
                  <a:pt x="267890" y="89297"/>
                </a:lnTo>
                <a:lnTo>
                  <a:pt x="276820" y="71438"/>
                </a:lnTo>
                <a:lnTo>
                  <a:pt x="276820" y="62508"/>
                </a:lnTo>
                <a:lnTo>
                  <a:pt x="285750" y="44649"/>
                </a:lnTo>
                <a:lnTo>
                  <a:pt x="285750" y="35719"/>
                </a:lnTo>
                <a:lnTo>
                  <a:pt x="276820" y="26789"/>
                </a:lnTo>
                <a:lnTo>
                  <a:pt x="267890" y="8930"/>
                </a:lnTo>
                <a:lnTo>
                  <a:pt x="267890" y="8930"/>
                </a:lnTo>
                <a:lnTo>
                  <a:pt x="258961" y="0"/>
                </a:lnTo>
                <a:lnTo>
                  <a:pt x="250031" y="0"/>
                </a:lnTo>
                <a:lnTo>
                  <a:pt x="250031" y="8930"/>
                </a:lnTo>
                <a:lnTo>
                  <a:pt x="241101" y="17860"/>
                </a:lnTo>
                <a:lnTo>
                  <a:pt x="232172" y="26789"/>
                </a:lnTo>
                <a:lnTo>
                  <a:pt x="223242" y="53579"/>
                </a:lnTo>
                <a:lnTo>
                  <a:pt x="214312" y="71438"/>
                </a:lnTo>
                <a:lnTo>
                  <a:pt x="196453" y="98227"/>
                </a:lnTo>
                <a:lnTo>
                  <a:pt x="178593" y="133946"/>
                </a:lnTo>
                <a:lnTo>
                  <a:pt x="169664" y="160735"/>
                </a:lnTo>
                <a:lnTo>
                  <a:pt x="151804" y="187524"/>
                </a:lnTo>
                <a:lnTo>
                  <a:pt x="151804" y="223243"/>
                </a:lnTo>
                <a:lnTo>
                  <a:pt x="142875" y="250032"/>
                </a:lnTo>
                <a:lnTo>
                  <a:pt x="125015" y="285750"/>
                </a:lnTo>
                <a:lnTo>
                  <a:pt x="107156" y="312539"/>
                </a:lnTo>
                <a:lnTo>
                  <a:pt x="89297" y="339329"/>
                </a:lnTo>
                <a:lnTo>
                  <a:pt x="71437" y="366118"/>
                </a:lnTo>
                <a:lnTo>
                  <a:pt x="53578" y="383977"/>
                </a:lnTo>
                <a:lnTo>
                  <a:pt x="44648" y="392907"/>
                </a:lnTo>
                <a:lnTo>
                  <a:pt x="26789" y="410766"/>
                </a:lnTo>
                <a:lnTo>
                  <a:pt x="17859" y="410766"/>
                </a:lnTo>
                <a:lnTo>
                  <a:pt x="17859" y="410766"/>
                </a:lnTo>
                <a:lnTo>
                  <a:pt x="8929" y="401836"/>
                </a:lnTo>
                <a:lnTo>
                  <a:pt x="0" y="392907"/>
                </a:lnTo>
                <a:lnTo>
                  <a:pt x="0" y="383977"/>
                </a:lnTo>
                <a:lnTo>
                  <a:pt x="0" y="375047"/>
                </a:lnTo>
                <a:lnTo>
                  <a:pt x="0" y="357188"/>
                </a:lnTo>
                <a:lnTo>
                  <a:pt x="8929" y="348258"/>
                </a:lnTo>
                <a:lnTo>
                  <a:pt x="8929" y="348258"/>
                </a:lnTo>
                <a:lnTo>
                  <a:pt x="17859" y="339329"/>
                </a:lnTo>
                <a:lnTo>
                  <a:pt x="26789" y="339329"/>
                </a:lnTo>
                <a:lnTo>
                  <a:pt x="35718" y="339329"/>
                </a:lnTo>
                <a:lnTo>
                  <a:pt x="53578" y="339329"/>
                </a:lnTo>
                <a:lnTo>
                  <a:pt x="71437" y="348258"/>
                </a:lnTo>
                <a:lnTo>
                  <a:pt x="80367" y="348258"/>
                </a:lnTo>
                <a:lnTo>
                  <a:pt x="98226" y="357188"/>
                </a:lnTo>
                <a:lnTo>
                  <a:pt x="116086" y="366118"/>
                </a:lnTo>
                <a:lnTo>
                  <a:pt x="133945" y="375047"/>
                </a:lnTo>
                <a:lnTo>
                  <a:pt x="151804" y="375047"/>
                </a:lnTo>
                <a:lnTo>
                  <a:pt x="169664" y="383977"/>
                </a:lnTo>
                <a:lnTo>
                  <a:pt x="187523" y="383977"/>
                </a:lnTo>
                <a:lnTo>
                  <a:pt x="196453" y="383977"/>
                </a:lnTo>
                <a:lnTo>
                  <a:pt x="214312" y="383977"/>
                </a:lnTo>
                <a:lnTo>
                  <a:pt x="223242" y="383977"/>
                </a:lnTo>
                <a:lnTo>
                  <a:pt x="223242" y="383977"/>
                </a:lnTo>
                <a:lnTo>
                  <a:pt x="223242" y="38397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2" name="Freeform 121"/>
          <p:cNvSpPr/>
          <p:nvPr/>
        </p:nvSpPr>
        <p:spPr bwMode="auto">
          <a:xfrm>
            <a:off x="2277070" y="3366492"/>
            <a:ext cx="276822" cy="17860"/>
          </a:xfrm>
          <a:custGeom>
            <a:avLst/>
            <a:gdLst/>
            <a:ahLst/>
            <a:cxnLst/>
            <a:rect l="0" t="0" r="0" b="0"/>
            <a:pathLst>
              <a:path w="276822" h="17860">
                <a:moveTo>
                  <a:pt x="0" y="17859"/>
                </a:moveTo>
                <a:lnTo>
                  <a:pt x="0" y="17859"/>
                </a:lnTo>
                <a:lnTo>
                  <a:pt x="8930" y="17859"/>
                </a:lnTo>
                <a:lnTo>
                  <a:pt x="17860" y="17859"/>
                </a:lnTo>
                <a:lnTo>
                  <a:pt x="35719" y="17859"/>
                </a:lnTo>
                <a:lnTo>
                  <a:pt x="62508" y="17859"/>
                </a:lnTo>
                <a:lnTo>
                  <a:pt x="89297" y="17859"/>
                </a:lnTo>
                <a:lnTo>
                  <a:pt x="116086" y="8929"/>
                </a:lnTo>
                <a:lnTo>
                  <a:pt x="142875" y="8929"/>
                </a:lnTo>
                <a:lnTo>
                  <a:pt x="169664" y="8929"/>
                </a:lnTo>
                <a:lnTo>
                  <a:pt x="196453" y="8929"/>
                </a:lnTo>
                <a:lnTo>
                  <a:pt x="214313" y="0"/>
                </a:lnTo>
                <a:lnTo>
                  <a:pt x="241102" y="0"/>
                </a:lnTo>
                <a:lnTo>
                  <a:pt x="258961" y="0"/>
                </a:lnTo>
                <a:lnTo>
                  <a:pt x="267891" y="0"/>
                </a:lnTo>
                <a:lnTo>
                  <a:pt x="276821" y="0"/>
                </a:lnTo>
                <a:lnTo>
                  <a:pt x="276821"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 name="Freeform 122"/>
          <p:cNvSpPr/>
          <p:nvPr/>
        </p:nvSpPr>
        <p:spPr bwMode="auto">
          <a:xfrm>
            <a:off x="2741414" y="3295054"/>
            <a:ext cx="214314" cy="294681"/>
          </a:xfrm>
          <a:custGeom>
            <a:avLst/>
            <a:gdLst/>
            <a:ahLst/>
            <a:cxnLst/>
            <a:rect l="0" t="0" r="0" b="0"/>
            <a:pathLst>
              <a:path w="214314" h="294681">
                <a:moveTo>
                  <a:pt x="71438" y="53578"/>
                </a:moveTo>
                <a:lnTo>
                  <a:pt x="71438" y="53578"/>
                </a:lnTo>
                <a:lnTo>
                  <a:pt x="62508" y="44649"/>
                </a:lnTo>
                <a:lnTo>
                  <a:pt x="62508" y="44649"/>
                </a:lnTo>
                <a:lnTo>
                  <a:pt x="62508" y="35719"/>
                </a:lnTo>
                <a:lnTo>
                  <a:pt x="71438" y="26789"/>
                </a:lnTo>
                <a:lnTo>
                  <a:pt x="71438" y="17860"/>
                </a:lnTo>
                <a:lnTo>
                  <a:pt x="89297" y="8930"/>
                </a:lnTo>
                <a:lnTo>
                  <a:pt x="98227" y="8930"/>
                </a:lnTo>
                <a:lnTo>
                  <a:pt x="107156" y="0"/>
                </a:lnTo>
                <a:lnTo>
                  <a:pt x="125016" y="0"/>
                </a:lnTo>
                <a:lnTo>
                  <a:pt x="133945" y="8930"/>
                </a:lnTo>
                <a:lnTo>
                  <a:pt x="151805" y="17860"/>
                </a:lnTo>
                <a:lnTo>
                  <a:pt x="160734" y="35719"/>
                </a:lnTo>
                <a:lnTo>
                  <a:pt x="160734" y="62508"/>
                </a:lnTo>
                <a:lnTo>
                  <a:pt x="160734" y="80367"/>
                </a:lnTo>
                <a:lnTo>
                  <a:pt x="151805" y="107157"/>
                </a:lnTo>
                <a:lnTo>
                  <a:pt x="160734" y="133946"/>
                </a:lnTo>
                <a:lnTo>
                  <a:pt x="151805" y="160735"/>
                </a:lnTo>
                <a:lnTo>
                  <a:pt x="142875" y="178594"/>
                </a:lnTo>
                <a:lnTo>
                  <a:pt x="125016" y="196453"/>
                </a:lnTo>
                <a:lnTo>
                  <a:pt x="107156" y="214313"/>
                </a:lnTo>
                <a:lnTo>
                  <a:pt x="89297" y="223242"/>
                </a:lnTo>
                <a:lnTo>
                  <a:pt x="71438" y="241102"/>
                </a:lnTo>
                <a:lnTo>
                  <a:pt x="53578" y="241102"/>
                </a:lnTo>
                <a:lnTo>
                  <a:pt x="35719" y="241102"/>
                </a:lnTo>
                <a:lnTo>
                  <a:pt x="26789" y="241102"/>
                </a:lnTo>
                <a:lnTo>
                  <a:pt x="8930" y="232172"/>
                </a:lnTo>
                <a:lnTo>
                  <a:pt x="0" y="214313"/>
                </a:lnTo>
                <a:lnTo>
                  <a:pt x="0" y="205383"/>
                </a:lnTo>
                <a:lnTo>
                  <a:pt x="0" y="187524"/>
                </a:lnTo>
                <a:lnTo>
                  <a:pt x="8930" y="178594"/>
                </a:lnTo>
                <a:lnTo>
                  <a:pt x="17859" y="169664"/>
                </a:lnTo>
                <a:lnTo>
                  <a:pt x="35719" y="160735"/>
                </a:lnTo>
                <a:lnTo>
                  <a:pt x="53578" y="160735"/>
                </a:lnTo>
                <a:lnTo>
                  <a:pt x="71438" y="160735"/>
                </a:lnTo>
                <a:lnTo>
                  <a:pt x="98227" y="169664"/>
                </a:lnTo>
                <a:lnTo>
                  <a:pt x="116086" y="178594"/>
                </a:lnTo>
                <a:lnTo>
                  <a:pt x="142875" y="187524"/>
                </a:lnTo>
                <a:lnTo>
                  <a:pt x="151805" y="196453"/>
                </a:lnTo>
                <a:lnTo>
                  <a:pt x="169664" y="214313"/>
                </a:lnTo>
                <a:lnTo>
                  <a:pt x="187524" y="232172"/>
                </a:lnTo>
                <a:lnTo>
                  <a:pt x="196453" y="250032"/>
                </a:lnTo>
                <a:lnTo>
                  <a:pt x="205383" y="267891"/>
                </a:lnTo>
                <a:lnTo>
                  <a:pt x="214313" y="285750"/>
                </a:lnTo>
                <a:lnTo>
                  <a:pt x="214313" y="294680"/>
                </a:lnTo>
                <a:lnTo>
                  <a:pt x="214313" y="29468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4" name="Freeform 123"/>
          <p:cNvSpPr/>
          <p:nvPr/>
        </p:nvSpPr>
        <p:spPr bwMode="auto">
          <a:xfrm>
            <a:off x="2964656" y="3598664"/>
            <a:ext cx="1" cy="1"/>
          </a:xfrm>
          <a:custGeom>
            <a:avLst/>
            <a:gdLst/>
            <a:ahLst/>
            <a:cxnLst/>
            <a:rect l="0" t="0" r="0" b="0"/>
            <a:pathLst>
              <a:path w="1" h="1">
                <a:moveTo>
                  <a:pt x="0" y="0"/>
                </a:move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5" name="Freeform 124"/>
          <p:cNvSpPr/>
          <p:nvPr/>
        </p:nvSpPr>
        <p:spPr bwMode="auto">
          <a:xfrm>
            <a:off x="3089672" y="3312914"/>
            <a:ext cx="223243" cy="205383"/>
          </a:xfrm>
          <a:custGeom>
            <a:avLst/>
            <a:gdLst/>
            <a:ahLst/>
            <a:cxnLst/>
            <a:rect l="0" t="0" r="0" b="0"/>
            <a:pathLst>
              <a:path w="223243" h="205383">
                <a:moveTo>
                  <a:pt x="89297" y="35718"/>
                </a:moveTo>
                <a:lnTo>
                  <a:pt x="80367" y="35718"/>
                </a:lnTo>
                <a:lnTo>
                  <a:pt x="71437" y="44648"/>
                </a:lnTo>
                <a:lnTo>
                  <a:pt x="71437" y="44648"/>
                </a:lnTo>
                <a:lnTo>
                  <a:pt x="62508" y="62507"/>
                </a:lnTo>
                <a:lnTo>
                  <a:pt x="44648" y="80367"/>
                </a:lnTo>
                <a:lnTo>
                  <a:pt x="35719" y="98226"/>
                </a:lnTo>
                <a:lnTo>
                  <a:pt x="35719" y="116086"/>
                </a:lnTo>
                <a:lnTo>
                  <a:pt x="26789" y="142875"/>
                </a:lnTo>
                <a:lnTo>
                  <a:pt x="26789" y="160734"/>
                </a:lnTo>
                <a:lnTo>
                  <a:pt x="35719" y="169664"/>
                </a:lnTo>
                <a:lnTo>
                  <a:pt x="44648" y="187523"/>
                </a:lnTo>
                <a:lnTo>
                  <a:pt x="53578" y="196453"/>
                </a:lnTo>
                <a:lnTo>
                  <a:pt x="71437" y="205382"/>
                </a:lnTo>
                <a:lnTo>
                  <a:pt x="89297" y="205382"/>
                </a:lnTo>
                <a:lnTo>
                  <a:pt x="116086" y="205382"/>
                </a:lnTo>
                <a:lnTo>
                  <a:pt x="142875" y="196453"/>
                </a:lnTo>
                <a:lnTo>
                  <a:pt x="160734" y="178593"/>
                </a:lnTo>
                <a:lnTo>
                  <a:pt x="178594" y="160734"/>
                </a:lnTo>
                <a:lnTo>
                  <a:pt x="196453" y="142875"/>
                </a:lnTo>
                <a:lnTo>
                  <a:pt x="214312" y="116086"/>
                </a:lnTo>
                <a:lnTo>
                  <a:pt x="214312" y="89297"/>
                </a:lnTo>
                <a:lnTo>
                  <a:pt x="223242" y="62507"/>
                </a:lnTo>
                <a:lnTo>
                  <a:pt x="214312" y="44648"/>
                </a:lnTo>
                <a:lnTo>
                  <a:pt x="205383" y="26789"/>
                </a:lnTo>
                <a:lnTo>
                  <a:pt x="187523" y="8929"/>
                </a:lnTo>
                <a:lnTo>
                  <a:pt x="160734" y="0"/>
                </a:lnTo>
                <a:lnTo>
                  <a:pt x="133945" y="0"/>
                </a:lnTo>
                <a:lnTo>
                  <a:pt x="98226" y="8929"/>
                </a:lnTo>
                <a:lnTo>
                  <a:pt x="71437" y="17859"/>
                </a:lnTo>
                <a:lnTo>
                  <a:pt x="44648" y="35718"/>
                </a:lnTo>
                <a:lnTo>
                  <a:pt x="17859" y="62507"/>
                </a:lnTo>
                <a:lnTo>
                  <a:pt x="8930" y="80367"/>
                </a:lnTo>
                <a:lnTo>
                  <a:pt x="0" y="107156"/>
                </a:lnTo>
                <a:lnTo>
                  <a:pt x="8930" y="116086"/>
                </a:lnTo>
                <a:lnTo>
                  <a:pt x="8930" y="125015"/>
                </a:lnTo>
                <a:lnTo>
                  <a:pt x="8930" y="12501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6" name="Freeform 125"/>
          <p:cNvSpPr/>
          <p:nvPr/>
        </p:nvSpPr>
        <p:spPr bwMode="auto">
          <a:xfrm>
            <a:off x="3375422" y="3312914"/>
            <a:ext cx="250032" cy="178594"/>
          </a:xfrm>
          <a:custGeom>
            <a:avLst/>
            <a:gdLst/>
            <a:ahLst/>
            <a:cxnLst/>
            <a:rect l="0" t="0" r="0" b="0"/>
            <a:pathLst>
              <a:path w="250032" h="178594">
                <a:moveTo>
                  <a:pt x="44648" y="35718"/>
                </a:moveTo>
                <a:lnTo>
                  <a:pt x="35719" y="35718"/>
                </a:lnTo>
                <a:lnTo>
                  <a:pt x="26789" y="53578"/>
                </a:lnTo>
                <a:lnTo>
                  <a:pt x="26789" y="62507"/>
                </a:lnTo>
                <a:lnTo>
                  <a:pt x="8930" y="80367"/>
                </a:lnTo>
                <a:lnTo>
                  <a:pt x="0" y="98226"/>
                </a:lnTo>
                <a:lnTo>
                  <a:pt x="8930" y="116086"/>
                </a:lnTo>
                <a:lnTo>
                  <a:pt x="17859" y="133945"/>
                </a:lnTo>
                <a:lnTo>
                  <a:pt x="26789" y="151804"/>
                </a:lnTo>
                <a:lnTo>
                  <a:pt x="44648" y="169664"/>
                </a:lnTo>
                <a:lnTo>
                  <a:pt x="62508" y="178593"/>
                </a:lnTo>
                <a:lnTo>
                  <a:pt x="80367" y="178593"/>
                </a:lnTo>
                <a:lnTo>
                  <a:pt x="116086" y="178593"/>
                </a:lnTo>
                <a:lnTo>
                  <a:pt x="142875" y="178593"/>
                </a:lnTo>
                <a:lnTo>
                  <a:pt x="169664" y="169664"/>
                </a:lnTo>
                <a:lnTo>
                  <a:pt x="196453" y="151804"/>
                </a:lnTo>
                <a:lnTo>
                  <a:pt x="223242" y="133945"/>
                </a:lnTo>
                <a:lnTo>
                  <a:pt x="241101" y="116086"/>
                </a:lnTo>
                <a:lnTo>
                  <a:pt x="250031" y="89297"/>
                </a:lnTo>
                <a:lnTo>
                  <a:pt x="250031" y="62507"/>
                </a:lnTo>
                <a:lnTo>
                  <a:pt x="250031" y="44648"/>
                </a:lnTo>
                <a:lnTo>
                  <a:pt x="241101" y="26789"/>
                </a:lnTo>
                <a:lnTo>
                  <a:pt x="223242" y="8929"/>
                </a:lnTo>
                <a:lnTo>
                  <a:pt x="196453" y="0"/>
                </a:lnTo>
                <a:lnTo>
                  <a:pt x="160734" y="0"/>
                </a:lnTo>
                <a:lnTo>
                  <a:pt x="125016" y="0"/>
                </a:lnTo>
                <a:lnTo>
                  <a:pt x="98226" y="8929"/>
                </a:lnTo>
                <a:lnTo>
                  <a:pt x="62508" y="26789"/>
                </a:lnTo>
                <a:lnTo>
                  <a:pt x="44648" y="44648"/>
                </a:lnTo>
                <a:lnTo>
                  <a:pt x="26789" y="71437"/>
                </a:lnTo>
                <a:lnTo>
                  <a:pt x="17859" y="89297"/>
                </a:lnTo>
                <a:lnTo>
                  <a:pt x="26789" y="116086"/>
                </a:lnTo>
                <a:lnTo>
                  <a:pt x="26789" y="116086"/>
                </a:lnTo>
                <a:lnTo>
                  <a:pt x="26789" y="11608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7" name="Freeform 126"/>
          <p:cNvSpPr/>
          <p:nvPr/>
        </p:nvSpPr>
        <p:spPr bwMode="auto">
          <a:xfrm>
            <a:off x="3696891" y="3286125"/>
            <a:ext cx="250032" cy="187524"/>
          </a:xfrm>
          <a:custGeom>
            <a:avLst/>
            <a:gdLst/>
            <a:ahLst/>
            <a:cxnLst/>
            <a:rect l="0" t="0" r="0" b="0"/>
            <a:pathLst>
              <a:path w="250032" h="187524">
                <a:moveTo>
                  <a:pt x="35718" y="71437"/>
                </a:moveTo>
                <a:lnTo>
                  <a:pt x="26789" y="71437"/>
                </a:lnTo>
                <a:lnTo>
                  <a:pt x="17859" y="89296"/>
                </a:lnTo>
                <a:lnTo>
                  <a:pt x="8929" y="89296"/>
                </a:lnTo>
                <a:lnTo>
                  <a:pt x="8929" y="107156"/>
                </a:lnTo>
                <a:lnTo>
                  <a:pt x="0" y="125015"/>
                </a:lnTo>
                <a:lnTo>
                  <a:pt x="17859" y="142875"/>
                </a:lnTo>
                <a:lnTo>
                  <a:pt x="17859" y="160734"/>
                </a:lnTo>
                <a:lnTo>
                  <a:pt x="35718" y="169664"/>
                </a:lnTo>
                <a:lnTo>
                  <a:pt x="53578" y="178593"/>
                </a:lnTo>
                <a:lnTo>
                  <a:pt x="71437" y="187523"/>
                </a:lnTo>
                <a:lnTo>
                  <a:pt x="98226" y="187523"/>
                </a:lnTo>
                <a:lnTo>
                  <a:pt x="125015" y="187523"/>
                </a:lnTo>
                <a:lnTo>
                  <a:pt x="151804" y="187523"/>
                </a:lnTo>
                <a:lnTo>
                  <a:pt x="178593" y="178593"/>
                </a:lnTo>
                <a:lnTo>
                  <a:pt x="205382" y="160734"/>
                </a:lnTo>
                <a:lnTo>
                  <a:pt x="223242" y="142875"/>
                </a:lnTo>
                <a:lnTo>
                  <a:pt x="232172" y="116086"/>
                </a:lnTo>
                <a:lnTo>
                  <a:pt x="241101" y="98226"/>
                </a:lnTo>
                <a:lnTo>
                  <a:pt x="250031" y="71437"/>
                </a:lnTo>
                <a:lnTo>
                  <a:pt x="241101" y="53578"/>
                </a:lnTo>
                <a:lnTo>
                  <a:pt x="223242" y="26789"/>
                </a:lnTo>
                <a:lnTo>
                  <a:pt x="205382" y="17859"/>
                </a:lnTo>
                <a:lnTo>
                  <a:pt x="178593" y="0"/>
                </a:lnTo>
                <a:lnTo>
                  <a:pt x="142875" y="0"/>
                </a:lnTo>
                <a:lnTo>
                  <a:pt x="107156" y="0"/>
                </a:lnTo>
                <a:lnTo>
                  <a:pt x="71437" y="8929"/>
                </a:lnTo>
                <a:lnTo>
                  <a:pt x="44648" y="17859"/>
                </a:lnTo>
                <a:lnTo>
                  <a:pt x="26789" y="35718"/>
                </a:lnTo>
                <a:lnTo>
                  <a:pt x="8929" y="35718"/>
                </a:lnTo>
                <a:lnTo>
                  <a:pt x="8929" y="3571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8" name="Freeform 127"/>
          <p:cNvSpPr/>
          <p:nvPr/>
        </p:nvSpPr>
        <p:spPr bwMode="auto">
          <a:xfrm>
            <a:off x="3964781" y="3464718"/>
            <a:ext cx="44650" cy="62509"/>
          </a:xfrm>
          <a:custGeom>
            <a:avLst/>
            <a:gdLst/>
            <a:ahLst/>
            <a:cxnLst/>
            <a:rect l="0" t="0" r="0" b="0"/>
            <a:pathLst>
              <a:path w="44650" h="62509">
                <a:moveTo>
                  <a:pt x="44649" y="0"/>
                </a:moveTo>
                <a:lnTo>
                  <a:pt x="35719" y="8930"/>
                </a:lnTo>
                <a:lnTo>
                  <a:pt x="35719" y="17860"/>
                </a:lnTo>
                <a:lnTo>
                  <a:pt x="26789" y="17860"/>
                </a:lnTo>
                <a:lnTo>
                  <a:pt x="26789" y="35719"/>
                </a:lnTo>
                <a:lnTo>
                  <a:pt x="17860" y="44649"/>
                </a:lnTo>
                <a:lnTo>
                  <a:pt x="8930" y="53578"/>
                </a:lnTo>
                <a:lnTo>
                  <a:pt x="0" y="62508"/>
                </a:lnTo>
                <a:lnTo>
                  <a:pt x="0" y="6250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9" name="Freeform 128"/>
          <p:cNvSpPr/>
          <p:nvPr/>
        </p:nvSpPr>
        <p:spPr bwMode="auto">
          <a:xfrm>
            <a:off x="4152305" y="3303984"/>
            <a:ext cx="205384" cy="151806"/>
          </a:xfrm>
          <a:custGeom>
            <a:avLst/>
            <a:gdLst/>
            <a:ahLst/>
            <a:cxnLst/>
            <a:rect l="0" t="0" r="0" b="0"/>
            <a:pathLst>
              <a:path w="205384" h="151806">
                <a:moveTo>
                  <a:pt x="71437" y="0"/>
                </a:moveTo>
                <a:lnTo>
                  <a:pt x="53578" y="8930"/>
                </a:lnTo>
                <a:lnTo>
                  <a:pt x="44648" y="17859"/>
                </a:lnTo>
                <a:lnTo>
                  <a:pt x="35718" y="17859"/>
                </a:lnTo>
                <a:lnTo>
                  <a:pt x="17859" y="35719"/>
                </a:lnTo>
                <a:lnTo>
                  <a:pt x="8929" y="53578"/>
                </a:lnTo>
                <a:lnTo>
                  <a:pt x="0" y="71437"/>
                </a:lnTo>
                <a:lnTo>
                  <a:pt x="0" y="89297"/>
                </a:lnTo>
                <a:lnTo>
                  <a:pt x="8929" y="107156"/>
                </a:lnTo>
                <a:lnTo>
                  <a:pt x="26789" y="125016"/>
                </a:lnTo>
                <a:lnTo>
                  <a:pt x="35718" y="133945"/>
                </a:lnTo>
                <a:lnTo>
                  <a:pt x="62508" y="142875"/>
                </a:lnTo>
                <a:lnTo>
                  <a:pt x="80367" y="151805"/>
                </a:lnTo>
                <a:lnTo>
                  <a:pt x="107156" y="151805"/>
                </a:lnTo>
                <a:lnTo>
                  <a:pt x="133945" y="142875"/>
                </a:lnTo>
                <a:lnTo>
                  <a:pt x="151804" y="133945"/>
                </a:lnTo>
                <a:lnTo>
                  <a:pt x="169664" y="125016"/>
                </a:lnTo>
                <a:lnTo>
                  <a:pt x="187523" y="107156"/>
                </a:lnTo>
                <a:lnTo>
                  <a:pt x="196453" y="80367"/>
                </a:lnTo>
                <a:lnTo>
                  <a:pt x="205383" y="62508"/>
                </a:lnTo>
                <a:lnTo>
                  <a:pt x="196453" y="35719"/>
                </a:lnTo>
                <a:lnTo>
                  <a:pt x="187523" y="17859"/>
                </a:lnTo>
                <a:lnTo>
                  <a:pt x="169664" y="8930"/>
                </a:lnTo>
                <a:lnTo>
                  <a:pt x="151804" y="0"/>
                </a:lnTo>
                <a:lnTo>
                  <a:pt x="116086" y="0"/>
                </a:lnTo>
                <a:lnTo>
                  <a:pt x="89297" y="0"/>
                </a:lnTo>
                <a:lnTo>
                  <a:pt x="62508" y="8930"/>
                </a:lnTo>
                <a:lnTo>
                  <a:pt x="35718" y="26789"/>
                </a:lnTo>
                <a:lnTo>
                  <a:pt x="17859" y="44648"/>
                </a:lnTo>
                <a:lnTo>
                  <a:pt x="0" y="62508"/>
                </a:lnTo>
                <a:lnTo>
                  <a:pt x="0" y="71437"/>
                </a:lnTo>
                <a:lnTo>
                  <a:pt x="0" y="89297"/>
                </a:lnTo>
                <a:lnTo>
                  <a:pt x="0" y="98227"/>
                </a:lnTo>
                <a:lnTo>
                  <a:pt x="0" y="9822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0" name="Freeform 129"/>
          <p:cNvSpPr/>
          <p:nvPr/>
        </p:nvSpPr>
        <p:spPr bwMode="auto">
          <a:xfrm>
            <a:off x="4429125" y="3339703"/>
            <a:ext cx="223243" cy="133946"/>
          </a:xfrm>
          <a:custGeom>
            <a:avLst/>
            <a:gdLst/>
            <a:ahLst/>
            <a:cxnLst/>
            <a:rect l="0" t="0" r="0" b="0"/>
            <a:pathLst>
              <a:path w="223243" h="133946">
                <a:moveTo>
                  <a:pt x="26789" y="0"/>
                </a:moveTo>
                <a:lnTo>
                  <a:pt x="17859" y="0"/>
                </a:lnTo>
                <a:lnTo>
                  <a:pt x="8930" y="17859"/>
                </a:lnTo>
                <a:lnTo>
                  <a:pt x="8930" y="26789"/>
                </a:lnTo>
                <a:lnTo>
                  <a:pt x="0" y="35718"/>
                </a:lnTo>
                <a:lnTo>
                  <a:pt x="0" y="62508"/>
                </a:lnTo>
                <a:lnTo>
                  <a:pt x="8930" y="80367"/>
                </a:lnTo>
                <a:lnTo>
                  <a:pt x="17859" y="98226"/>
                </a:lnTo>
                <a:lnTo>
                  <a:pt x="35719" y="107156"/>
                </a:lnTo>
                <a:lnTo>
                  <a:pt x="53578" y="116086"/>
                </a:lnTo>
                <a:lnTo>
                  <a:pt x="80367" y="133945"/>
                </a:lnTo>
                <a:lnTo>
                  <a:pt x="98227" y="133945"/>
                </a:lnTo>
                <a:lnTo>
                  <a:pt x="125016" y="133945"/>
                </a:lnTo>
                <a:lnTo>
                  <a:pt x="151805" y="133945"/>
                </a:lnTo>
                <a:lnTo>
                  <a:pt x="178594" y="125015"/>
                </a:lnTo>
                <a:lnTo>
                  <a:pt x="196453" y="116086"/>
                </a:lnTo>
                <a:lnTo>
                  <a:pt x="214313" y="98226"/>
                </a:lnTo>
                <a:lnTo>
                  <a:pt x="223242" y="80367"/>
                </a:lnTo>
                <a:lnTo>
                  <a:pt x="223242" y="62508"/>
                </a:lnTo>
                <a:lnTo>
                  <a:pt x="223242" y="44648"/>
                </a:lnTo>
                <a:lnTo>
                  <a:pt x="214313" y="26789"/>
                </a:lnTo>
                <a:lnTo>
                  <a:pt x="196453" y="17859"/>
                </a:lnTo>
                <a:lnTo>
                  <a:pt x="169664" y="8929"/>
                </a:lnTo>
                <a:lnTo>
                  <a:pt x="142875" y="8929"/>
                </a:lnTo>
                <a:lnTo>
                  <a:pt x="107156" y="17859"/>
                </a:lnTo>
                <a:lnTo>
                  <a:pt x="80367" y="26789"/>
                </a:lnTo>
                <a:lnTo>
                  <a:pt x="53578" y="44648"/>
                </a:lnTo>
                <a:lnTo>
                  <a:pt x="44648" y="62508"/>
                </a:lnTo>
                <a:lnTo>
                  <a:pt x="35719" y="80367"/>
                </a:lnTo>
                <a:lnTo>
                  <a:pt x="35719" y="98226"/>
                </a:lnTo>
                <a:lnTo>
                  <a:pt x="44648" y="107156"/>
                </a:lnTo>
                <a:lnTo>
                  <a:pt x="44648" y="116086"/>
                </a:lnTo>
                <a:lnTo>
                  <a:pt x="44648" y="11608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1" name="Freeform 130"/>
          <p:cNvSpPr/>
          <p:nvPr/>
        </p:nvSpPr>
        <p:spPr bwMode="auto">
          <a:xfrm>
            <a:off x="4768453" y="3303984"/>
            <a:ext cx="258962" cy="214313"/>
          </a:xfrm>
          <a:custGeom>
            <a:avLst/>
            <a:gdLst/>
            <a:ahLst/>
            <a:cxnLst/>
            <a:rect l="0" t="0" r="0" b="0"/>
            <a:pathLst>
              <a:path w="258962" h="214313">
                <a:moveTo>
                  <a:pt x="17860" y="116086"/>
                </a:moveTo>
                <a:lnTo>
                  <a:pt x="8930" y="125016"/>
                </a:lnTo>
                <a:lnTo>
                  <a:pt x="0" y="142875"/>
                </a:lnTo>
                <a:lnTo>
                  <a:pt x="8930" y="142875"/>
                </a:lnTo>
                <a:lnTo>
                  <a:pt x="0" y="160734"/>
                </a:lnTo>
                <a:lnTo>
                  <a:pt x="8930" y="169664"/>
                </a:lnTo>
                <a:lnTo>
                  <a:pt x="26789" y="187523"/>
                </a:lnTo>
                <a:lnTo>
                  <a:pt x="44649" y="196453"/>
                </a:lnTo>
                <a:lnTo>
                  <a:pt x="71438" y="205383"/>
                </a:lnTo>
                <a:lnTo>
                  <a:pt x="98227" y="214312"/>
                </a:lnTo>
                <a:lnTo>
                  <a:pt x="133945" y="214312"/>
                </a:lnTo>
                <a:lnTo>
                  <a:pt x="160735" y="205383"/>
                </a:lnTo>
                <a:lnTo>
                  <a:pt x="187524" y="196453"/>
                </a:lnTo>
                <a:lnTo>
                  <a:pt x="214313" y="178594"/>
                </a:lnTo>
                <a:lnTo>
                  <a:pt x="232172" y="160734"/>
                </a:lnTo>
                <a:lnTo>
                  <a:pt x="250031" y="142875"/>
                </a:lnTo>
                <a:lnTo>
                  <a:pt x="258961" y="125016"/>
                </a:lnTo>
                <a:lnTo>
                  <a:pt x="258961" y="98227"/>
                </a:lnTo>
                <a:lnTo>
                  <a:pt x="258961" y="71437"/>
                </a:lnTo>
                <a:lnTo>
                  <a:pt x="241102" y="53578"/>
                </a:lnTo>
                <a:lnTo>
                  <a:pt x="214313" y="35719"/>
                </a:lnTo>
                <a:lnTo>
                  <a:pt x="178594" y="17859"/>
                </a:lnTo>
                <a:lnTo>
                  <a:pt x="142875" y="8930"/>
                </a:lnTo>
                <a:lnTo>
                  <a:pt x="98227" y="0"/>
                </a:lnTo>
                <a:lnTo>
                  <a:pt x="71438" y="0"/>
                </a:lnTo>
                <a:lnTo>
                  <a:pt x="53578" y="0"/>
                </a:lnTo>
                <a:lnTo>
                  <a:pt x="53578"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2" name="Freeform 131"/>
          <p:cNvSpPr/>
          <p:nvPr/>
        </p:nvSpPr>
        <p:spPr bwMode="auto">
          <a:xfrm>
            <a:off x="3062883" y="3446859"/>
            <a:ext cx="8931" cy="71438"/>
          </a:xfrm>
          <a:custGeom>
            <a:avLst/>
            <a:gdLst/>
            <a:ahLst/>
            <a:cxnLst/>
            <a:rect l="0" t="0" r="0" b="0"/>
            <a:pathLst>
              <a:path w="8931" h="71438">
                <a:moveTo>
                  <a:pt x="0" y="0"/>
                </a:moveTo>
                <a:lnTo>
                  <a:pt x="8930" y="8930"/>
                </a:lnTo>
                <a:lnTo>
                  <a:pt x="8930" y="17859"/>
                </a:lnTo>
                <a:lnTo>
                  <a:pt x="8930" y="26789"/>
                </a:lnTo>
                <a:lnTo>
                  <a:pt x="8930" y="35719"/>
                </a:lnTo>
                <a:lnTo>
                  <a:pt x="8930" y="53578"/>
                </a:lnTo>
                <a:lnTo>
                  <a:pt x="8930" y="62508"/>
                </a:lnTo>
                <a:lnTo>
                  <a:pt x="8930" y="71437"/>
                </a:lnTo>
                <a:lnTo>
                  <a:pt x="8930" y="7143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3" name="Freeform 132"/>
          <p:cNvSpPr/>
          <p:nvPr/>
        </p:nvSpPr>
        <p:spPr bwMode="auto">
          <a:xfrm>
            <a:off x="1312664" y="3830836"/>
            <a:ext cx="35720" cy="258961"/>
          </a:xfrm>
          <a:custGeom>
            <a:avLst/>
            <a:gdLst/>
            <a:ahLst/>
            <a:cxnLst/>
            <a:rect l="0" t="0" r="0" b="0"/>
            <a:pathLst>
              <a:path w="35720" h="258961">
                <a:moveTo>
                  <a:pt x="0" y="0"/>
                </a:moveTo>
                <a:lnTo>
                  <a:pt x="0" y="0"/>
                </a:lnTo>
                <a:lnTo>
                  <a:pt x="0" y="0"/>
                </a:lnTo>
                <a:lnTo>
                  <a:pt x="0" y="0"/>
                </a:lnTo>
                <a:lnTo>
                  <a:pt x="0" y="8929"/>
                </a:lnTo>
                <a:lnTo>
                  <a:pt x="0" y="26789"/>
                </a:lnTo>
                <a:lnTo>
                  <a:pt x="8930" y="44648"/>
                </a:lnTo>
                <a:lnTo>
                  <a:pt x="17859" y="62507"/>
                </a:lnTo>
                <a:lnTo>
                  <a:pt x="26789" y="89296"/>
                </a:lnTo>
                <a:lnTo>
                  <a:pt x="26789" y="125015"/>
                </a:lnTo>
                <a:lnTo>
                  <a:pt x="35719" y="142875"/>
                </a:lnTo>
                <a:lnTo>
                  <a:pt x="35719" y="169664"/>
                </a:lnTo>
                <a:lnTo>
                  <a:pt x="35719" y="196453"/>
                </a:lnTo>
                <a:lnTo>
                  <a:pt x="35719" y="214312"/>
                </a:lnTo>
                <a:lnTo>
                  <a:pt x="35719" y="232171"/>
                </a:lnTo>
                <a:lnTo>
                  <a:pt x="35719" y="250031"/>
                </a:lnTo>
                <a:lnTo>
                  <a:pt x="35719" y="258960"/>
                </a:lnTo>
                <a:lnTo>
                  <a:pt x="35719" y="258960"/>
                </a:lnTo>
                <a:lnTo>
                  <a:pt x="35719" y="25896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4" name="Freeform 133"/>
          <p:cNvSpPr/>
          <p:nvPr/>
        </p:nvSpPr>
        <p:spPr bwMode="auto">
          <a:xfrm>
            <a:off x="1339453" y="3705820"/>
            <a:ext cx="276821" cy="375048"/>
          </a:xfrm>
          <a:custGeom>
            <a:avLst/>
            <a:gdLst/>
            <a:ahLst/>
            <a:cxnLst/>
            <a:rect l="0" t="0" r="0" b="0"/>
            <a:pathLst>
              <a:path w="276821" h="375048">
                <a:moveTo>
                  <a:pt x="0" y="53578"/>
                </a:moveTo>
                <a:lnTo>
                  <a:pt x="0" y="44648"/>
                </a:lnTo>
                <a:lnTo>
                  <a:pt x="0" y="35719"/>
                </a:lnTo>
                <a:lnTo>
                  <a:pt x="8930" y="26789"/>
                </a:lnTo>
                <a:lnTo>
                  <a:pt x="17860" y="17859"/>
                </a:lnTo>
                <a:lnTo>
                  <a:pt x="35719" y="8930"/>
                </a:lnTo>
                <a:lnTo>
                  <a:pt x="62508" y="0"/>
                </a:lnTo>
                <a:lnTo>
                  <a:pt x="89297" y="0"/>
                </a:lnTo>
                <a:lnTo>
                  <a:pt x="125016" y="0"/>
                </a:lnTo>
                <a:lnTo>
                  <a:pt x="151805" y="8930"/>
                </a:lnTo>
                <a:lnTo>
                  <a:pt x="178594" y="17859"/>
                </a:lnTo>
                <a:lnTo>
                  <a:pt x="196453" y="26789"/>
                </a:lnTo>
                <a:lnTo>
                  <a:pt x="205383" y="44648"/>
                </a:lnTo>
                <a:lnTo>
                  <a:pt x="205383" y="53578"/>
                </a:lnTo>
                <a:lnTo>
                  <a:pt x="205383" y="71437"/>
                </a:lnTo>
                <a:lnTo>
                  <a:pt x="196453" y="89297"/>
                </a:lnTo>
                <a:lnTo>
                  <a:pt x="178594" y="107156"/>
                </a:lnTo>
                <a:lnTo>
                  <a:pt x="160735" y="116086"/>
                </a:lnTo>
                <a:lnTo>
                  <a:pt x="142875" y="125016"/>
                </a:lnTo>
                <a:lnTo>
                  <a:pt x="125016" y="142875"/>
                </a:lnTo>
                <a:lnTo>
                  <a:pt x="107156" y="142875"/>
                </a:lnTo>
                <a:lnTo>
                  <a:pt x="98227" y="151805"/>
                </a:lnTo>
                <a:lnTo>
                  <a:pt x="98227" y="151805"/>
                </a:lnTo>
                <a:lnTo>
                  <a:pt x="98227" y="151805"/>
                </a:lnTo>
                <a:lnTo>
                  <a:pt x="116086" y="151805"/>
                </a:lnTo>
                <a:lnTo>
                  <a:pt x="125016" y="160734"/>
                </a:lnTo>
                <a:lnTo>
                  <a:pt x="151805" y="160734"/>
                </a:lnTo>
                <a:lnTo>
                  <a:pt x="169664" y="169664"/>
                </a:lnTo>
                <a:lnTo>
                  <a:pt x="196453" y="178594"/>
                </a:lnTo>
                <a:lnTo>
                  <a:pt x="223242" y="196453"/>
                </a:lnTo>
                <a:lnTo>
                  <a:pt x="241102" y="205383"/>
                </a:lnTo>
                <a:lnTo>
                  <a:pt x="258961" y="223242"/>
                </a:lnTo>
                <a:lnTo>
                  <a:pt x="267891" y="241101"/>
                </a:lnTo>
                <a:lnTo>
                  <a:pt x="276820" y="258961"/>
                </a:lnTo>
                <a:lnTo>
                  <a:pt x="276820" y="276820"/>
                </a:lnTo>
                <a:lnTo>
                  <a:pt x="276820" y="294680"/>
                </a:lnTo>
                <a:lnTo>
                  <a:pt x="267891" y="312539"/>
                </a:lnTo>
                <a:lnTo>
                  <a:pt x="258961" y="330398"/>
                </a:lnTo>
                <a:lnTo>
                  <a:pt x="250031" y="339328"/>
                </a:lnTo>
                <a:lnTo>
                  <a:pt x="232172" y="357187"/>
                </a:lnTo>
                <a:lnTo>
                  <a:pt x="214313" y="366117"/>
                </a:lnTo>
                <a:lnTo>
                  <a:pt x="187524" y="366117"/>
                </a:lnTo>
                <a:lnTo>
                  <a:pt x="169664" y="375047"/>
                </a:lnTo>
                <a:lnTo>
                  <a:pt x="151805" y="375047"/>
                </a:lnTo>
                <a:lnTo>
                  <a:pt x="133945" y="366117"/>
                </a:lnTo>
                <a:lnTo>
                  <a:pt x="116086" y="366117"/>
                </a:lnTo>
                <a:lnTo>
                  <a:pt x="107156" y="357187"/>
                </a:lnTo>
                <a:lnTo>
                  <a:pt x="107156" y="35718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5" name="Freeform 134"/>
          <p:cNvSpPr/>
          <p:nvPr/>
        </p:nvSpPr>
        <p:spPr bwMode="auto">
          <a:xfrm>
            <a:off x="312539" y="3411140"/>
            <a:ext cx="294681" cy="133947"/>
          </a:xfrm>
          <a:custGeom>
            <a:avLst/>
            <a:gdLst/>
            <a:ahLst/>
            <a:cxnLst/>
            <a:rect l="0" t="0" r="0" b="0"/>
            <a:pathLst>
              <a:path w="294681" h="133947">
                <a:moveTo>
                  <a:pt x="0" y="133946"/>
                </a:moveTo>
                <a:lnTo>
                  <a:pt x="0" y="133946"/>
                </a:lnTo>
                <a:lnTo>
                  <a:pt x="0" y="133946"/>
                </a:lnTo>
                <a:lnTo>
                  <a:pt x="0" y="133946"/>
                </a:lnTo>
                <a:lnTo>
                  <a:pt x="0" y="133946"/>
                </a:lnTo>
                <a:lnTo>
                  <a:pt x="8930" y="125016"/>
                </a:lnTo>
                <a:lnTo>
                  <a:pt x="26789" y="125016"/>
                </a:lnTo>
                <a:lnTo>
                  <a:pt x="53578" y="116086"/>
                </a:lnTo>
                <a:lnTo>
                  <a:pt x="71438" y="98227"/>
                </a:lnTo>
                <a:lnTo>
                  <a:pt x="98227" y="80367"/>
                </a:lnTo>
                <a:lnTo>
                  <a:pt x="133945" y="71438"/>
                </a:lnTo>
                <a:lnTo>
                  <a:pt x="169664" y="53578"/>
                </a:lnTo>
                <a:lnTo>
                  <a:pt x="205383" y="44649"/>
                </a:lnTo>
                <a:lnTo>
                  <a:pt x="232172" y="26789"/>
                </a:lnTo>
                <a:lnTo>
                  <a:pt x="258961" y="17860"/>
                </a:lnTo>
                <a:lnTo>
                  <a:pt x="276820" y="8930"/>
                </a:lnTo>
                <a:lnTo>
                  <a:pt x="285750" y="0"/>
                </a:lnTo>
                <a:lnTo>
                  <a:pt x="294680" y="0"/>
                </a:lnTo>
                <a:lnTo>
                  <a:pt x="29468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6" name="Freeform 135"/>
          <p:cNvSpPr/>
          <p:nvPr/>
        </p:nvSpPr>
        <p:spPr bwMode="auto">
          <a:xfrm>
            <a:off x="491133" y="3491507"/>
            <a:ext cx="80368" cy="366119"/>
          </a:xfrm>
          <a:custGeom>
            <a:avLst/>
            <a:gdLst/>
            <a:ahLst/>
            <a:cxnLst/>
            <a:rect l="0" t="0" r="0" b="0"/>
            <a:pathLst>
              <a:path w="80368" h="366119">
                <a:moveTo>
                  <a:pt x="80367" y="0"/>
                </a:moveTo>
                <a:lnTo>
                  <a:pt x="71437" y="17860"/>
                </a:lnTo>
                <a:lnTo>
                  <a:pt x="53578" y="44649"/>
                </a:lnTo>
                <a:lnTo>
                  <a:pt x="44648" y="62508"/>
                </a:lnTo>
                <a:lnTo>
                  <a:pt x="35719" y="98227"/>
                </a:lnTo>
                <a:lnTo>
                  <a:pt x="17859" y="142875"/>
                </a:lnTo>
                <a:lnTo>
                  <a:pt x="8930" y="187524"/>
                </a:lnTo>
                <a:lnTo>
                  <a:pt x="8930" y="232172"/>
                </a:lnTo>
                <a:lnTo>
                  <a:pt x="0" y="267891"/>
                </a:lnTo>
                <a:lnTo>
                  <a:pt x="0" y="294680"/>
                </a:lnTo>
                <a:lnTo>
                  <a:pt x="0" y="330399"/>
                </a:lnTo>
                <a:lnTo>
                  <a:pt x="0" y="348258"/>
                </a:lnTo>
                <a:lnTo>
                  <a:pt x="0" y="357188"/>
                </a:lnTo>
                <a:lnTo>
                  <a:pt x="0" y="366118"/>
                </a:lnTo>
                <a:lnTo>
                  <a:pt x="0" y="36611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7" name="Freeform 136"/>
          <p:cNvSpPr/>
          <p:nvPr/>
        </p:nvSpPr>
        <p:spPr bwMode="auto">
          <a:xfrm>
            <a:off x="669727" y="3357562"/>
            <a:ext cx="330399" cy="419696"/>
          </a:xfrm>
          <a:custGeom>
            <a:avLst/>
            <a:gdLst/>
            <a:ahLst/>
            <a:cxnLst/>
            <a:rect l="0" t="0" r="0" b="0"/>
            <a:pathLst>
              <a:path w="330399" h="419696">
                <a:moveTo>
                  <a:pt x="0" y="169664"/>
                </a:moveTo>
                <a:lnTo>
                  <a:pt x="8929" y="178594"/>
                </a:lnTo>
                <a:lnTo>
                  <a:pt x="8929" y="205383"/>
                </a:lnTo>
                <a:lnTo>
                  <a:pt x="8929" y="205383"/>
                </a:lnTo>
                <a:lnTo>
                  <a:pt x="8929" y="232172"/>
                </a:lnTo>
                <a:lnTo>
                  <a:pt x="8929" y="258961"/>
                </a:lnTo>
                <a:lnTo>
                  <a:pt x="8929" y="294680"/>
                </a:lnTo>
                <a:lnTo>
                  <a:pt x="8929" y="321469"/>
                </a:lnTo>
                <a:lnTo>
                  <a:pt x="8929" y="348258"/>
                </a:lnTo>
                <a:lnTo>
                  <a:pt x="8929" y="375047"/>
                </a:lnTo>
                <a:lnTo>
                  <a:pt x="8929" y="392906"/>
                </a:lnTo>
                <a:lnTo>
                  <a:pt x="0" y="401836"/>
                </a:lnTo>
                <a:lnTo>
                  <a:pt x="0" y="410766"/>
                </a:lnTo>
                <a:lnTo>
                  <a:pt x="0" y="410766"/>
                </a:lnTo>
                <a:lnTo>
                  <a:pt x="0" y="410766"/>
                </a:lnTo>
                <a:lnTo>
                  <a:pt x="0" y="392906"/>
                </a:lnTo>
                <a:lnTo>
                  <a:pt x="0" y="375047"/>
                </a:lnTo>
                <a:lnTo>
                  <a:pt x="8929" y="348258"/>
                </a:lnTo>
                <a:lnTo>
                  <a:pt x="8929" y="312539"/>
                </a:lnTo>
                <a:lnTo>
                  <a:pt x="8929" y="267891"/>
                </a:lnTo>
                <a:lnTo>
                  <a:pt x="17859" y="223242"/>
                </a:lnTo>
                <a:lnTo>
                  <a:pt x="26789" y="187524"/>
                </a:lnTo>
                <a:lnTo>
                  <a:pt x="35718" y="142875"/>
                </a:lnTo>
                <a:lnTo>
                  <a:pt x="53578" y="107156"/>
                </a:lnTo>
                <a:lnTo>
                  <a:pt x="62507" y="80367"/>
                </a:lnTo>
                <a:lnTo>
                  <a:pt x="80367" y="44649"/>
                </a:lnTo>
                <a:lnTo>
                  <a:pt x="98226" y="26789"/>
                </a:lnTo>
                <a:lnTo>
                  <a:pt x="116086" y="17859"/>
                </a:lnTo>
                <a:lnTo>
                  <a:pt x="133945" y="8930"/>
                </a:lnTo>
                <a:lnTo>
                  <a:pt x="160734" y="0"/>
                </a:lnTo>
                <a:lnTo>
                  <a:pt x="178593" y="0"/>
                </a:lnTo>
                <a:lnTo>
                  <a:pt x="196453" y="8930"/>
                </a:lnTo>
                <a:lnTo>
                  <a:pt x="214312" y="17859"/>
                </a:lnTo>
                <a:lnTo>
                  <a:pt x="232172" y="35719"/>
                </a:lnTo>
                <a:lnTo>
                  <a:pt x="241101" y="44649"/>
                </a:lnTo>
                <a:lnTo>
                  <a:pt x="241101" y="71438"/>
                </a:lnTo>
                <a:lnTo>
                  <a:pt x="241101" y="89297"/>
                </a:lnTo>
                <a:lnTo>
                  <a:pt x="232172" y="107156"/>
                </a:lnTo>
                <a:lnTo>
                  <a:pt x="223242" y="133945"/>
                </a:lnTo>
                <a:lnTo>
                  <a:pt x="205382" y="160734"/>
                </a:lnTo>
                <a:lnTo>
                  <a:pt x="178593" y="178594"/>
                </a:lnTo>
                <a:lnTo>
                  <a:pt x="160734" y="205383"/>
                </a:lnTo>
                <a:lnTo>
                  <a:pt x="142875" y="223242"/>
                </a:lnTo>
                <a:lnTo>
                  <a:pt x="125015" y="232172"/>
                </a:lnTo>
                <a:lnTo>
                  <a:pt x="125015" y="250031"/>
                </a:lnTo>
                <a:lnTo>
                  <a:pt x="116086" y="258961"/>
                </a:lnTo>
                <a:lnTo>
                  <a:pt x="125015" y="267891"/>
                </a:lnTo>
                <a:lnTo>
                  <a:pt x="133945" y="285750"/>
                </a:lnTo>
                <a:lnTo>
                  <a:pt x="151804" y="294680"/>
                </a:lnTo>
                <a:lnTo>
                  <a:pt x="169664" y="303609"/>
                </a:lnTo>
                <a:lnTo>
                  <a:pt x="187523" y="312539"/>
                </a:lnTo>
                <a:lnTo>
                  <a:pt x="214312" y="330399"/>
                </a:lnTo>
                <a:lnTo>
                  <a:pt x="232172" y="339328"/>
                </a:lnTo>
                <a:lnTo>
                  <a:pt x="258961" y="348258"/>
                </a:lnTo>
                <a:lnTo>
                  <a:pt x="276820" y="366117"/>
                </a:lnTo>
                <a:lnTo>
                  <a:pt x="303609" y="383977"/>
                </a:lnTo>
                <a:lnTo>
                  <a:pt x="321468" y="401836"/>
                </a:lnTo>
                <a:lnTo>
                  <a:pt x="330398" y="410766"/>
                </a:lnTo>
                <a:lnTo>
                  <a:pt x="330398" y="419695"/>
                </a:lnTo>
                <a:lnTo>
                  <a:pt x="330398" y="41969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8" name="Freeform 137"/>
          <p:cNvSpPr/>
          <p:nvPr/>
        </p:nvSpPr>
        <p:spPr bwMode="auto">
          <a:xfrm>
            <a:off x="1857375" y="3848695"/>
            <a:ext cx="303610" cy="8931"/>
          </a:xfrm>
          <a:custGeom>
            <a:avLst/>
            <a:gdLst/>
            <a:ahLst/>
            <a:cxnLst/>
            <a:rect l="0" t="0" r="0" b="0"/>
            <a:pathLst>
              <a:path w="303610" h="8931">
                <a:moveTo>
                  <a:pt x="0" y="0"/>
                </a:moveTo>
                <a:lnTo>
                  <a:pt x="8930" y="0"/>
                </a:lnTo>
                <a:lnTo>
                  <a:pt x="8930" y="0"/>
                </a:lnTo>
                <a:lnTo>
                  <a:pt x="8930" y="0"/>
                </a:lnTo>
                <a:lnTo>
                  <a:pt x="17859" y="0"/>
                </a:lnTo>
                <a:lnTo>
                  <a:pt x="26789" y="0"/>
                </a:lnTo>
                <a:lnTo>
                  <a:pt x="44648" y="0"/>
                </a:lnTo>
                <a:lnTo>
                  <a:pt x="62508" y="0"/>
                </a:lnTo>
                <a:lnTo>
                  <a:pt x="80367" y="0"/>
                </a:lnTo>
                <a:lnTo>
                  <a:pt x="107156" y="0"/>
                </a:lnTo>
                <a:lnTo>
                  <a:pt x="125016" y="0"/>
                </a:lnTo>
                <a:lnTo>
                  <a:pt x="151805" y="0"/>
                </a:lnTo>
                <a:lnTo>
                  <a:pt x="178594" y="0"/>
                </a:lnTo>
                <a:lnTo>
                  <a:pt x="196453" y="0"/>
                </a:lnTo>
                <a:lnTo>
                  <a:pt x="223242" y="0"/>
                </a:lnTo>
                <a:lnTo>
                  <a:pt x="241102" y="8930"/>
                </a:lnTo>
                <a:lnTo>
                  <a:pt x="267891" y="0"/>
                </a:lnTo>
                <a:lnTo>
                  <a:pt x="285750" y="0"/>
                </a:lnTo>
                <a:lnTo>
                  <a:pt x="294680" y="0"/>
                </a:lnTo>
                <a:lnTo>
                  <a:pt x="303609" y="0"/>
                </a:lnTo>
                <a:lnTo>
                  <a:pt x="303609" y="8930"/>
                </a:lnTo>
                <a:lnTo>
                  <a:pt x="303609" y="8930"/>
                </a:lnTo>
                <a:lnTo>
                  <a:pt x="303609" y="893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9" name="Freeform 138"/>
          <p:cNvSpPr/>
          <p:nvPr/>
        </p:nvSpPr>
        <p:spPr bwMode="auto">
          <a:xfrm>
            <a:off x="2321719" y="3643312"/>
            <a:ext cx="232173" cy="517923"/>
          </a:xfrm>
          <a:custGeom>
            <a:avLst/>
            <a:gdLst/>
            <a:ahLst/>
            <a:cxnLst/>
            <a:rect l="0" t="0" r="0" b="0"/>
            <a:pathLst>
              <a:path w="232173" h="517923">
                <a:moveTo>
                  <a:pt x="205383" y="62508"/>
                </a:moveTo>
                <a:lnTo>
                  <a:pt x="205383" y="62508"/>
                </a:lnTo>
                <a:lnTo>
                  <a:pt x="205383" y="71438"/>
                </a:lnTo>
                <a:lnTo>
                  <a:pt x="205383" y="71438"/>
                </a:lnTo>
                <a:lnTo>
                  <a:pt x="214312" y="71438"/>
                </a:lnTo>
                <a:lnTo>
                  <a:pt x="214312" y="71438"/>
                </a:lnTo>
                <a:lnTo>
                  <a:pt x="214312" y="71438"/>
                </a:lnTo>
                <a:lnTo>
                  <a:pt x="223242" y="71438"/>
                </a:lnTo>
                <a:lnTo>
                  <a:pt x="223242" y="71438"/>
                </a:lnTo>
                <a:lnTo>
                  <a:pt x="223242" y="62508"/>
                </a:lnTo>
                <a:lnTo>
                  <a:pt x="223242" y="53578"/>
                </a:lnTo>
                <a:lnTo>
                  <a:pt x="232172" y="53578"/>
                </a:lnTo>
                <a:lnTo>
                  <a:pt x="232172" y="35719"/>
                </a:lnTo>
                <a:lnTo>
                  <a:pt x="232172" y="26789"/>
                </a:lnTo>
                <a:lnTo>
                  <a:pt x="232172" y="17859"/>
                </a:lnTo>
                <a:lnTo>
                  <a:pt x="232172" y="8930"/>
                </a:lnTo>
                <a:lnTo>
                  <a:pt x="232172" y="8930"/>
                </a:lnTo>
                <a:lnTo>
                  <a:pt x="223242" y="0"/>
                </a:lnTo>
                <a:lnTo>
                  <a:pt x="223242" y="8930"/>
                </a:lnTo>
                <a:lnTo>
                  <a:pt x="214312" y="8930"/>
                </a:lnTo>
                <a:lnTo>
                  <a:pt x="205383" y="26789"/>
                </a:lnTo>
                <a:lnTo>
                  <a:pt x="196453" y="44649"/>
                </a:lnTo>
                <a:lnTo>
                  <a:pt x="196453" y="71438"/>
                </a:lnTo>
                <a:lnTo>
                  <a:pt x="178594" y="98227"/>
                </a:lnTo>
                <a:lnTo>
                  <a:pt x="169664" y="133945"/>
                </a:lnTo>
                <a:lnTo>
                  <a:pt x="169664" y="169664"/>
                </a:lnTo>
                <a:lnTo>
                  <a:pt x="160734" y="205383"/>
                </a:lnTo>
                <a:lnTo>
                  <a:pt x="151804" y="241102"/>
                </a:lnTo>
                <a:lnTo>
                  <a:pt x="142875" y="276820"/>
                </a:lnTo>
                <a:lnTo>
                  <a:pt x="133945" y="312539"/>
                </a:lnTo>
                <a:lnTo>
                  <a:pt x="116086" y="348258"/>
                </a:lnTo>
                <a:lnTo>
                  <a:pt x="107156" y="383977"/>
                </a:lnTo>
                <a:lnTo>
                  <a:pt x="89297" y="410766"/>
                </a:lnTo>
                <a:lnTo>
                  <a:pt x="71437" y="437555"/>
                </a:lnTo>
                <a:lnTo>
                  <a:pt x="53578" y="464344"/>
                </a:lnTo>
                <a:lnTo>
                  <a:pt x="44648" y="482203"/>
                </a:lnTo>
                <a:lnTo>
                  <a:pt x="26789" y="500063"/>
                </a:lnTo>
                <a:lnTo>
                  <a:pt x="17859" y="500063"/>
                </a:lnTo>
                <a:lnTo>
                  <a:pt x="8929" y="508992"/>
                </a:lnTo>
                <a:lnTo>
                  <a:pt x="8929" y="500063"/>
                </a:lnTo>
                <a:lnTo>
                  <a:pt x="0" y="491133"/>
                </a:lnTo>
                <a:lnTo>
                  <a:pt x="0" y="473274"/>
                </a:lnTo>
                <a:lnTo>
                  <a:pt x="0" y="464344"/>
                </a:lnTo>
                <a:lnTo>
                  <a:pt x="0" y="455414"/>
                </a:lnTo>
                <a:lnTo>
                  <a:pt x="17859" y="437555"/>
                </a:lnTo>
                <a:lnTo>
                  <a:pt x="26789" y="428625"/>
                </a:lnTo>
                <a:lnTo>
                  <a:pt x="44648" y="419695"/>
                </a:lnTo>
                <a:lnTo>
                  <a:pt x="53578" y="419695"/>
                </a:lnTo>
                <a:lnTo>
                  <a:pt x="80367" y="419695"/>
                </a:lnTo>
                <a:lnTo>
                  <a:pt x="98226" y="419695"/>
                </a:lnTo>
                <a:lnTo>
                  <a:pt x="116086" y="428625"/>
                </a:lnTo>
                <a:lnTo>
                  <a:pt x="133945" y="437555"/>
                </a:lnTo>
                <a:lnTo>
                  <a:pt x="142875" y="446484"/>
                </a:lnTo>
                <a:lnTo>
                  <a:pt x="160734" y="455414"/>
                </a:lnTo>
                <a:lnTo>
                  <a:pt x="178594" y="473274"/>
                </a:lnTo>
                <a:lnTo>
                  <a:pt x="187523" y="482203"/>
                </a:lnTo>
                <a:lnTo>
                  <a:pt x="196453" y="491133"/>
                </a:lnTo>
                <a:lnTo>
                  <a:pt x="205383" y="500063"/>
                </a:lnTo>
                <a:lnTo>
                  <a:pt x="214312" y="508992"/>
                </a:lnTo>
                <a:lnTo>
                  <a:pt x="214312" y="508992"/>
                </a:lnTo>
                <a:lnTo>
                  <a:pt x="214312" y="517922"/>
                </a:lnTo>
                <a:lnTo>
                  <a:pt x="214312" y="517922"/>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0" name="Freeform 139"/>
          <p:cNvSpPr/>
          <p:nvPr/>
        </p:nvSpPr>
        <p:spPr bwMode="auto">
          <a:xfrm>
            <a:off x="2357438" y="3812976"/>
            <a:ext cx="258961" cy="44650"/>
          </a:xfrm>
          <a:custGeom>
            <a:avLst/>
            <a:gdLst/>
            <a:ahLst/>
            <a:cxnLst/>
            <a:rect l="0" t="0" r="0" b="0"/>
            <a:pathLst>
              <a:path w="258961" h="44650">
                <a:moveTo>
                  <a:pt x="0" y="44649"/>
                </a:moveTo>
                <a:lnTo>
                  <a:pt x="8929" y="35719"/>
                </a:lnTo>
                <a:lnTo>
                  <a:pt x="26789" y="35719"/>
                </a:lnTo>
                <a:lnTo>
                  <a:pt x="26789" y="35719"/>
                </a:lnTo>
                <a:lnTo>
                  <a:pt x="53578" y="26789"/>
                </a:lnTo>
                <a:lnTo>
                  <a:pt x="80367" y="26789"/>
                </a:lnTo>
                <a:lnTo>
                  <a:pt x="107156" y="17860"/>
                </a:lnTo>
                <a:lnTo>
                  <a:pt x="133945" y="17860"/>
                </a:lnTo>
                <a:lnTo>
                  <a:pt x="160734" y="8930"/>
                </a:lnTo>
                <a:lnTo>
                  <a:pt x="187523" y="8930"/>
                </a:lnTo>
                <a:lnTo>
                  <a:pt x="205382" y="8930"/>
                </a:lnTo>
                <a:lnTo>
                  <a:pt x="223242" y="0"/>
                </a:lnTo>
                <a:lnTo>
                  <a:pt x="241101" y="0"/>
                </a:lnTo>
                <a:lnTo>
                  <a:pt x="250031" y="0"/>
                </a:lnTo>
                <a:lnTo>
                  <a:pt x="258960" y="0"/>
                </a:lnTo>
                <a:lnTo>
                  <a:pt x="258960" y="0"/>
                </a:lnTo>
                <a:lnTo>
                  <a:pt x="25896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1" name="Freeform 140"/>
          <p:cNvSpPr/>
          <p:nvPr/>
        </p:nvSpPr>
        <p:spPr bwMode="auto">
          <a:xfrm>
            <a:off x="2357438" y="3768328"/>
            <a:ext cx="258961" cy="8930"/>
          </a:xfrm>
          <a:custGeom>
            <a:avLst/>
            <a:gdLst/>
            <a:ahLst/>
            <a:cxnLst/>
            <a:rect l="0" t="0" r="0" b="0"/>
            <a:pathLst>
              <a:path w="258961" h="8930">
                <a:moveTo>
                  <a:pt x="0" y="8929"/>
                </a:moveTo>
                <a:lnTo>
                  <a:pt x="0" y="8929"/>
                </a:lnTo>
                <a:lnTo>
                  <a:pt x="0" y="8929"/>
                </a:lnTo>
                <a:lnTo>
                  <a:pt x="8929" y="8929"/>
                </a:lnTo>
                <a:lnTo>
                  <a:pt x="17859" y="8929"/>
                </a:lnTo>
                <a:lnTo>
                  <a:pt x="35718" y="0"/>
                </a:lnTo>
                <a:lnTo>
                  <a:pt x="62507" y="0"/>
                </a:lnTo>
                <a:lnTo>
                  <a:pt x="89296" y="0"/>
                </a:lnTo>
                <a:lnTo>
                  <a:pt x="116085" y="0"/>
                </a:lnTo>
                <a:lnTo>
                  <a:pt x="151804" y="0"/>
                </a:lnTo>
                <a:lnTo>
                  <a:pt x="178593" y="0"/>
                </a:lnTo>
                <a:lnTo>
                  <a:pt x="205382" y="0"/>
                </a:lnTo>
                <a:lnTo>
                  <a:pt x="232171" y="0"/>
                </a:lnTo>
                <a:lnTo>
                  <a:pt x="250031" y="0"/>
                </a:lnTo>
                <a:lnTo>
                  <a:pt x="258960" y="0"/>
                </a:lnTo>
                <a:lnTo>
                  <a:pt x="25896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2" name="Freeform 141"/>
          <p:cNvSpPr/>
          <p:nvPr/>
        </p:nvSpPr>
        <p:spPr bwMode="auto">
          <a:xfrm>
            <a:off x="2973586" y="3723679"/>
            <a:ext cx="214313" cy="312540"/>
          </a:xfrm>
          <a:custGeom>
            <a:avLst/>
            <a:gdLst/>
            <a:ahLst/>
            <a:cxnLst/>
            <a:rect l="0" t="0" r="0" b="0"/>
            <a:pathLst>
              <a:path w="214313" h="312540">
                <a:moveTo>
                  <a:pt x="89297" y="0"/>
                </a:moveTo>
                <a:lnTo>
                  <a:pt x="98227" y="0"/>
                </a:lnTo>
                <a:lnTo>
                  <a:pt x="116086" y="8930"/>
                </a:lnTo>
                <a:lnTo>
                  <a:pt x="125016" y="8930"/>
                </a:lnTo>
                <a:lnTo>
                  <a:pt x="151805" y="8930"/>
                </a:lnTo>
                <a:lnTo>
                  <a:pt x="169664" y="17860"/>
                </a:lnTo>
                <a:lnTo>
                  <a:pt x="187523" y="17860"/>
                </a:lnTo>
                <a:lnTo>
                  <a:pt x="196453" y="17860"/>
                </a:lnTo>
                <a:lnTo>
                  <a:pt x="205383" y="17860"/>
                </a:lnTo>
                <a:lnTo>
                  <a:pt x="214312" y="8930"/>
                </a:lnTo>
                <a:lnTo>
                  <a:pt x="205383" y="8930"/>
                </a:lnTo>
                <a:lnTo>
                  <a:pt x="205383" y="8930"/>
                </a:lnTo>
                <a:lnTo>
                  <a:pt x="196453" y="8930"/>
                </a:lnTo>
                <a:lnTo>
                  <a:pt x="178594" y="0"/>
                </a:lnTo>
                <a:lnTo>
                  <a:pt x="160734" y="0"/>
                </a:lnTo>
                <a:lnTo>
                  <a:pt x="142875" y="0"/>
                </a:lnTo>
                <a:lnTo>
                  <a:pt x="116086" y="8930"/>
                </a:lnTo>
                <a:lnTo>
                  <a:pt x="89297" y="8930"/>
                </a:lnTo>
                <a:lnTo>
                  <a:pt x="62508" y="17860"/>
                </a:lnTo>
                <a:lnTo>
                  <a:pt x="44648" y="26789"/>
                </a:lnTo>
                <a:lnTo>
                  <a:pt x="26789" y="35719"/>
                </a:lnTo>
                <a:lnTo>
                  <a:pt x="17859" y="53578"/>
                </a:lnTo>
                <a:lnTo>
                  <a:pt x="8930" y="62508"/>
                </a:lnTo>
                <a:lnTo>
                  <a:pt x="8930" y="80367"/>
                </a:lnTo>
                <a:lnTo>
                  <a:pt x="17859" y="98227"/>
                </a:lnTo>
                <a:lnTo>
                  <a:pt x="35719" y="116086"/>
                </a:lnTo>
                <a:lnTo>
                  <a:pt x="53578" y="142875"/>
                </a:lnTo>
                <a:lnTo>
                  <a:pt x="71437" y="160735"/>
                </a:lnTo>
                <a:lnTo>
                  <a:pt x="98227" y="178594"/>
                </a:lnTo>
                <a:lnTo>
                  <a:pt x="116086" y="196453"/>
                </a:lnTo>
                <a:lnTo>
                  <a:pt x="133945" y="214313"/>
                </a:lnTo>
                <a:lnTo>
                  <a:pt x="151805" y="241102"/>
                </a:lnTo>
                <a:lnTo>
                  <a:pt x="160734" y="258961"/>
                </a:lnTo>
                <a:lnTo>
                  <a:pt x="160734" y="267891"/>
                </a:lnTo>
                <a:lnTo>
                  <a:pt x="160734" y="285750"/>
                </a:lnTo>
                <a:lnTo>
                  <a:pt x="160734" y="294680"/>
                </a:lnTo>
                <a:lnTo>
                  <a:pt x="142875" y="303610"/>
                </a:lnTo>
                <a:lnTo>
                  <a:pt x="133945" y="312539"/>
                </a:lnTo>
                <a:lnTo>
                  <a:pt x="116086" y="312539"/>
                </a:lnTo>
                <a:lnTo>
                  <a:pt x="107156" y="312539"/>
                </a:lnTo>
                <a:lnTo>
                  <a:pt x="89297" y="303610"/>
                </a:lnTo>
                <a:lnTo>
                  <a:pt x="71437" y="294680"/>
                </a:lnTo>
                <a:lnTo>
                  <a:pt x="53578" y="285750"/>
                </a:lnTo>
                <a:lnTo>
                  <a:pt x="35719" y="276821"/>
                </a:lnTo>
                <a:lnTo>
                  <a:pt x="26789" y="267891"/>
                </a:lnTo>
                <a:lnTo>
                  <a:pt x="17859" y="258961"/>
                </a:lnTo>
                <a:lnTo>
                  <a:pt x="8930" y="250032"/>
                </a:lnTo>
                <a:lnTo>
                  <a:pt x="0" y="241102"/>
                </a:lnTo>
                <a:lnTo>
                  <a:pt x="0" y="241102"/>
                </a:lnTo>
                <a:lnTo>
                  <a:pt x="0" y="241102"/>
                </a:lnTo>
                <a:lnTo>
                  <a:pt x="0" y="241102"/>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3" name="Freeform 142"/>
          <p:cNvSpPr/>
          <p:nvPr/>
        </p:nvSpPr>
        <p:spPr bwMode="auto">
          <a:xfrm>
            <a:off x="3196828" y="3741539"/>
            <a:ext cx="250032" cy="241102"/>
          </a:xfrm>
          <a:custGeom>
            <a:avLst/>
            <a:gdLst/>
            <a:ahLst/>
            <a:cxnLst/>
            <a:rect l="0" t="0" r="0" b="0"/>
            <a:pathLst>
              <a:path w="250032" h="241102">
                <a:moveTo>
                  <a:pt x="44649" y="98226"/>
                </a:moveTo>
                <a:lnTo>
                  <a:pt x="44649" y="116086"/>
                </a:lnTo>
                <a:lnTo>
                  <a:pt x="35719" y="133945"/>
                </a:lnTo>
                <a:lnTo>
                  <a:pt x="26789" y="142875"/>
                </a:lnTo>
                <a:lnTo>
                  <a:pt x="17860" y="160734"/>
                </a:lnTo>
                <a:lnTo>
                  <a:pt x="17860" y="178593"/>
                </a:lnTo>
                <a:lnTo>
                  <a:pt x="26789" y="196453"/>
                </a:lnTo>
                <a:lnTo>
                  <a:pt x="35719" y="214312"/>
                </a:lnTo>
                <a:lnTo>
                  <a:pt x="53578" y="223242"/>
                </a:lnTo>
                <a:lnTo>
                  <a:pt x="71438" y="232172"/>
                </a:lnTo>
                <a:lnTo>
                  <a:pt x="98227" y="241101"/>
                </a:lnTo>
                <a:lnTo>
                  <a:pt x="116086" y="241101"/>
                </a:lnTo>
                <a:lnTo>
                  <a:pt x="142875" y="232172"/>
                </a:lnTo>
                <a:lnTo>
                  <a:pt x="169664" y="223242"/>
                </a:lnTo>
                <a:lnTo>
                  <a:pt x="187524" y="214312"/>
                </a:lnTo>
                <a:lnTo>
                  <a:pt x="205383" y="196453"/>
                </a:lnTo>
                <a:lnTo>
                  <a:pt x="223242" y="169664"/>
                </a:lnTo>
                <a:lnTo>
                  <a:pt x="241102" y="151804"/>
                </a:lnTo>
                <a:lnTo>
                  <a:pt x="250031" y="125015"/>
                </a:lnTo>
                <a:lnTo>
                  <a:pt x="250031" y="98226"/>
                </a:lnTo>
                <a:lnTo>
                  <a:pt x="241102" y="71437"/>
                </a:lnTo>
                <a:lnTo>
                  <a:pt x="232172" y="53578"/>
                </a:lnTo>
                <a:lnTo>
                  <a:pt x="214313" y="26789"/>
                </a:lnTo>
                <a:lnTo>
                  <a:pt x="196453" y="17859"/>
                </a:lnTo>
                <a:lnTo>
                  <a:pt x="169664" y="8929"/>
                </a:lnTo>
                <a:lnTo>
                  <a:pt x="142875" y="0"/>
                </a:lnTo>
                <a:lnTo>
                  <a:pt x="116086" y="8929"/>
                </a:lnTo>
                <a:lnTo>
                  <a:pt x="98227" y="8929"/>
                </a:lnTo>
                <a:lnTo>
                  <a:pt x="71438" y="26789"/>
                </a:lnTo>
                <a:lnTo>
                  <a:pt x="53578" y="44648"/>
                </a:lnTo>
                <a:lnTo>
                  <a:pt x="26789" y="62507"/>
                </a:lnTo>
                <a:lnTo>
                  <a:pt x="17860" y="89297"/>
                </a:lnTo>
                <a:lnTo>
                  <a:pt x="8930" y="107156"/>
                </a:lnTo>
                <a:lnTo>
                  <a:pt x="0" y="142875"/>
                </a:lnTo>
                <a:lnTo>
                  <a:pt x="0" y="142875"/>
                </a:lnTo>
                <a:lnTo>
                  <a:pt x="0" y="14287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4" name="Freeform 143"/>
          <p:cNvSpPr/>
          <p:nvPr/>
        </p:nvSpPr>
        <p:spPr bwMode="auto">
          <a:xfrm>
            <a:off x="3536156" y="3714750"/>
            <a:ext cx="241103" cy="232172"/>
          </a:xfrm>
          <a:custGeom>
            <a:avLst/>
            <a:gdLst/>
            <a:ahLst/>
            <a:cxnLst/>
            <a:rect l="0" t="0" r="0" b="0"/>
            <a:pathLst>
              <a:path w="241103" h="232172">
                <a:moveTo>
                  <a:pt x="0" y="80367"/>
                </a:moveTo>
                <a:lnTo>
                  <a:pt x="0" y="89296"/>
                </a:lnTo>
                <a:lnTo>
                  <a:pt x="0" y="107156"/>
                </a:lnTo>
                <a:lnTo>
                  <a:pt x="0" y="116086"/>
                </a:lnTo>
                <a:lnTo>
                  <a:pt x="0" y="133945"/>
                </a:lnTo>
                <a:lnTo>
                  <a:pt x="0" y="151804"/>
                </a:lnTo>
                <a:lnTo>
                  <a:pt x="8930" y="178593"/>
                </a:lnTo>
                <a:lnTo>
                  <a:pt x="26789" y="196453"/>
                </a:lnTo>
                <a:lnTo>
                  <a:pt x="35719" y="214312"/>
                </a:lnTo>
                <a:lnTo>
                  <a:pt x="53578" y="223242"/>
                </a:lnTo>
                <a:lnTo>
                  <a:pt x="80367" y="232171"/>
                </a:lnTo>
                <a:lnTo>
                  <a:pt x="98227" y="232171"/>
                </a:lnTo>
                <a:lnTo>
                  <a:pt x="116086" y="232171"/>
                </a:lnTo>
                <a:lnTo>
                  <a:pt x="142875" y="232171"/>
                </a:lnTo>
                <a:lnTo>
                  <a:pt x="160735" y="223242"/>
                </a:lnTo>
                <a:lnTo>
                  <a:pt x="178594" y="205382"/>
                </a:lnTo>
                <a:lnTo>
                  <a:pt x="196453" y="196453"/>
                </a:lnTo>
                <a:lnTo>
                  <a:pt x="214313" y="169664"/>
                </a:lnTo>
                <a:lnTo>
                  <a:pt x="232172" y="151804"/>
                </a:lnTo>
                <a:lnTo>
                  <a:pt x="232172" y="125015"/>
                </a:lnTo>
                <a:lnTo>
                  <a:pt x="241102" y="98226"/>
                </a:lnTo>
                <a:lnTo>
                  <a:pt x="241102" y="71437"/>
                </a:lnTo>
                <a:lnTo>
                  <a:pt x="232172" y="44648"/>
                </a:lnTo>
                <a:lnTo>
                  <a:pt x="214313" y="26789"/>
                </a:lnTo>
                <a:lnTo>
                  <a:pt x="205383" y="8929"/>
                </a:lnTo>
                <a:lnTo>
                  <a:pt x="178594" y="0"/>
                </a:lnTo>
                <a:lnTo>
                  <a:pt x="151805" y="0"/>
                </a:lnTo>
                <a:lnTo>
                  <a:pt x="125016" y="0"/>
                </a:lnTo>
                <a:lnTo>
                  <a:pt x="98227" y="8929"/>
                </a:lnTo>
                <a:lnTo>
                  <a:pt x="71438" y="17859"/>
                </a:lnTo>
                <a:lnTo>
                  <a:pt x="44649" y="35718"/>
                </a:lnTo>
                <a:lnTo>
                  <a:pt x="26789" y="53578"/>
                </a:lnTo>
                <a:lnTo>
                  <a:pt x="17860" y="71437"/>
                </a:lnTo>
                <a:lnTo>
                  <a:pt x="8930" y="89296"/>
                </a:lnTo>
                <a:lnTo>
                  <a:pt x="0" y="116086"/>
                </a:lnTo>
                <a:lnTo>
                  <a:pt x="0" y="116086"/>
                </a:lnTo>
                <a:lnTo>
                  <a:pt x="0" y="11608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5" name="Freeform 144"/>
          <p:cNvSpPr/>
          <p:nvPr/>
        </p:nvSpPr>
        <p:spPr bwMode="auto">
          <a:xfrm>
            <a:off x="3786188" y="4054078"/>
            <a:ext cx="53579" cy="44649"/>
          </a:xfrm>
          <a:custGeom>
            <a:avLst/>
            <a:gdLst/>
            <a:ahLst/>
            <a:cxnLst/>
            <a:rect l="0" t="0" r="0" b="0"/>
            <a:pathLst>
              <a:path w="53579" h="44649">
                <a:moveTo>
                  <a:pt x="53578" y="0"/>
                </a:moveTo>
                <a:lnTo>
                  <a:pt x="44648" y="8929"/>
                </a:lnTo>
                <a:lnTo>
                  <a:pt x="26789" y="17859"/>
                </a:lnTo>
                <a:lnTo>
                  <a:pt x="17859" y="26789"/>
                </a:lnTo>
                <a:lnTo>
                  <a:pt x="8929" y="35718"/>
                </a:lnTo>
                <a:lnTo>
                  <a:pt x="0" y="44648"/>
                </a:lnTo>
                <a:lnTo>
                  <a:pt x="0" y="4464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6" name="Freeform 145"/>
          <p:cNvSpPr/>
          <p:nvPr/>
        </p:nvSpPr>
        <p:spPr bwMode="auto">
          <a:xfrm>
            <a:off x="4018359" y="3723679"/>
            <a:ext cx="285751" cy="250033"/>
          </a:xfrm>
          <a:custGeom>
            <a:avLst/>
            <a:gdLst/>
            <a:ahLst/>
            <a:cxnLst/>
            <a:rect l="0" t="0" r="0" b="0"/>
            <a:pathLst>
              <a:path w="285751" h="250033">
                <a:moveTo>
                  <a:pt x="44649" y="98227"/>
                </a:moveTo>
                <a:lnTo>
                  <a:pt x="44649" y="89297"/>
                </a:lnTo>
                <a:lnTo>
                  <a:pt x="44649" y="89297"/>
                </a:lnTo>
                <a:lnTo>
                  <a:pt x="44649" y="98227"/>
                </a:lnTo>
                <a:lnTo>
                  <a:pt x="35719" y="98227"/>
                </a:lnTo>
                <a:lnTo>
                  <a:pt x="26789" y="107157"/>
                </a:lnTo>
                <a:lnTo>
                  <a:pt x="17860" y="125016"/>
                </a:lnTo>
                <a:lnTo>
                  <a:pt x="8930" y="142875"/>
                </a:lnTo>
                <a:lnTo>
                  <a:pt x="0" y="160735"/>
                </a:lnTo>
                <a:lnTo>
                  <a:pt x="0" y="187524"/>
                </a:lnTo>
                <a:lnTo>
                  <a:pt x="0" y="205383"/>
                </a:lnTo>
                <a:lnTo>
                  <a:pt x="8930" y="223242"/>
                </a:lnTo>
                <a:lnTo>
                  <a:pt x="17860" y="241102"/>
                </a:lnTo>
                <a:lnTo>
                  <a:pt x="35719" y="250032"/>
                </a:lnTo>
                <a:lnTo>
                  <a:pt x="53579" y="250032"/>
                </a:lnTo>
                <a:lnTo>
                  <a:pt x="80368" y="250032"/>
                </a:lnTo>
                <a:lnTo>
                  <a:pt x="107157" y="250032"/>
                </a:lnTo>
                <a:lnTo>
                  <a:pt x="133946" y="241102"/>
                </a:lnTo>
                <a:lnTo>
                  <a:pt x="169664" y="232172"/>
                </a:lnTo>
                <a:lnTo>
                  <a:pt x="196454" y="214313"/>
                </a:lnTo>
                <a:lnTo>
                  <a:pt x="223243" y="196453"/>
                </a:lnTo>
                <a:lnTo>
                  <a:pt x="250032" y="178594"/>
                </a:lnTo>
                <a:lnTo>
                  <a:pt x="267891" y="160735"/>
                </a:lnTo>
                <a:lnTo>
                  <a:pt x="285750" y="133946"/>
                </a:lnTo>
                <a:lnTo>
                  <a:pt x="285750" y="107157"/>
                </a:lnTo>
                <a:lnTo>
                  <a:pt x="285750" y="80367"/>
                </a:lnTo>
                <a:lnTo>
                  <a:pt x="276821" y="53578"/>
                </a:lnTo>
                <a:lnTo>
                  <a:pt x="258961" y="35719"/>
                </a:lnTo>
                <a:lnTo>
                  <a:pt x="241102" y="17860"/>
                </a:lnTo>
                <a:lnTo>
                  <a:pt x="205383" y="8930"/>
                </a:lnTo>
                <a:lnTo>
                  <a:pt x="178594" y="0"/>
                </a:lnTo>
                <a:lnTo>
                  <a:pt x="151805" y="8930"/>
                </a:lnTo>
                <a:lnTo>
                  <a:pt x="125016" y="17860"/>
                </a:lnTo>
                <a:lnTo>
                  <a:pt x="98227" y="26789"/>
                </a:lnTo>
                <a:lnTo>
                  <a:pt x="71438" y="53578"/>
                </a:lnTo>
                <a:lnTo>
                  <a:pt x="53579" y="80367"/>
                </a:lnTo>
                <a:lnTo>
                  <a:pt x="44649" y="98227"/>
                </a:lnTo>
                <a:lnTo>
                  <a:pt x="35719" y="125016"/>
                </a:lnTo>
                <a:lnTo>
                  <a:pt x="35719" y="142875"/>
                </a:lnTo>
                <a:lnTo>
                  <a:pt x="35719" y="160735"/>
                </a:lnTo>
                <a:lnTo>
                  <a:pt x="35719" y="16073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7" name="Freeform 146"/>
          <p:cNvSpPr/>
          <p:nvPr/>
        </p:nvSpPr>
        <p:spPr bwMode="auto">
          <a:xfrm>
            <a:off x="4384477" y="3723679"/>
            <a:ext cx="267891" cy="241103"/>
          </a:xfrm>
          <a:custGeom>
            <a:avLst/>
            <a:gdLst/>
            <a:ahLst/>
            <a:cxnLst/>
            <a:rect l="0" t="0" r="0" b="0"/>
            <a:pathLst>
              <a:path w="267891" h="241103">
                <a:moveTo>
                  <a:pt x="89296" y="26789"/>
                </a:moveTo>
                <a:lnTo>
                  <a:pt x="80367" y="26789"/>
                </a:lnTo>
                <a:lnTo>
                  <a:pt x="62507" y="26789"/>
                </a:lnTo>
                <a:lnTo>
                  <a:pt x="62507" y="26789"/>
                </a:lnTo>
                <a:lnTo>
                  <a:pt x="44648" y="35719"/>
                </a:lnTo>
                <a:lnTo>
                  <a:pt x="35718" y="53578"/>
                </a:lnTo>
                <a:lnTo>
                  <a:pt x="17859" y="71438"/>
                </a:lnTo>
                <a:lnTo>
                  <a:pt x="8929" y="98227"/>
                </a:lnTo>
                <a:lnTo>
                  <a:pt x="0" y="125016"/>
                </a:lnTo>
                <a:lnTo>
                  <a:pt x="0" y="151805"/>
                </a:lnTo>
                <a:lnTo>
                  <a:pt x="0" y="178594"/>
                </a:lnTo>
                <a:lnTo>
                  <a:pt x="8929" y="196453"/>
                </a:lnTo>
                <a:lnTo>
                  <a:pt x="26789" y="214313"/>
                </a:lnTo>
                <a:lnTo>
                  <a:pt x="44648" y="223242"/>
                </a:lnTo>
                <a:lnTo>
                  <a:pt x="62507" y="241102"/>
                </a:lnTo>
                <a:lnTo>
                  <a:pt x="89296" y="241102"/>
                </a:lnTo>
                <a:lnTo>
                  <a:pt x="125015" y="241102"/>
                </a:lnTo>
                <a:lnTo>
                  <a:pt x="151804" y="232172"/>
                </a:lnTo>
                <a:lnTo>
                  <a:pt x="178593" y="214313"/>
                </a:lnTo>
                <a:lnTo>
                  <a:pt x="205382" y="205383"/>
                </a:lnTo>
                <a:lnTo>
                  <a:pt x="232171" y="178594"/>
                </a:lnTo>
                <a:lnTo>
                  <a:pt x="250031" y="151805"/>
                </a:lnTo>
                <a:lnTo>
                  <a:pt x="267890" y="133946"/>
                </a:lnTo>
                <a:lnTo>
                  <a:pt x="267890" y="98227"/>
                </a:lnTo>
                <a:lnTo>
                  <a:pt x="267890" y="71438"/>
                </a:lnTo>
                <a:lnTo>
                  <a:pt x="267890" y="53578"/>
                </a:lnTo>
                <a:lnTo>
                  <a:pt x="250031" y="26789"/>
                </a:lnTo>
                <a:lnTo>
                  <a:pt x="223242" y="8930"/>
                </a:lnTo>
                <a:lnTo>
                  <a:pt x="196453" y="0"/>
                </a:lnTo>
                <a:lnTo>
                  <a:pt x="169664" y="0"/>
                </a:lnTo>
                <a:lnTo>
                  <a:pt x="142875" y="0"/>
                </a:lnTo>
                <a:lnTo>
                  <a:pt x="116086" y="17860"/>
                </a:lnTo>
                <a:lnTo>
                  <a:pt x="89296" y="35719"/>
                </a:lnTo>
                <a:lnTo>
                  <a:pt x="62507" y="53578"/>
                </a:lnTo>
                <a:lnTo>
                  <a:pt x="53578" y="80367"/>
                </a:lnTo>
                <a:lnTo>
                  <a:pt x="35718" y="98227"/>
                </a:lnTo>
                <a:lnTo>
                  <a:pt x="35718" y="125016"/>
                </a:lnTo>
                <a:lnTo>
                  <a:pt x="35718" y="142875"/>
                </a:lnTo>
                <a:lnTo>
                  <a:pt x="35718" y="160735"/>
                </a:lnTo>
                <a:lnTo>
                  <a:pt x="35718" y="16073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8" name="Freeform 147"/>
          <p:cNvSpPr/>
          <p:nvPr/>
        </p:nvSpPr>
        <p:spPr bwMode="auto">
          <a:xfrm>
            <a:off x="4759523" y="3652242"/>
            <a:ext cx="294681" cy="267891"/>
          </a:xfrm>
          <a:custGeom>
            <a:avLst/>
            <a:gdLst/>
            <a:ahLst/>
            <a:cxnLst/>
            <a:rect l="0" t="0" r="0" b="0"/>
            <a:pathLst>
              <a:path w="294681" h="267891">
                <a:moveTo>
                  <a:pt x="53579" y="89297"/>
                </a:moveTo>
                <a:lnTo>
                  <a:pt x="44649" y="89297"/>
                </a:lnTo>
                <a:lnTo>
                  <a:pt x="44649" y="98226"/>
                </a:lnTo>
                <a:lnTo>
                  <a:pt x="35719" y="98226"/>
                </a:lnTo>
                <a:lnTo>
                  <a:pt x="26790" y="107156"/>
                </a:lnTo>
                <a:lnTo>
                  <a:pt x="17860" y="116086"/>
                </a:lnTo>
                <a:lnTo>
                  <a:pt x="8930" y="142875"/>
                </a:lnTo>
                <a:lnTo>
                  <a:pt x="0" y="160734"/>
                </a:lnTo>
                <a:lnTo>
                  <a:pt x="0" y="187523"/>
                </a:lnTo>
                <a:lnTo>
                  <a:pt x="0" y="205383"/>
                </a:lnTo>
                <a:lnTo>
                  <a:pt x="8930" y="223242"/>
                </a:lnTo>
                <a:lnTo>
                  <a:pt x="26790" y="241101"/>
                </a:lnTo>
                <a:lnTo>
                  <a:pt x="44649" y="250031"/>
                </a:lnTo>
                <a:lnTo>
                  <a:pt x="62508" y="258961"/>
                </a:lnTo>
                <a:lnTo>
                  <a:pt x="98227" y="267890"/>
                </a:lnTo>
                <a:lnTo>
                  <a:pt x="125016" y="267890"/>
                </a:lnTo>
                <a:lnTo>
                  <a:pt x="160735" y="258961"/>
                </a:lnTo>
                <a:lnTo>
                  <a:pt x="187524" y="250031"/>
                </a:lnTo>
                <a:lnTo>
                  <a:pt x="223243" y="232172"/>
                </a:lnTo>
                <a:lnTo>
                  <a:pt x="250032" y="205383"/>
                </a:lnTo>
                <a:lnTo>
                  <a:pt x="267891" y="178594"/>
                </a:lnTo>
                <a:lnTo>
                  <a:pt x="285750" y="151804"/>
                </a:lnTo>
                <a:lnTo>
                  <a:pt x="294680" y="125015"/>
                </a:lnTo>
                <a:lnTo>
                  <a:pt x="294680" y="98226"/>
                </a:lnTo>
                <a:lnTo>
                  <a:pt x="285750" y="71437"/>
                </a:lnTo>
                <a:lnTo>
                  <a:pt x="267891" y="44648"/>
                </a:lnTo>
                <a:lnTo>
                  <a:pt x="250032" y="17859"/>
                </a:lnTo>
                <a:lnTo>
                  <a:pt x="214313" y="8929"/>
                </a:lnTo>
                <a:lnTo>
                  <a:pt x="178594" y="0"/>
                </a:lnTo>
                <a:lnTo>
                  <a:pt x="133946" y="8929"/>
                </a:lnTo>
                <a:lnTo>
                  <a:pt x="98227" y="17859"/>
                </a:lnTo>
                <a:lnTo>
                  <a:pt x="71438" y="17859"/>
                </a:lnTo>
                <a:lnTo>
                  <a:pt x="71438" y="1785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9" name="Freeform 148"/>
          <p:cNvSpPr/>
          <p:nvPr/>
        </p:nvSpPr>
        <p:spPr bwMode="auto">
          <a:xfrm>
            <a:off x="5607844" y="5464969"/>
            <a:ext cx="428626" cy="26790"/>
          </a:xfrm>
          <a:custGeom>
            <a:avLst/>
            <a:gdLst/>
            <a:ahLst/>
            <a:cxnLst/>
            <a:rect l="0" t="0" r="0" b="0"/>
            <a:pathLst>
              <a:path w="428626" h="26790">
                <a:moveTo>
                  <a:pt x="0" y="17859"/>
                </a:moveTo>
                <a:lnTo>
                  <a:pt x="0" y="17859"/>
                </a:lnTo>
                <a:lnTo>
                  <a:pt x="0" y="17859"/>
                </a:lnTo>
                <a:lnTo>
                  <a:pt x="0" y="17859"/>
                </a:lnTo>
                <a:lnTo>
                  <a:pt x="0" y="17859"/>
                </a:lnTo>
                <a:lnTo>
                  <a:pt x="8929" y="17859"/>
                </a:lnTo>
                <a:lnTo>
                  <a:pt x="8929" y="17859"/>
                </a:lnTo>
                <a:lnTo>
                  <a:pt x="17859" y="26789"/>
                </a:lnTo>
                <a:lnTo>
                  <a:pt x="26789" y="26789"/>
                </a:lnTo>
                <a:lnTo>
                  <a:pt x="35719" y="26789"/>
                </a:lnTo>
                <a:lnTo>
                  <a:pt x="44648" y="26789"/>
                </a:lnTo>
                <a:lnTo>
                  <a:pt x="53578" y="26789"/>
                </a:lnTo>
                <a:lnTo>
                  <a:pt x="71437" y="26789"/>
                </a:lnTo>
                <a:lnTo>
                  <a:pt x="89297" y="26789"/>
                </a:lnTo>
                <a:lnTo>
                  <a:pt x="107156" y="26789"/>
                </a:lnTo>
                <a:lnTo>
                  <a:pt x="116086" y="26789"/>
                </a:lnTo>
                <a:lnTo>
                  <a:pt x="133945" y="26789"/>
                </a:lnTo>
                <a:lnTo>
                  <a:pt x="151804" y="17859"/>
                </a:lnTo>
                <a:lnTo>
                  <a:pt x="169664" y="17859"/>
                </a:lnTo>
                <a:lnTo>
                  <a:pt x="187523" y="17859"/>
                </a:lnTo>
                <a:lnTo>
                  <a:pt x="205383" y="17859"/>
                </a:lnTo>
                <a:lnTo>
                  <a:pt x="232172" y="8929"/>
                </a:lnTo>
                <a:lnTo>
                  <a:pt x="250031" y="8929"/>
                </a:lnTo>
                <a:lnTo>
                  <a:pt x="267890" y="8929"/>
                </a:lnTo>
                <a:lnTo>
                  <a:pt x="294679" y="0"/>
                </a:lnTo>
                <a:lnTo>
                  <a:pt x="312539" y="0"/>
                </a:lnTo>
                <a:lnTo>
                  <a:pt x="330398" y="0"/>
                </a:lnTo>
                <a:lnTo>
                  <a:pt x="348258" y="0"/>
                </a:lnTo>
                <a:lnTo>
                  <a:pt x="366117" y="0"/>
                </a:lnTo>
                <a:lnTo>
                  <a:pt x="392906" y="0"/>
                </a:lnTo>
                <a:lnTo>
                  <a:pt x="401836" y="8929"/>
                </a:lnTo>
                <a:lnTo>
                  <a:pt x="419695" y="8929"/>
                </a:lnTo>
                <a:lnTo>
                  <a:pt x="428625" y="17859"/>
                </a:lnTo>
                <a:lnTo>
                  <a:pt x="428625" y="1785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3" name="Freeform 152"/>
          <p:cNvSpPr/>
          <p:nvPr/>
        </p:nvSpPr>
        <p:spPr bwMode="auto">
          <a:xfrm>
            <a:off x="830461" y="4286250"/>
            <a:ext cx="401837" cy="678657"/>
          </a:xfrm>
          <a:custGeom>
            <a:avLst/>
            <a:gdLst/>
            <a:ahLst/>
            <a:cxnLst/>
            <a:rect l="0" t="0" r="0" b="0"/>
            <a:pathLst>
              <a:path w="401837" h="678657">
                <a:moveTo>
                  <a:pt x="8930" y="598289"/>
                </a:moveTo>
                <a:lnTo>
                  <a:pt x="8930" y="598289"/>
                </a:lnTo>
                <a:lnTo>
                  <a:pt x="8930" y="598289"/>
                </a:lnTo>
                <a:lnTo>
                  <a:pt x="8930" y="598289"/>
                </a:lnTo>
                <a:lnTo>
                  <a:pt x="0" y="598289"/>
                </a:lnTo>
                <a:lnTo>
                  <a:pt x="0" y="598289"/>
                </a:lnTo>
                <a:lnTo>
                  <a:pt x="0" y="598289"/>
                </a:lnTo>
                <a:lnTo>
                  <a:pt x="0" y="598289"/>
                </a:lnTo>
                <a:lnTo>
                  <a:pt x="0" y="589359"/>
                </a:lnTo>
                <a:lnTo>
                  <a:pt x="8930" y="580429"/>
                </a:lnTo>
                <a:lnTo>
                  <a:pt x="8930" y="571500"/>
                </a:lnTo>
                <a:lnTo>
                  <a:pt x="17859" y="544711"/>
                </a:lnTo>
                <a:lnTo>
                  <a:pt x="17859" y="508992"/>
                </a:lnTo>
                <a:lnTo>
                  <a:pt x="26789" y="473273"/>
                </a:lnTo>
                <a:lnTo>
                  <a:pt x="35719" y="419695"/>
                </a:lnTo>
                <a:lnTo>
                  <a:pt x="44648" y="375046"/>
                </a:lnTo>
                <a:lnTo>
                  <a:pt x="53578" y="321468"/>
                </a:lnTo>
                <a:lnTo>
                  <a:pt x="62508" y="276820"/>
                </a:lnTo>
                <a:lnTo>
                  <a:pt x="71438" y="232171"/>
                </a:lnTo>
                <a:lnTo>
                  <a:pt x="80367" y="205382"/>
                </a:lnTo>
                <a:lnTo>
                  <a:pt x="89297" y="178593"/>
                </a:lnTo>
                <a:lnTo>
                  <a:pt x="98227" y="151804"/>
                </a:lnTo>
                <a:lnTo>
                  <a:pt x="107156" y="125015"/>
                </a:lnTo>
                <a:lnTo>
                  <a:pt x="116086" y="98226"/>
                </a:lnTo>
                <a:lnTo>
                  <a:pt x="125016" y="80367"/>
                </a:lnTo>
                <a:lnTo>
                  <a:pt x="133945" y="53578"/>
                </a:lnTo>
                <a:lnTo>
                  <a:pt x="133945" y="35718"/>
                </a:lnTo>
                <a:lnTo>
                  <a:pt x="142875" y="17859"/>
                </a:lnTo>
                <a:lnTo>
                  <a:pt x="151805" y="8929"/>
                </a:lnTo>
                <a:lnTo>
                  <a:pt x="151805" y="0"/>
                </a:lnTo>
                <a:lnTo>
                  <a:pt x="151805" y="0"/>
                </a:lnTo>
                <a:lnTo>
                  <a:pt x="151805" y="0"/>
                </a:lnTo>
                <a:lnTo>
                  <a:pt x="151805" y="0"/>
                </a:lnTo>
                <a:lnTo>
                  <a:pt x="151805" y="0"/>
                </a:lnTo>
                <a:lnTo>
                  <a:pt x="151805" y="8929"/>
                </a:lnTo>
                <a:lnTo>
                  <a:pt x="151805" y="26789"/>
                </a:lnTo>
                <a:lnTo>
                  <a:pt x="160734" y="35718"/>
                </a:lnTo>
                <a:lnTo>
                  <a:pt x="169664" y="53578"/>
                </a:lnTo>
                <a:lnTo>
                  <a:pt x="178594" y="80367"/>
                </a:lnTo>
                <a:lnTo>
                  <a:pt x="187523" y="107156"/>
                </a:lnTo>
                <a:lnTo>
                  <a:pt x="196453" y="133945"/>
                </a:lnTo>
                <a:lnTo>
                  <a:pt x="205383" y="169664"/>
                </a:lnTo>
                <a:lnTo>
                  <a:pt x="214313" y="196453"/>
                </a:lnTo>
                <a:lnTo>
                  <a:pt x="223242" y="232171"/>
                </a:lnTo>
                <a:lnTo>
                  <a:pt x="241102" y="267890"/>
                </a:lnTo>
                <a:lnTo>
                  <a:pt x="250031" y="303609"/>
                </a:lnTo>
                <a:lnTo>
                  <a:pt x="258961" y="339328"/>
                </a:lnTo>
                <a:lnTo>
                  <a:pt x="267891" y="366117"/>
                </a:lnTo>
                <a:lnTo>
                  <a:pt x="276820" y="401836"/>
                </a:lnTo>
                <a:lnTo>
                  <a:pt x="294680" y="428625"/>
                </a:lnTo>
                <a:lnTo>
                  <a:pt x="312539" y="464343"/>
                </a:lnTo>
                <a:lnTo>
                  <a:pt x="321469" y="500062"/>
                </a:lnTo>
                <a:lnTo>
                  <a:pt x="339328" y="535781"/>
                </a:lnTo>
                <a:lnTo>
                  <a:pt x="348258" y="562570"/>
                </a:lnTo>
                <a:lnTo>
                  <a:pt x="357188" y="598289"/>
                </a:lnTo>
                <a:lnTo>
                  <a:pt x="375047" y="625078"/>
                </a:lnTo>
                <a:lnTo>
                  <a:pt x="383977" y="651867"/>
                </a:lnTo>
                <a:lnTo>
                  <a:pt x="392906" y="669727"/>
                </a:lnTo>
                <a:lnTo>
                  <a:pt x="401836" y="678656"/>
                </a:lnTo>
                <a:lnTo>
                  <a:pt x="401836" y="67865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4" name="Freeform 153"/>
          <p:cNvSpPr/>
          <p:nvPr/>
        </p:nvSpPr>
        <p:spPr bwMode="auto">
          <a:xfrm>
            <a:off x="910828" y="4545211"/>
            <a:ext cx="375048" cy="62508"/>
          </a:xfrm>
          <a:custGeom>
            <a:avLst/>
            <a:gdLst/>
            <a:ahLst/>
            <a:cxnLst/>
            <a:rect l="0" t="0" r="0" b="0"/>
            <a:pathLst>
              <a:path w="375048" h="62508">
                <a:moveTo>
                  <a:pt x="0" y="0"/>
                </a:moveTo>
                <a:lnTo>
                  <a:pt x="0" y="0"/>
                </a:lnTo>
                <a:lnTo>
                  <a:pt x="0" y="0"/>
                </a:lnTo>
                <a:lnTo>
                  <a:pt x="0" y="0"/>
                </a:lnTo>
                <a:lnTo>
                  <a:pt x="8930" y="0"/>
                </a:lnTo>
                <a:lnTo>
                  <a:pt x="17860" y="0"/>
                </a:lnTo>
                <a:lnTo>
                  <a:pt x="26789" y="0"/>
                </a:lnTo>
                <a:lnTo>
                  <a:pt x="44649" y="0"/>
                </a:lnTo>
                <a:lnTo>
                  <a:pt x="62508" y="0"/>
                </a:lnTo>
                <a:lnTo>
                  <a:pt x="80367" y="0"/>
                </a:lnTo>
                <a:lnTo>
                  <a:pt x="107156" y="8929"/>
                </a:lnTo>
                <a:lnTo>
                  <a:pt x="133946" y="8929"/>
                </a:lnTo>
                <a:lnTo>
                  <a:pt x="151805" y="17859"/>
                </a:lnTo>
                <a:lnTo>
                  <a:pt x="187524" y="17859"/>
                </a:lnTo>
                <a:lnTo>
                  <a:pt x="223242" y="26789"/>
                </a:lnTo>
                <a:lnTo>
                  <a:pt x="250031" y="26789"/>
                </a:lnTo>
                <a:lnTo>
                  <a:pt x="285750" y="35718"/>
                </a:lnTo>
                <a:lnTo>
                  <a:pt x="312539" y="44648"/>
                </a:lnTo>
                <a:lnTo>
                  <a:pt x="348258" y="53578"/>
                </a:lnTo>
                <a:lnTo>
                  <a:pt x="366117" y="53578"/>
                </a:lnTo>
                <a:lnTo>
                  <a:pt x="375047" y="62507"/>
                </a:lnTo>
                <a:lnTo>
                  <a:pt x="375047" y="6250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5" name="Freeform 154"/>
          <p:cNvSpPr/>
          <p:nvPr/>
        </p:nvSpPr>
        <p:spPr bwMode="auto">
          <a:xfrm>
            <a:off x="1607344" y="4455914"/>
            <a:ext cx="330399" cy="44649"/>
          </a:xfrm>
          <a:custGeom>
            <a:avLst/>
            <a:gdLst/>
            <a:ahLst/>
            <a:cxnLst/>
            <a:rect l="0" t="0" r="0" b="0"/>
            <a:pathLst>
              <a:path w="330399" h="44649">
                <a:moveTo>
                  <a:pt x="0" y="44648"/>
                </a:moveTo>
                <a:lnTo>
                  <a:pt x="0" y="35718"/>
                </a:lnTo>
                <a:lnTo>
                  <a:pt x="8929" y="35718"/>
                </a:lnTo>
                <a:lnTo>
                  <a:pt x="8929" y="35718"/>
                </a:lnTo>
                <a:lnTo>
                  <a:pt x="17859" y="26789"/>
                </a:lnTo>
                <a:lnTo>
                  <a:pt x="35719" y="17859"/>
                </a:lnTo>
                <a:lnTo>
                  <a:pt x="53578" y="17859"/>
                </a:lnTo>
                <a:lnTo>
                  <a:pt x="80367" y="8929"/>
                </a:lnTo>
                <a:lnTo>
                  <a:pt x="98226" y="8929"/>
                </a:lnTo>
                <a:lnTo>
                  <a:pt x="125015" y="8929"/>
                </a:lnTo>
                <a:lnTo>
                  <a:pt x="160734" y="0"/>
                </a:lnTo>
                <a:lnTo>
                  <a:pt x="187523" y="8929"/>
                </a:lnTo>
                <a:lnTo>
                  <a:pt x="223242" y="8929"/>
                </a:lnTo>
                <a:lnTo>
                  <a:pt x="258961" y="8929"/>
                </a:lnTo>
                <a:lnTo>
                  <a:pt x="294679" y="8929"/>
                </a:lnTo>
                <a:lnTo>
                  <a:pt x="330398" y="17859"/>
                </a:lnTo>
                <a:lnTo>
                  <a:pt x="330398" y="17859"/>
                </a:lnTo>
                <a:lnTo>
                  <a:pt x="330398" y="1785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6" name="Freeform 155"/>
          <p:cNvSpPr/>
          <p:nvPr/>
        </p:nvSpPr>
        <p:spPr bwMode="auto">
          <a:xfrm>
            <a:off x="1607344" y="4732734"/>
            <a:ext cx="473274" cy="53579"/>
          </a:xfrm>
          <a:custGeom>
            <a:avLst/>
            <a:gdLst/>
            <a:ahLst/>
            <a:cxnLst/>
            <a:rect l="0" t="0" r="0" b="0"/>
            <a:pathLst>
              <a:path w="473274" h="53579">
                <a:moveTo>
                  <a:pt x="0" y="53578"/>
                </a:moveTo>
                <a:lnTo>
                  <a:pt x="0" y="44648"/>
                </a:lnTo>
                <a:lnTo>
                  <a:pt x="8929" y="44648"/>
                </a:lnTo>
                <a:lnTo>
                  <a:pt x="8929" y="44648"/>
                </a:lnTo>
                <a:lnTo>
                  <a:pt x="26789" y="35719"/>
                </a:lnTo>
                <a:lnTo>
                  <a:pt x="44648" y="35719"/>
                </a:lnTo>
                <a:lnTo>
                  <a:pt x="71437" y="26789"/>
                </a:lnTo>
                <a:lnTo>
                  <a:pt x="107156" y="17859"/>
                </a:lnTo>
                <a:lnTo>
                  <a:pt x="133945" y="17859"/>
                </a:lnTo>
                <a:lnTo>
                  <a:pt x="169664" y="8930"/>
                </a:lnTo>
                <a:lnTo>
                  <a:pt x="214312" y="8930"/>
                </a:lnTo>
                <a:lnTo>
                  <a:pt x="250031" y="0"/>
                </a:lnTo>
                <a:lnTo>
                  <a:pt x="294679" y="0"/>
                </a:lnTo>
                <a:lnTo>
                  <a:pt x="339328" y="0"/>
                </a:lnTo>
                <a:lnTo>
                  <a:pt x="375047" y="0"/>
                </a:lnTo>
                <a:lnTo>
                  <a:pt x="419695" y="8930"/>
                </a:lnTo>
                <a:lnTo>
                  <a:pt x="455414" y="8930"/>
                </a:lnTo>
                <a:lnTo>
                  <a:pt x="473273" y="8930"/>
                </a:lnTo>
                <a:lnTo>
                  <a:pt x="473273" y="893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7" name="Freeform 156"/>
          <p:cNvSpPr/>
          <p:nvPr/>
        </p:nvSpPr>
        <p:spPr bwMode="auto">
          <a:xfrm>
            <a:off x="2402086" y="4420195"/>
            <a:ext cx="44649" cy="392907"/>
          </a:xfrm>
          <a:custGeom>
            <a:avLst/>
            <a:gdLst/>
            <a:ahLst/>
            <a:cxnLst/>
            <a:rect l="0" t="0" r="0" b="0"/>
            <a:pathLst>
              <a:path w="44649" h="392907">
                <a:moveTo>
                  <a:pt x="8930" y="0"/>
                </a:moveTo>
                <a:lnTo>
                  <a:pt x="0" y="8930"/>
                </a:lnTo>
                <a:lnTo>
                  <a:pt x="0" y="17859"/>
                </a:lnTo>
                <a:lnTo>
                  <a:pt x="0" y="17859"/>
                </a:lnTo>
                <a:lnTo>
                  <a:pt x="0" y="35719"/>
                </a:lnTo>
                <a:lnTo>
                  <a:pt x="8930" y="53578"/>
                </a:lnTo>
                <a:lnTo>
                  <a:pt x="8930" y="71437"/>
                </a:lnTo>
                <a:lnTo>
                  <a:pt x="8930" y="89297"/>
                </a:lnTo>
                <a:lnTo>
                  <a:pt x="8930" y="116086"/>
                </a:lnTo>
                <a:lnTo>
                  <a:pt x="8930" y="142875"/>
                </a:lnTo>
                <a:lnTo>
                  <a:pt x="17859" y="160734"/>
                </a:lnTo>
                <a:lnTo>
                  <a:pt x="17859" y="196453"/>
                </a:lnTo>
                <a:lnTo>
                  <a:pt x="17859" y="223242"/>
                </a:lnTo>
                <a:lnTo>
                  <a:pt x="26789" y="250031"/>
                </a:lnTo>
                <a:lnTo>
                  <a:pt x="26789" y="276820"/>
                </a:lnTo>
                <a:lnTo>
                  <a:pt x="35719" y="312539"/>
                </a:lnTo>
                <a:lnTo>
                  <a:pt x="35719" y="339328"/>
                </a:lnTo>
                <a:lnTo>
                  <a:pt x="44648" y="366117"/>
                </a:lnTo>
                <a:lnTo>
                  <a:pt x="44648" y="383976"/>
                </a:lnTo>
                <a:lnTo>
                  <a:pt x="44648" y="392906"/>
                </a:lnTo>
                <a:lnTo>
                  <a:pt x="44648" y="39290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8" name="Freeform 157"/>
          <p:cNvSpPr/>
          <p:nvPr/>
        </p:nvSpPr>
        <p:spPr bwMode="auto">
          <a:xfrm>
            <a:off x="2616398" y="4393406"/>
            <a:ext cx="348259" cy="366118"/>
          </a:xfrm>
          <a:custGeom>
            <a:avLst/>
            <a:gdLst/>
            <a:ahLst/>
            <a:cxnLst/>
            <a:rect l="0" t="0" r="0" b="0"/>
            <a:pathLst>
              <a:path w="348259" h="366118">
                <a:moveTo>
                  <a:pt x="125016" y="89297"/>
                </a:moveTo>
                <a:lnTo>
                  <a:pt x="116086" y="80367"/>
                </a:lnTo>
                <a:lnTo>
                  <a:pt x="107157" y="80367"/>
                </a:lnTo>
                <a:lnTo>
                  <a:pt x="107157" y="80367"/>
                </a:lnTo>
                <a:lnTo>
                  <a:pt x="89297" y="80367"/>
                </a:lnTo>
                <a:lnTo>
                  <a:pt x="80368" y="80367"/>
                </a:lnTo>
                <a:lnTo>
                  <a:pt x="62508" y="89297"/>
                </a:lnTo>
                <a:lnTo>
                  <a:pt x="53579" y="98226"/>
                </a:lnTo>
                <a:lnTo>
                  <a:pt x="44649" y="107156"/>
                </a:lnTo>
                <a:lnTo>
                  <a:pt x="26790" y="125015"/>
                </a:lnTo>
                <a:lnTo>
                  <a:pt x="17860" y="142875"/>
                </a:lnTo>
                <a:lnTo>
                  <a:pt x="8930" y="160734"/>
                </a:lnTo>
                <a:lnTo>
                  <a:pt x="0" y="187523"/>
                </a:lnTo>
                <a:lnTo>
                  <a:pt x="8930" y="205383"/>
                </a:lnTo>
                <a:lnTo>
                  <a:pt x="8930" y="232172"/>
                </a:lnTo>
                <a:lnTo>
                  <a:pt x="17860" y="258961"/>
                </a:lnTo>
                <a:lnTo>
                  <a:pt x="26790" y="285750"/>
                </a:lnTo>
                <a:lnTo>
                  <a:pt x="44649" y="303609"/>
                </a:lnTo>
                <a:lnTo>
                  <a:pt x="71438" y="321469"/>
                </a:lnTo>
                <a:lnTo>
                  <a:pt x="89297" y="339328"/>
                </a:lnTo>
                <a:lnTo>
                  <a:pt x="116086" y="357187"/>
                </a:lnTo>
                <a:lnTo>
                  <a:pt x="142875" y="366117"/>
                </a:lnTo>
                <a:lnTo>
                  <a:pt x="169665" y="366117"/>
                </a:lnTo>
                <a:lnTo>
                  <a:pt x="196454" y="366117"/>
                </a:lnTo>
                <a:lnTo>
                  <a:pt x="223243" y="366117"/>
                </a:lnTo>
                <a:lnTo>
                  <a:pt x="250032" y="348258"/>
                </a:lnTo>
                <a:lnTo>
                  <a:pt x="276821" y="339328"/>
                </a:lnTo>
                <a:lnTo>
                  <a:pt x="294680" y="321469"/>
                </a:lnTo>
                <a:lnTo>
                  <a:pt x="303610" y="294680"/>
                </a:lnTo>
                <a:lnTo>
                  <a:pt x="321469" y="267890"/>
                </a:lnTo>
                <a:lnTo>
                  <a:pt x="330399" y="241101"/>
                </a:lnTo>
                <a:lnTo>
                  <a:pt x="330399" y="214312"/>
                </a:lnTo>
                <a:lnTo>
                  <a:pt x="339329" y="178594"/>
                </a:lnTo>
                <a:lnTo>
                  <a:pt x="339329" y="151805"/>
                </a:lnTo>
                <a:lnTo>
                  <a:pt x="348258" y="125015"/>
                </a:lnTo>
                <a:lnTo>
                  <a:pt x="339329" y="98226"/>
                </a:lnTo>
                <a:lnTo>
                  <a:pt x="339329" y="80367"/>
                </a:lnTo>
                <a:lnTo>
                  <a:pt x="339329" y="53578"/>
                </a:lnTo>
                <a:lnTo>
                  <a:pt x="330399" y="44648"/>
                </a:lnTo>
                <a:lnTo>
                  <a:pt x="321469" y="26789"/>
                </a:lnTo>
                <a:lnTo>
                  <a:pt x="303610" y="8930"/>
                </a:lnTo>
                <a:lnTo>
                  <a:pt x="294680" y="0"/>
                </a:lnTo>
                <a:lnTo>
                  <a:pt x="267891" y="0"/>
                </a:lnTo>
                <a:lnTo>
                  <a:pt x="250032" y="0"/>
                </a:lnTo>
                <a:lnTo>
                  <a:pt x="223243" y="8930"/>
                </a:lnTo>
                <a:lnTo>
                  <a:pt x="205383" y="17859"/>
                </a:lnTo>
                <a:lnTo>
                  <a:pt x="187524" y="26789"/>
                </a:lnTo>
                <a:lnTo>
                  <a:pt x="187524" y="26789"/>
                </a:lnTo>
                <a:lnTo>
                  <a:pt x="187524" y="2678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9" name="Freeform 158"/>
          <p:cNvSpPr/>
          <p:nvPr/>
        </p:nvSpPr>
        <p:spPr bwMode="auto">
          <a:xfrm>
            <a:off x="2991445" y="4286250"/>
            <a:ext cx="392908" cy="375047"/>
          </a:xfrm>
          <a:custGeom>
            <a:avLst/>
            <a:gdLst/>
            <a:ahLst/>
            <a:cxnLst/>
            <a:rect l="0" t="0" r="0" b="0"/>
            <a:pathLst>
              <a:path w="392908" h="375047">
                <a:moveTo>
                  <a:pt x="125016" y="98226"/>
                </a:moveTo>
                <a:lnTo>
                  <a:pt x="116086" y="98226"/>
                </a:lnTo>
                <a:lnTo>
                  <a:pt x="98227" y="89296"/>
                </a:lnTo>
                <a:lnTo>
                  <a:pt x="89297" y="89296"/>
                </a:lnTo>
                <a:lnTo>
                  <a:pt x="80368" y="89296"/>
                </a:lnTo>
                <a:lnTo>
                  <a:pt x="62508" y="89296"/>
                </a:lnTo>
                <a:lnTo>
                  <a:pt x="44649" y="98226"/>
                </a:lnTo>
                <a:lnTo>
                  <a:pt x="35719" y="107156"/>
                </a:lnTo>
                <a:lnTo>
                  <a:pt x="17860" y="125015"/>
                </a:lnTo>
                <a:lnTo>
                  <a:pt x="8930" y="133945"/>
                </a:lnTo>
                <a:lnTo>
                  <a:pt x="0" y="160734"/>
                </a:lnTo>
                <a:lnTo>
                  <a:pt x="0" y="178593"/>
                </a:lnTo>
                <a:lnTo>
                  <a:pt x="0" y="196453"/>
                </a:lnTo>
                <a:lnTo>
                  <a:pt x="0" y="223242"/>
                </a:lnTo>
                <a:lnTo>
                  <a:pt x="0" y="241101"/>
                </a:lnTo>
                <a:lnTo>
                  <a:pt x="0" y="267890"/>
                </a:lnTo>
                <a:lnTo>
                  <a:pt x="8930" y="285750"/>
                </a:lnTo>
                <a:lnTo>
                  <a:pt x="17860" y="312539"/>
                </a:lnTo>
                <a:lnTo>
                  <a:pt x="35719" y="330398"/>
                </a:lnTo>
                <a:lnTo>
                  <a:pt x="53578" y="339328"/>
                </a:lnTo>
                <a:lnTo>
                  <a:pt x="71438" y="357187"/>
                </a:lnTo>
                <a:lnTo>
                  <a:pt x="98227" y="366117"/>
                </a:lnTo>
                <a:lnTo>
                  <a:pt x="125016" y="375046"/>
                </a:lnTo>
                <a:lnTo>
                  <a:pt x="151805" y="375046"/>
                </a:lnTo>
                <a:lnTo>
                  <a:pt x="169664" y="375046"/>
                </a:lnTo>
                <a:lnTo>
                  <a:pt x="196453" y="375046"/>
                </a:lnTo>
                <a:lnTo>
                  <a:pt x="223243" y="366117"/>
                </a:lnTo>
                <a:lnTo>
                  <a:pt x="241102" y="348257"/>
                </a:lnTo>
                <a:lnTo>
                  <a:pt x="267891" y="339328"/>
                </a:lnTo>
                <a:lnTo>
                  <a:pt x="285750" y="321468"/>
                </a:lnTo>
                <a:lnTo>
                  <a:pt x="312539" y="294679"/>
                </a:lnTo>
                <a:lnTo>
                  <a:pt x="330399" y="276820"/>
                </a:lnTo>
                <a:lnTo>
                  <a:pt x="339328" y="250031"/>
                </a:lnTo>
                <a:lnTo>
                  <a:pt x="357188" y="232171"/>
                </a:lnTo>
                <a:lnTo>
                  <a:pt x="366118" y="205382"/>
                </a:lnTo>
                <a:lnTo>
                  <a:pt x="383977" y="178593"/>
                </a:lnTo>
                <a:lnTo>
                  <a:pt x="383977" y="151804"/>
                </a:lnTo>
                <a:lnTo>
                  <a:pt x="392907" y="125015"/>
                </a:lnTo>
                <a:lnTo>
                  <a:pt x="392907" y="107156"/>
                </a:lnTo>
                <a:lnTo>
                  <a:pt x="392907" y="80367"/>
                </a:lnTo>
                <a:lnTo>
                  <a:pt x="383977" y="62507"/>
                </a:lnTo>
                <a:lnTo>
                  <a:pt x="375047" y="44648"/>
                </a:lnTo>
                <a:lnTo>
                  <a:pt x="366118" y="26789"/>
                </a:lnTo>
                <a:lnTo>
                  <a:pt x="348258" y="17859"/>
                </a:lnTo>
                <a:lnTo>
                  <a:pt x="339328" y="8929"/>
                </a:lnTo>
                <a:lnTo>
                  <a:pt x="321469" y="0"/>
                </a:lnTo>
                <a:lnTo>
                  <a:pt x="303610" y="0"/>
                </a:lnTo>
                <a:lnTo>
                  <a:pt x="285750" y="8929"/>
                </a:lnTo>
                <a:lnTo>
                  <a:pt x="258961" y="17859"/>
                </a:lnTo>
                <a:lnTo>
                  <a:pt x="250032" y="35718"/>
                </a:lnTo>
                <a:lnTo>
                  <a:pt x="232172" y="44648"/>
                </a:lnTo>
                <a:lnTo>
                  <a:pt x="223243" y="53578"/>
                </a:lnTo>
                <a:lnTo>
                  <a:pt x="223243" y="5357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0" name="Freeform 159"/>
          <p:cNvSpPr/>
          <p:nvPr/>
        </p:nvSpPr>
        <p:spPr bwMode="auto">
          <a:xfrm>
            <a:off x="3241477" y="4670226"/>
            <a:ext cx="89297" cy="160736"/>
          </a:xfrm>
          <a:custGeom>
            <a:avLst/>
            <a:gdLst/>
            <a:ahLst/>
            <a:cxnLst/>
            <a:rect l="0" t="0" r="0" b="0"/>
            <a:pathLst>
              <a:path w="89297" h="160736">
                <a:moveTo>
                  <a:pt x="89296" y="0"/>
                </a:moveTo>
                <a:lnTo>
                  <a:pt x="80367" y="0"/>
                </a:lnTo>
                <a:lnTo>
                  <a:pt x="80367" y="8930"/>
                </a:lnTo>
                <a:lnTo>
                  <a:pt x="80367" y="8930"/>
                </a:lnTo>
                <a:lnTo>
                  <a:pt x="80367" y="17860"/>
                </a:lnTo>
                <a:lnTo>
                  <a:pt x="71437" y="26789"/>
                </a:lnTo>
                <a:lnTo>
                  <a:pt x="62507" y="35719"/>
                </a:lnTo>
                <a:lnTo>
                  <a:pt x="62507" y="53578"/>
                </a:lnTo>
                <a:lnTo>
                  <a:pt x="53578" y="62508"/>
                </a:lnTo>
                <a:lnTo>
                  <a:pt x="44648" y="80367"/>
                </a:lnTo>
                <a:lnTo>
                  <a:pt x="35718" y="89297"/>
                </a:lnTo>
                <a:lnTo>
                  <a:pt x="26789" y="107156"/>
                </a:lnTo>
                <a:lnTo>
                  <a:pt x="17859" y="125016"/>
                </a:lnTo>
                <a:lnTo>
                  <a:pt x="8929" y="142875"/>
                </a:lnTo>
                <a:lnTo>
                  <a:pt x="0" y="160735"/>
                </a:lnTo>
                <a:lnTo>
                  <a:pt x="0" y="160735"/>
                </a:lnTo>
                <a:lnTo>
                  <a:pt x="0" y="16073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1" name="Freeform 160"/>
          <p:cNvSpPr/>
          <p:nvPr/>
        </p:nvSpPr>
        <p:spPr bwMode="auto">
          <a:xfrm>
            <a:off x="3554016" y="4402336"/>
            <a:ext cx="348258" cy="294680"/>
          </a:xfrm>
          <a:custGeom>
            <a:avLst/>
            <a:gdLst/>
            <a:ahLst/>
            <a:cxnLst/>
            <a:rect l="0" t="0" r="0" b="0"/>
            <a:pathLst>
              <a:path w="348258" h="294680">
                <a:moveTo>
                  <a:pt x="89297" y="71437"/>
                </a:moveTo>
                <a:lnTo>
                  <a:pt x="80367" y="62507"/>
                </a:lnTo>
                <a:lnTo>
                  <a:pt x="80367" y="62507"/>
                </a:lnTo>
                <a:lnTo>
                  <a:pt x="71437" y="62507"/>
                </a:lnTo>
                <a:lnTo>
                  <a:pt x="62507" y="62507"/>
                </a:lnTo>
                <a:lnTo>
                  <a:pt x="53578" y="62507"/>
                </a:lnTo>
                <a:lnTo>
                  <a:pt x="44648" y="62507"/>
                </a:lnTo>
                <a:lnTo>
                  <a:pt x="35718" y="71437"/>
                </a:lnTo>
                <a:lnTo>
                  <a:pt x="26789" y="80367"/>
                </a:lnTo>
                <a:lnTo>
                  <a:pt x="17859" y="98226"/>
                </a:lnTo>
                <a:lnTo>
                  <a:pt x="8929" y="107156"/>
                </a:lnTo>
                <a:lnTo>
                  <a:pt x="8929" y="125015"/>
                </a:lnTo>
                <a:lnTo>
                  <a:pt x="0" y="142875"/>
                </a:lnTo>
                <a:lnTo>
                  <a:pt x="0" y="160734"/>
                </a:lnTo>
                <a:lnTo>
                  <a:pt x="0" y="178593"/>
                </a:lnTo>
                <a:lnTo>
                  <a:pt x="0" y="196453"/>
                </a:lnTo>
                <a:lnTo>
                  <a:pt x="8929" y="214312"/>
                </a:lnTo>
                <a:lnTo>
                  <a:pt x="17859" y="232171"/>
                </a:lnTo>
                <a:lnTo>
                  <a:pt x="26789" y="250031"/>
                </a:lnTo>
                <a:lnTo>
                  <a:pt x="44648" y="258960"/>
                </a:lnTo>
                <a:lnTo>
                  <a:pt x="62507" y="276820"/>
                </a:lnTo>
                <a:lnTo>
                  <a:pt x="80367" y="285750"/>
                </a:lnTo>
                <a:lnTo>
                  <a:pt x="98226" y="285750"/>
                </a:lnTo>
                <a:lnTo>
                  <a:pt x="125015" y="294679"/>
                </a:lnTo>
                <a:lnTo>
                  <a:pt x="142875" y="285750"/>
                </a:lnTo>
                <a:lnTo>
                  <a:pt x="169664" y="285750"/>
                </a:lnTo>
                <a:lnTo>
                  <a:pt x="187523" y="276820"/>
                </a:lnTo>
                <a:lnTo>
                  <a:pt x="214312" y="267890"/>
                </a:lnTo>
                <a:lnTo>
                  <a:pt x="232172" y="258960"/>
                </a:lnTo>
                <a:lnTo>
                  <a:pt x="250031" y="241101"/>
                </a:lnTo>
                <a:lnTo>
                  <a:pt x="258961" y="223242"/>
                </a:lnTo>
                <a:lnTo>
                  <a:pt x="276820" y="205382"/>
                </a:lnTo>
                <a:lnTo>
                  <a:pt x="294679" y="178593"/>
                </a:lnTo>
                <a:lnTo>
                  <a:pt x="303609" y="160734"/>
                </a:lnTo>
                <a:lnTo>
                  <a:pt x="321468" y="142875"/>
                </a:lnTo>
                <a:lnTo>
                  <a:pt x="330398" y="116085"/>
                </a:lnTo>
                <a:lnTo>
                  <a:pt x="339328" y="98226"/>
                </a:lnTo>
                <a:lnTo>
                  <a:pt x="339328" y="80367"/>
                </a:lnTo>
                <a:lnTo>
                  <a:pt x="348257" y="62507"/>
                </a:lnTo>
                <a:lnTo>
                  <a:pt x="348257" y="44648"/>
                </a:lnTo>
                <a:lnTo>
                  <a:pt x="348257" y="35718"/>
                </a:lnTo>
                <a:lnTo>
                  <a:pt x="348257" y="17859"/>
                </a:lnTo>
                <a:lnTo>
                  <a:pt x="339328" y="17859"/>
                </a:lnTo>
                <a:lnTo>
                  <a:pt x="339328" y="8929"/>
                </a:lnTo>
                <a:lnTo>
                  <a:pt x="330398" y="0"/>
                </a:lnTo>
                <a:lnTo>
                  <a:pt x="321468" y="0"/>
                </a:lnTo>
                <a:lnTo>
                  <a:pt x="312539" y="0"/>
                </a:lnTo>
                <a:lnTo>
                  <a:pt x="303609" y="8929"/>
                </a:lnTo>
                <a:lnTo>
                  <a:pt x="294679" y="17859"/>
                </a:lnTo>
                <a:lnTo>
                  <a:pt x="285750" y="17859"/>
                </a:lnTo>
                <a:lnTo>
                  <a:pt x="285750" y="1785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2" name="Freeform 161"/>
          <p:cNvSpPr/>
          <p:nvPr/>
        </p:nvSpPr>
        <p:spPr bwMode="auto">
          <a:xfrm>
            <a:off x="4009430" y="4313039"/>
            <a:ext cx="375048" cy="428626"/>
          </a:xfrm>
          <a:custGeom>
            <a:avLst/>
            <a:gdLst/>
            <a:ahLst/>
            <a:cxnLst/>
            <a:rect l="0" t="0" r="0" b="0"/>
            <a:pathLst>
              <a:path w="375048" h="428626">
                <a:moveTo>
                  <a:pt x="116086" y="89297"/>
                </a:moveTo>
                <a:lnTo>
                  <a:pt x="116086" y="89297"/>
                </a:lnTo>
                <a:lnTo>
                  <a:pt x="107156" y="89297"/>
                </a:lnTo>
                <a:lnTo>
                  <a:pt x="107156" y="89297"/>
                </a:lnTo>
                <a:lnTo>
                  <a:pt x="98226" y="89297"/>
                </a:lnTo>
                <a:lnTo>
                  <a:pt x="89297" y="89297"/>
                </a:lnTo>
                <a:lnTo>
                  <a:pt x="80367" y="89297"/>
                </a:lnTo>
                <a:lnTo>
                  <a:pt x="62508" y="98226"/>
                </a:lnTo>
                <a:lnTo>
                  <a:pt x="53578" y="107156"/>
                </a:lnTo>
                <a:lnTo>
                  <a:pt x="35718" y="116086"/>
                </a:lnTo>
                <a:lnTo>
                  <a:pt x="26789" y="133945"/>
                </a:lnTo>
                <a:lnTo>
                  <a:pt x="17859" y="142875"/>
                </a:lnTo>
                <a:lnTo>
                  <a:pt x="8929" y="160734"/>
                </a:lnTo>
                <a:lnTo>
                  <a:pt x="0" y="187523"/>
                </a:lnTo>
                <a:lnTo>
                  <a:pt x="0" y="205382"/>
                </a:lnTo>
                <a:lnTo>
                  <a:pt x="0" y="232172"/>
                </a:lnTo>
                <a:lnTo>
                  <a:pt x="0" y="250031"/>
                </a:lnTo>
                <a:lnTo>
                  <a:pt x="0" y="276820"/>
                </a:lnTo>
                <a:lnTo>
                  <a:pt x="8929" y="294679"/>
                </a:lnTo>
                <a:lnTo>
                  <a:pt x="17859" y="321468"/>
                </a:lnTo>
                <a:lnTo>
                  <a:pt x="26789" y="348257"/>
                </a:lnTo>
                <a:lnTo>
                  <a:pt x="35718" y="366117"/>
                </a:lnTo>
                <a:lnTo>
                  <a:pt x="53578" y="383976"/>
                </a:lnTo>
                <a:lnTo>
                  <a:pt x="71437" y="401836"/>
                </a:lnTo>
                <a:lnTo>
                  <a:pt x="89297" y="410765"/>
                </a:lnTo>
                <a:lnTo>
                  <a:pt x="107156" y="419695"/>
                </a:lnTo>
                <a:lnTo>
                  <a:pt x="125015" y="428625"/>
                </a:lnTo>
                <a:lnTo>
                  <a:pt x="142875" y="428625"/>
                </a:lnTo>
                <a:lnTo>
                  <a:pt x="151804" y="428625"/>
                </a:lnTo>
                <a:lnTo>
                  <a:pt x="169664" y="419695"/>
                </a:lnTo>
                <a:lnTo>
                  <a:pt x="187523" y="410765"/>
                </a:lnTo>
                <a:lnTo>
                  <a:pt x="205383" y="401836"/>
                </a:lnTo>
                <a:lnTo>
                  <a:pt x="223242" y="383976"/>
                </a:lnTo>
                <a:lnTo>
                  <a:pt x="241101" y="366117"/>
                </a:lnTo>
                <a:lnTo>
                  <a:pt x="258961" y="357187"/>
                </a:lnTo>
                <a:lnTo>
                  <a:pt x="276820" y="339328"/>
                </a:lnTo>
                <a:lnTo>
                  <a:pt x="294679" y="312539"/>
                </a:lnTo>
                <a:lnTo>
                  <a:pt x="312539" y="294679"/>
                </a:lnTo>
                <a:lnTo>
                  <a:pt x="321468" y="267890"/>
                </a:lnTo>
                <a:lnTo>
                  <a:pt x="339328" y="250031"/>
                </a:lnTo>
                <a:lnTo>
                  <a:pt x="348258" y="223242"/>
                </a:lnTo>
                <a:lnTo>
                  <a:pt x="357187" y="205382"/>
                </a:lnTo>
                <a:lnTo>
                  <a:pt x="366117" y="178593"/>
                </a:lnTo>
                <a:lnTo>
                  <a:pt x="366117" y="151804"/>
                </a:lnTo>
                <a:lnTo>
                  <a:pt x="366117" y="133945"/>
                </a:lnTo>
                <a:lnTo>
                  <a:pt x="375047" y="107156"/>
                </a:lnTo>
                <a:lnTo>
                  <a:pt x="375047" y="89297"/>
                </a:lnTo>
                <a:lnTo>
                  <a:pt x="366117" y="71437"/>
                </a:lnTo>
                <a:lnTo>
                  <a:pt x="357187" y="53578"/>
                </a:lnTo>
                <a:lnTo>
                  <a:pt x="348258" y="35718"/>
                </a:lnTo>
                <a:lnTo>
                  <a:pt x="339328" y="26789"/>
                </a:lnTo>
                <a:lnTo>
                  <a:pt x="330398" y="8929"/>
                </a:lnTo>
                <a:lnTo>
                  <a:pt x="312539" y="8929"/>
                </a:lnTo>
                <a:lnTo>
                  <a:pt x="303609" y="0"/>
                </a:lnTo>
                <a:lnTo>
                  <a:pt x="285750" y="0"/>
                </a:lnTo>
                <a:lnTo>
                  <a:pt x="267890" y="0"/>
                </a:lnTo>
                <a:lnTo>
                  <a:pt x="258961" y="8929"/>
                </a:lnTo>
                <a:lnTo>
                  <a:pt x="250031" y="8929"/>
                </a:lnTo>
                <a:lnTo>
                  <a:pt x="250031" y="892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3" name="Freeform 162"/>
          <p:cNvSpPr/>
          <p:nvPr/>
        </p:nvSpPr>
        <p:spPr bwMode="auto">
          <a:xfrm>
            <a:off x="4411266" y="4375546"/>
            <a:ext cx="383977" cy="419697"/>
          </a:xfrm>
          <a:custGeom>
            <a:avLst/>
            <a:gdLst/>
            <a:ahLst/>
            <a:cxnLst/>
            <a:rect l="0" t="0" r="0" b="0"/>
            <a:pathLst>
              <a:path w="383977" h="419697">
                <a:moveTo>
                  <a:pt x="116086" y="80368"/>
                </a:moveTo>
                <a:lnTo>
                  <a:pt x="116086" y="80368"/>
                </a:lnTo>
                <a:lnTo>
                  <a:pt x="107156" y="80368"/>
                </a:lnTo>
                <a:lnTo>
                  <a:pt x="107156" y="71438"/>
                </a:lnTo>
                <a:lnTo>
                  <a:pt x="98226" y="71438"/>
                </a:lnTo>
                <a:lnTo>
                  <a:pt x="89297" y="71438"/>
                </a:lnTo>
                <a:lnTo>
                  <a:pt x="71437" y="71438"/>
                </a:lnTo>
                <a:lnTo>
                  <a:pt x="62507" y="71438"/>
                </a:lnTo>
                <a:lnTo>
                  <a:pt x="53578" y="80368"/>
                </a:lnTo>
                <a:lnTo>
                  <a:pt x="44648" y="89297"/>
                </a:lnTo>
                <a:lnTo>
                  <a:pt x="35718" y="98227"/>
                </a:lnTo>
                <a:lnTo>
                  <a:pt x="26789" y="107157"/>
                </a:lnTo>
                <a:lnTo>
                  <a:pt x="17859" y="116086"/>
                </a:lnTo>
                <a:lnTo>
                  <a:pt x="8929" y="133946"/>
                </a:lnTo>
                <a:lnTo>
                  <a:pt x="8929" y="151805"/>
                </a:lnTo>
                <a:lnTo>
                  <a:pt x="8929" y="178594"/>
                </a:lnTo>
                <a:lnTo>
                  <a:pt x="0" y="205383"/>
                </a:lnTo>
                <a:lnTo>
                  <a:pt x="8929" y="223243"/>
                </a:lnTo>
                <a:lnTo>
                  <a:pt x="8929" y="250032"/>
                </a:lnTo>
                <a:lnTo>
                  <a:pt x="17859" y="276821"/>
                </a:lnTo>
                <a:lnTo>
                  <a:pt x="26789" y="294680"/>
                </a:lnTo>
                <a:lnTo>
                  <a:pt x="35718" y="321469"/>
                </a:lnTo>
                <a:lnTo>
                  <a:pt x="44648" y="339329"/>
                </a:lnTo>
                <a:lnTo>
                  <a:pt x="62507" y="357188"/>
                </a:lnTo>
                <a:lnTo>
                  <a:pt x="80367" y="375047"/>
                </a:lnTo>
                <a:lnTo>
                  <a:pt x="89297" y="392907"/>
                </a:lnTo>
                <a:lnTo>
                  <a:pt x="107156" y="401836"/>
                </a:lnTo>
                <a:lnTo>
                  <a:pt x="125015" y="410766"/>
                </a:lnTo>
                <a:lnTo>
                  <a:pt x="142875" y="419696"/>
                </a:lnTo>
                <a:lnTo>
                  <a:pt x="151804" y="419696"/>
                </a:lnTo>
                <a:lnTo>
                  <a:pt x="169664" y="419696"/>
                </a:lnTo>
                <a:lnTo>
                  <a:pt x="187523" y="410766"/>
                </a:lnTo>
                <a:lnTo>
                  <a:pt x="205382" y="401836"/>
                </a:lnTo>
                <a:lnTo>
                  <a:pt x="223242" y="401836"/>
                </a:lnTo>
                <a:lnTo>
                  <a:pt x="241101" y="383977"/>
                </a:lnTo>
                <a:lnTo>
                  <a:pt x="258961" y="366118"/>
                </a:lnTo>
                <a:lnTo>
                  <a:pt x="276820" y="357188"/>
                </a:lnTo>
                <a:lnTo>
                  <a:pt x="285750" y="330399"/>
                </a:lnTo>
                <a:lnTo>
                  <a:pt x="303609" y="312540"/>
                </a:lnTo>
                <a:lnTo>
                  <a:pt x="321468" y="285750"/>
                </a:lnTo>
                <a:lnTo>
                  <a:pt x="330398" y="267891"/>
                </a:lnTo>
                <a:lnTo>
                  <a:pt x="339328" y="250032"/>
                </a:lnTo>
                <a:lnTo>
                  <a:pt x="357187" y="223243"/>
                </a:lnTo>
                <a:lnTo>
                  <a:pt x="366117" y="205383"/>
                </a:lnTo>
                <a:lnTo>
                  <a:pt x="375047" y="178594"/>
                </a:lnTo>
                <a:lnTo>
                  <a:pt x="375047" y="151805"/>
                </a:lnTo>
                <a:lnTo>
                  <a:pt x="383976" y="133946"/>
                </a:lnTo>
                <a:lnTo>
                  <a:pt x="383976" y="107157"/>
                </a:lnTo>
                <a:lnTo>
                  <a:pt x="383976" y="89297"/>
                </a:lnTo>
                <a:lnTo>
                  <a:pt x="383976" y="71438"/>
                </a:lnTo>
                <a:lnTo>
                  <a:pt x="375047" y="53579"/>
                </a:lnTo>
                <a:lnTo>
                  <a:pt x="366117" y="35719"/>
                </a:lnTo>
                <a:lnTo>
                  <a:pt x="357187" y="26790"/>
                </a:lnTo>
                <a:lnTo>
                  <a:pt x="348257" y="17860"/>
                </a:lnTo>
                <a:lnTo>
                  <a:pt x="339328" y="8930"/>
                </a:lnTo>
                <a:lnTo>
                  <a:pt x="321468" y="0"/>
                </a:lnTo>
                <a:lnTo>
                  <a:pt x="303609" y="0"/>
                </a:lnTo>
                <a:lnTo>
                  <a:pt x="285750" y="8930"/>
                </a:lnTo>
                <a:lnTo>
                  <a:pt x="267890" y="8930"/>
                </a:lnTo>
                <a:lnTo>
                  <a:pt x="250031" y="17860"/>
                </a:lnTo>
                <a:lnTo>
                  <a:pt x="241101" y="26790"/>
                </a:lnTo>
                <a:lnTo>
                  <a:pt x="232172" y="35719"/>
                </a:lnTo>
                <a:lnTo>
                  <a:pt x="232172" y="3571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4" name="Freeform 163"/>
          <p:cNvSpPr/>
          <p:nvPr/>
        </p:nvSpPr>
        <p:spPr bwMode="auto">
          <a:xfrm>
            <a:off x="3312914" y="4982766"/>
            <a:ext cx="303610" cy="17860"/>
          </a:xfrm>
          <a:custGeom>
            <a:avLst/>
            <a:gdLst/>
            <a:ahLst/>
            <a:cxnLst/>
            <a:rect l="0" t="0" r="0" b="0"/>
            <a:pathLst>
              <a:path w="303610" h="17860">
                <a:moveTo>
                  <a:pt x="0" y="17859"/>
                </a:moveTo>
                <a:lnTo>
                  <a:pt x="0" y="8929"/>
                </a:lnTo>
                <a:lnTo>
                  <a:pt x="0" y="8929"/>
                </a:lnTo>
                <a:lnTo>
                  <a:pt x="0" y="8929"/>
                </a:lnTo>
                <a:lnTo>
                  <a:pt x="0" y="8929"/>
                </a:lnTo>
                <a:lnTo>
                  <a:pt x="0" y="0"/>
                </a:lnTo>
                <a:lnTo>
                  <a:pt x="8930" y="0"/>
                </a:lnTo>
                <a:lnTo>
                  <a:pt x="8930" y="0"/>
                </a:lnTo>
                <a:lnTo>
                  <a:pt x="17859" y="0"/>
                </a:lnTo>
                <a:lnTo>
                  <a:pt x="26789" y="0"/>
                </a:lnTo>
                <a:lnTo>
                  <a:pt x="35719" y="0"/>
                </a:lnTo>
                <a:lnTo>
                  <a:pt x="44649" y="0"/>
                </a:lnTo>
                <a:lnTo>
                  <a:pt x="53578" y="0"/>
                </a:lnTo>
                <a:lnTo>
                  <a:pt x="62508" y="0"/>
                </a:lnTo>
                <a:lnTo>
                  <a:pt x="80367" y="0"/>
                </a:lnTo>
                <a:lnTo>
                  <a:pt x="98227" y="0"/>
                </a:lnTo>
                <a:lnTo>
                  <a:pt x="116086" y="0"/>
                </a:lnTo>
                <a:lnTo>
                  <a:pt x="133945" y="0"/>
                </a:lnTo>
                <a:lnTo>
                  <a:pt x="151805" y="0"/>
                </a:lnTo>
                <a:lnTo>
                  <a:pt x="178594" y="0"/>
                </a:lnTo>
                <a:lnTo>
                  <a:pt x="196453" y="8929"/>
                </a:lnTo>
                <a:lnTo>
                  <a:pt x="214313" y="8929"/>
                </a:lnTo>
                <a:lnTo>
                  <a:pt x="241102" y="8929"/>
                </a:lnTo>
                <a:lnTo>
                  <a:pt x="258961" y="8929"/>
                </a:lnTo>
                <a:lnTo>
                  <a:pt x="276820" y="8929"/>
                </a:lnTo>
                <a:lnTo>
                  <a:pt x="294680" y="8929"/>
                </a:lnTo>
                <a:lnTo>
                  <a:pt x="303609" y="8929"/>
                </a:lnTo>
                <a:lnTo>
                  <a:pt x="303609" y="892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5" name="Freeform 164"/>
          <p:cNvSpPr/>
          <p:nvPr/>
        </p:nvSpPr>
        <p:spPr bwMode="auto">
          <a:xfrm>
            <a:off x="3527227" y="4652367"/>
            <a:ext cx="8930" cy="8930"/>
          </a:xfrm>
          <a:custGeom>
            <a:avLst/>
            <a:gdLst/>
            <a:ahLst/>
            <a:cxnLst/>
            <a:rect l="0" t="0" r="0" b="0"/>
            <a:pathLst>
              <a:path w="8930" h="8930">
                <a:moveTo>
                  <a:pt x="8929" y="0"/>
                </a:moveTo>
                <a:lnTo>
                  <a:pt x="8929" y="0"/>
                </a:lnTo>
                <a:lnTo>
                  <a:pt x="8929" y="0"/>
                </a:lnTo>
                <a:lnTo>
                  <a:pt x="8929" y="0"/>
                </a:lnTo>
                <a:lnTo>
                  <a:pt x="8929" y="0"/>
                </a:lnTo>
                <a:lnTo>
                  <a:pt x="8929" y="0"/>
                </a:lnTo>
                <a:lnTo>
                  <a:pt x="8929" y="0"/>
                </a:lnTo>
                <a:lnTo>
                  <a:pt x="8929" y="0"/>
                </a:lnTo>
                <a:lnTo>
                  <a:pt x="8929" y="0"/>
                </a:lnTo>
                <a:lnTo>
                  <a:pt x="0" y="8929"/>
                </a:lnTo>
                <a:lnTo>
                  <a:pt x="0" y="8929"/>
                </a:lnTo>
                <a:lnTo>
                  <a:pt x="0" y="892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6" name="Freeform 165"/>
          <p:cNvSpPr/>
          <p:nvPr/>
        </p:nvSpPr>
        <p:spPr bwMode="auto">
          <a:xfrm>
            <a:off x="3420070" y="5054203"/>
            <a:ext cx="8931" cy="1"/>
          </a:xfrm>
          <a:custGeom>
            <a:avLst/>
            <a:gdLst/>
            <a:ahLst/>
            <a:cxnLst/>
            <a:rect l="0" t="0" r="0" b="0"/>
            <a:pathLst>
              <a:path w="8931" h="1">
                <a:moveTo>
                  <a:pt x="8930" y="0"/>
                </a:moveTo>
                <a:lnTo>
                  <a:pt x="8930" y="0"/>
                </a:lnTo>
                <a:lnTo>
                  <a:pt x="8930" y="0"/>
                </a:lnTo>
                <a:lnTo>
                  <a:pt x="8930" y="0"/>
                </a:lnTo>
                <a:lnTo>
                  <a:pt x="8930" y="0"/>
                </a:lnTo>
                <a:lnTo>
                  <a:pt x="0" y="0"/>
                </a:lnTo>
                <a:lnTo>
                  <a:pt x="0" y="0"/>
                </a:lnTo>
                <a:lnTo>
                  <a:pt x="0" y="0"/>
                </a:lnTo>
                <a:lnTo>
                  <a:pt x="0" y="0"/>
                </a:lnTo>
                <a:lnTo>
                  <a:pt x="0" y="0"/>
                </a:lnTo>
                <a:lnTo>
                  <a:pt x="0" y="0"/>
                </a:lnTo>
                <a:lnTo>
                  <a:pt x="0" y="0"/>
                </a:lnTo>
                <a:lnTo>
                  <a:pt x="0" y="0"/>
                </a:lnTo>
                <a:lnTo>
                  <a:pt x="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7" name="Freeform 166"/>
          <p:cNvSpPr/>
          <p:nvPr/>
        </p:nvSpPr>
        <p:spPr bwMode="auto">
          <a:xfrm>
            <a:off x="3464719" y="4705945"/>
            <a:ext cx="35720" cy="17860"/>
          </a:xfrm>
          <a:custGeom>
            <a:avLst/>
            <a:gdLst/>
            <a:ahLst/>
            <a:cxnLst/>
            <a:rect l="0" t="0" r="0" b="0"/>
            <a:pathLst>
              <a:path w="35720" h="17860">
                <a:moveTo>
                  <a:pt x="0" y="17859"/>
                </a:moveTo>
                <a:lnTo>
                  <a:pt x="8929" y="8930"/>
                </a:lnTo>
                <a:lnTo>
                  <a:pt x="8929" y="8930"/>
                </a:lnTo>
                <a:lnTo>
                  <a:pt x="8929" y="8930"/>
                </a:lnTo>
                <a:lnTo>
                  <a:pt x="17859" y="8930"/>
                </a:lnTo>
                <a:lnTo>
                  <a:pt x="17859" y="8930"/>
                </a:lnTo>
                <a:lnTo>
                  <a:pt x="26789" y="0"/>
                </a:lnTo>
                <a:lnTo>
                  <a:pt x="26789" y="0"/>
                </a:lnTo>
                <a:lnTo>
                  <a:pt x="35719" y="0"/>
                </a:lnTo>
                <a:lnTo>
                  <a:pt x="35719" y="0"/>
                </a:lnTo>
                <a:lnTo>
                  <a:pt x="35719" y="0"/>
                </a:lnTo>
                <a:lnTo>
                  <a:pt x="35719" y="0"/>
                </a:lnTo>
                <a:lnTo>
                  <a:pt x="35719" y="0"/>
                </a:lnTo>
                <a:lnTo>
                  <a:pt x="35719" y="0"/>
                </a:lnTo>
                <a:lnTo>
                  <a:pt x="35719" y="0"/>
                </a:lnTo>
                <a:lnTo>
                  <a:pt x="35719" y="0"/>
                </a:lnTo>
                <a:lnTo>
                  <a:pt x="35719" y="0"/>
                </a:lnTo>
                <a:lnTo>
                  <a:pt x="35719" y="0"/>
                </a:lnTo>
                <a:lnTo>
                  <a:pt x="35719" y="0"/>
                </a:lnTo>
                <a:lnTo>
                  <a:pt x="35719"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8" name="Freeform 167"/>
          <p:cNvSpPr/>
          <p:nvPr/>
        </p:nvSpPr>
        <p:spPr bwMode="auto">
          <a:xfrm>
            <a:off x="3437930" y="4705945"/>
            <a:ext cx="8930" cy="1"/>
          </a:xfrm>
          <a:custGeom>
            <a:avLst/>
            <a:gdLst/>
            <a:ahLst/>
            <a:cxnLst/>
            <a:rect l="0" t="0" r="0" b="0"/>
            <a:pathLst>
              <a:path w="8930" h="1">
                <a:moveTo>
                  <a:pt x="0" y="0"/>
                </a:moveTo>
                <a:lnTo>
                  <a:pt x="0" y="0"/>
                </a:lnTo>
                <a:lnTo>
                  <a:pt x="0" y="0"/>
                </a:lnTo>
                <a:lnTo>
                  <a:pt x="0" y="0"/>
                </a:lnTo>
                <a:lnTo>
                  <a:pt x="8929" y="0"/>
                </a:lnTo>
                <a:lnTo>
                  <a:pt x="8929" y="0"/>
                </a:lnTo>
                <a:lnTo>
                  <a:pt x="8929" y="0"/>
                </a:lnTo>
                <a:lnTo>
                  <a:pt x="8929" y="0"/>
                </a:lnTo>
                <a:lnTo>
                  <a:pt x="8929"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9" name="Freeform 168"/>
          <p:cNvSpPr/>
          <p:nvPr/>
        </p:nvSpPr>
        <p:spPr bwMode="auto">
          <a:xfrm>
            <a:off x="3446859" y="4741664"/>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0" name="Freeform 169"/>
          <p:cNvSpPr/>
          <p:nvPr/>
        </p:nvSpPr>
        <p:spPr bwMode="auto">
          <a:xfrm>
            <a:off x="3464719" y="4688086"/>
            <a:ext cx="8930" cy="1"/>
          </a:xfrm>
          <a:custGeom>
            <a:avLst/>
            <a:gdLst/>
            <a:ahLst/>
            <a:cxnLst/>
            <a:rect l="0" t="0" r="0" b="0"/>
            <a:pathLst>
              <a:path w="8930" h="1">
                <a:moveTo>
                  <a:pt x="0" y="0"/>
                </a:moveTo>
                <a:lnTo>
                  <a:pt x="0" y="0"/>
                </a:lnTo>
                <a:lnTo>
                  <a:pt x="0" y="0"/>
                </a:lnTo>
                <a:lnTo>
                  <a:pt x="0" y="0"/>
                </a:lnTo>
                <a:lnTo>
                  <a:pt x="8929" y="0"/>
                </a:lnTo>
                <a:lnTo>
                  <a:pt x="8929" y="0"/>
                </a:lnTo>
                <a:lnTo>
                  <a:pt x="8929" y="0"/>
                </a:lnTo>
                <a:lnTo>
                  <a:pt x="8929"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1" name="Freeform 170"/>
          <p:cNvSpPr/>
          <p:nvPr/>
        </p:nvSpPr>
        <p:spPr bwMode="auto">
          <a:xfrm>
            <a:off x="3500438" y="4723804"/>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2" name="Freeform 171"/>
          <p:cNvSpPr/>
          <p:nvPr/>
        </p:nvSpPr>
        <p:spPr bwMode="auto">
          <a:xfrm>
            <a:off x="2669977" y="5080992"/>
            <a:ext cx="401837" cy="625079"/>
          </a:xfrm>
          <a:custGeom>
            <a:avLst/>
            <a:gdLst/>
            <a:ahLst/>
            <a:cxnLst/>
            <a:rect l="0" t="0" r="0" b="0"/>
            <a:pathLst>
              <a:path w="401837" h="625079">
                <a:moveTo>
                  <a:pt x="0" y="80367"/>
                </a:moveTo>
                <a:lnTo>
                  <a:pt x="0" y="80367"/>
                </a:lnTo>
                <a:lnTo>
                  <a:pt x="0" y="80367"/>
                </a:lnTo>
                <a:lnTo>
                  <a:pt x="0" y="80367"/>
                </a:lnTo>
                <a:lnTo>
                  <a:pt x="0" y="80367"/>
                </a:lnTo>
                <a:lnTo>
                  <a:pt x="0" y="71438"/>
                </a:lnTo>
                <a:lnTo>
                  <a:pt x="0" y="71438"/>
                </a:lnTo>
                <a:lnTo>
                  <a:pt x="0" y="62508"/>
                </a:lnTo>
                <a:lnTo>
                  <a:pt x="0" y="53578"/>
                </a:lnTo>
                <a:lnTo>
                  <a:pt x="0" y="44649"/>
                </a:lnTo>
                <a:lnTo>
                  <a:pt x="8929" y="35719"/>
                </a:lnTo>
                <a:lnTo>
                  <a:pt x="17859" y="26789"/>
                </a:lnTo>
                <a:lnTo>
                  <a:pt x="35718" y="17860"/>
                </a:lnTo>
                <a:lnTo>
                  <a:pt x="53578" y="8930"/>
                </a:lnTo>
                <a:lnTo>
                  <a:pt x="71437" y="8930"/>
                </a:lnTo>
                <a:lnTo>
                  <a:pt x="98226" y="0"/>
                </a:lnTo>
                <a:lnTo>
                  <a:pt x="116086" y="0"/>
                </a:lnTo>
                <a:lnTo>
                  <a:pt x="133945" y="0"/>
                </a:lnTo>
                <a:lnTo>
                  <a:pt x="160734" y="0"/>
                </a:lnTo>
                <a:lnTo>
                  <a:pt x="178593" y="0"/>
                </a:lnTo>
                <a:lnTo>
                  <a:pt x="196453" y="8930"/>
                </a:lnTo>
                <a:lnTo>
                  <a:pt x="214312" y="8930"/>
                </a:lnTo>
                <a:lnTo>
                  <a:pt x="241101" y="17860"/>
                </a:lnTo>
                <a:lnTo>
                  <a:pt x="258961" y="26789"/>
                </a:lnTo>
                <a:lnTo>
                  <a:pt x="276820" y="44649"/>
                </a:lnTo>
                <a:lnTo>
                  <a:pt x="294679" y="53578"/>
                </a:lnTo>
                <a:lnTo>
                  <a:pt x="312539" y="71438"/>
                </a:lnTo>
                <a:lnTo>
                  <a:pt x="321468" y="89297"/>
                </a:lnTo>
                <a:lnTo>
                  <a:pt x="339328" y="116086"/>
                </a:lnTo>
                <a:lnTo>
                  <a:pt x="348257" y="133946"/>
                </a:lnTo>
                <a:lnTo>
                  <a:pt x="357187" y="160735"/>
                </a:lnTo>
                <a:lnTo>
                  <a:pt x="357187" y="178594"/>
                </a:lnTo>
                <a:lnTo>
                  <a:pt x="357187" y="205383"/>
                </a:lnTo>
                <a:lnTo>
                  <a:pt x="357187" y="232172"/>
                </a:lnTo>
                <a:lnTo>
                  <a:pt x="348257" y="250031"/>
                </a:lnTo>
                <a:lnTo>
                  <a:pt x="339328" y="276821"/>
                </a:lnTo>
                <a:lnTo>
                  <a:pt x="321468" y="303610"/>
                </a:lnTo>
                <a:lnTo>
                  <a:pt x="303609" y="321469"/>
                </a:lnTo>
                <a:lnTo>
                  <a:pt x="276820" y="339328"/>
                </a:lnTo>
                <a:lnTo>
                  <a:pt x="258961" y="366117"/>
                </a:lnTo>
                <a:lnTo>
                  <a:pt x="232171" y="383977"/>
                </a:lnTo>
                <a:lnTo>
                  <a:pt x="214312" y="410766"/>
                </a:lnTo>
                <a:lnTo>
                  <a:pt x="196453" y="428625"/>
                </a:lnTo>
                <a:lnTo>
                  <a:pt x="178593" y="455414"/>
                </a:lnTo>
                <a:lnTo>
                  <a:pt x="169664" y="473274"/>
                </a:lnTo>
                <a:lnTo>
                  <a:pt x="160734" y="482203"/>
                </a:lnTo>
                <a:lnTo>
                  <a:pt x="151804" y="500062"/>
                </a:lnTo>
                <a:lnTo>
                  <a:pt x="151804" y="508992"/>
                </a:lnTo>
                <a:lnTo>
                  <a:pt x="160734" y="517921"/>
                </a:lnTo>
                <a:lnTo>
                  <a:pt x="169664" y="535781"/>
                </a:lnTo>
                <a:lnTo>
                  <a:pt x="178593" y="544710"/>
                </a:lnTo>
                <a:lnTo>
                  <a:pt x="196453" y="553640"/>
                </a:lnTo>
                <a:lnTo>
                  <a:pt x="223242" y="562570"/>
                </a:lnTo>
                <a:lnTo>
                  <a:pt x="250031" y="571499"/>
                </a:lnTo>
                <a:lnTo>
                  <a:pt x="276820" y="580429"/>
                </a:lnTo>
                <a:lnTo>
                  <a:pt x="312539" y="589359"/>
                </a:lnTo>
                <a:lnTo>
                  <a:pt x="357187" y="607218"/>
                </a:lnTo>
                <a:lnTo>
                  <a:pt x="383976" y="616148"/>
                </a:lnTo>
                <a:lnTo>
                  <a:pt x="401836" y="625078"/>
                </a:lnTo>
                <a:lnTo>
                  <a:pt x="401836" y="62507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3" name="Freeform 172"/>
          <p:cNvSpPr/>
          <p:nvPr/>
        </p:nvSpPr>
        <p:spPr bwMode="auto">
          <a:xfrm>
            <a:off x="3303984" y="5456039"/>
            <a:ext cx="8931" cy="98228"/>
          </a:xfrm>
          <a:custGeom>
            <a:avLst/>
            <a:gdLst/>
            <a:ahLst/>
            <a:cxnLst/>
            <a:rect l="0" t="0" r="0" b="0"/>
            <a:pathLst>
              <a:path w="8931" h="98228">
                <a:moveTo>
                  <a:pt x="8930" y="98227"/>
                </a:moveTo>
                <a:lnTo>
                  <a:pt x="8930" y="89297"/>
                </a:lnTo>
                <a:lnTo>
                  <a:pt x="8930" y="89297"/>
                </a:lnTo>
                <a:lnTo>
                  <a:pt x="8930" y="80367"/>
                </a:lnTo>
                <a:lnTo>
                  <a:pt x="0" y="62508"/>
                </a:lnTo>
                <a:lnTo>
                  <a:pt x="0" y="44649"/>
                </a:lnTo>
                <a:lnTo>
                  <a:pt x="0" y="26789"/>
                </a:lnTo>
                <a:lnTo>
                  <a:pt x="0" y="8930"/>
                </a:lnTo>
                <a:lnTo>
                  <a:pt x="0" y="0"/>
                </a:lnTo>
                <a:lnTo>
                  <a:pt x="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4" name="Freeform 173"/>
          <p:cNvSpPr/>
          <p:nvPr/>
        </p:nvSpPr>
        <p:spPr bwMode="auto">
          <a:xfrm>
            <a:off x="3339703" y="5339953"/>
            <a:ext cx="357189" cy="241102"/>
          </a:xfrm>
          <a:custGeom>
            <a:avLst/>
            <a:gdLst/>
            <a:ahLst/>
            <a:cxnLst/>
            <a:rect l="0" t="0" r="0" b="0"/>
            <a:pathLst>
              <a:path w="357189" h="241102">
                <a:moveTo>
                  <a:pt x="0" y="35719"/>
                </a:moveTo>
                <a:lnTo>
                  <a:pt x="0" y="35719"/>
                </a:lnTo>
                <a:lnTo>
                  <a:pt x="0" y="26789"/>
                </a:lnTo>
                <a:lnTo>
                  <a:pt x="8930" y="17860"/>
                </a:lnTo>
                <a:lnTo>
                  <a:pt x="8930" y="8930"/>
                </a:lnTo>
                <a:lnTo>
                  <a:pt x="17860" y="8930"/>
                </a:lnTo>
                <a:lnTo>
                  <a:pt x="17860" y="0"/>
                </a:lnTo>
                <a:lnTo>
                  <a:pt x="26789" y="0"/>
                </a:lnTo>
                <a:lnTo>
                  <a:pt x="35719" y="0"/>
                </a:lnTo>
                <a:lnTo>
                  <a:pt x="53578" y="8930"/>
                </a:lnTo>
                <a:lnTo>
                  <a:pt x="62508" y="17860"/>
                </a:lnTo>
                <a:lnTo>
                  <a:pt x="71438" y="35719"/>
                </a:lnTo>
                <a:lnTo>
                  <a:pt x="80367" y="53578"/>
                </a:lnTo>
                <a:lnTo>
                  <a:pt x="89297" y="71438"/>
                </a:lnTo>
                <a:lnTo>
                  <a:pt x="98227" y="98227"/>
                </a:lnTo>
                <a:lnTo>
                  <a:pt x="107156" y="116086"/>
                </a:lnTo>
                <a:lnTo>
                  <a:pt x="116086" y="142875"/>
                </a:lnTo>
                <a:lnTo>
                  <a:pt x="125016" y="169664"/>
                </a:lnTo>
                <a:lnTo>
                  <a:pt x="133945" y="196453"/>
                </a:lnTo>
                <a:lnTo>
                  <a:pt x="133945" y="214313"/>
                </a:lnTo>
                <a:lnTo>
                  <a:pt x="133945" y="223242"/>
                </a:lnTo>
                <a:lnTo>
                  <a:pt x="133945" y="232172"/>
                </a:lnTo>
                <a:lnTo>
                  <a:pt x="133945" y="241101"/>
                </a:lnTo>
                <a:lnTo>
                  <a:pt x="133945" y="241101"/>
                </a:lnTo>
                <a:lnTo>
                  <a:pt x="133945" y="232172"/>
                </a:lnTo>
                <a:lnTo>
                  <a:pt x="133945" y="223242"/>
                </a:lnTo>
                <a:lnTo>
                  <a:pt x="133945" y="214313"/>
                </a:lnTo>
                <a:lnTo>
                  <a:pt x="133945" y="196453"/>
                </a:lnTo>
                <a:lnTo>
                  <a:pt x="133945" y="178594"/>
                </a:lnTo>
                <a:lnTo>
                  <a:pt x="142875" y="160735"/>
                </a:lnTo>
                <a:lnTo>
                  <a:pt x="142875" y="133945"/>
                </a:lnTo>
                <a:lnTo>
                  <a:pt x="151805" y="116086"/>
                </a:lnTo>
                <a:lnTo>
                  <a:pt x="160735" y="98227"/>
                </a:lnTo>
                <a:lnTo>
                  <a:pt x="169664" y="71438"/>
                </a:lnTo>
                <a:lnTo>
                  <a:pt x="187524" y="62508"/>
                </a:lnTo>
                <a:lnTo>
                  <a:pt x="196453" y="44649"/>
                </a:lnTo>
                <a:lnTo>
                  <a:pt x="214313" y="44649"/>
                </a:lnTo>
                <a:lnTo>
                  <a:pt x="223242" y="35719"/>
                </a:lnTo>
                <a:lnTo>
                  <a:pt x="241102" y="26789"/>
                </a:lnTo>
                <a:lnTo>
                  <a:pt x="250031" y="26789"/>
                </a:lnTo>
                <a:lnTo>
                  <a:pt x="258961" y="35719"/>
                </a:lnTo>
                <a:lnTo>
                  <a:pt x="276820" y="44649"/>
                </a:lnTo>
                <a:lnTo>
                  <a:pt x="285750" y="62508"/>
                </a:lnTo>
                <a:lnTo>
                  <a:pt x="303610" y="80367"/>
                </a:lnTo>
                <a:lnTo>
                  <a:pt x="312539" y="98227"/>
                </a:lnTo>
                <a:lnTo>
                  <a:pt x="330399" y="125016"/>
                </a:lnTo>
                <a:lnTo>
                  <a:pt x="339328" y="151805"/>
                </a:lnTo>
                <a:lnTo>
                  <a:pt x="348258" y="178594"/>
                </a:lnTo>
                <a:lnTo>
                  <a:pt x="348258" y="205383"/>
                </a:lnTo>
                <a:lnTo>
                  <a:pt x="357188" y="223242"/>
                </a:lnTo>
                <a:lnTo>
                  <a:pt x="357188" y="232172"/>
                </a:lnTo>
                <a:lnTo>
                  <a:pt x="357188" y="232172"/>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5" name="Freeform 174"/>
          <p:cNvSpPr/>
          <p:nvPr/>
        </p:nvSpPr>
        <p:spPr bwMode="auto">
          <a:xfrm>
            <a:off x="3750469" y="5438180"/>
            <a:ext cx="8930" cy="125016"/>
          </a:xfrm>
          <a:custGeom>
            <a:avLst/>
            <a:gdLst/>
            <a:ahLst/>
            <a:cxnLst/>
            <a:rect l="0" t="0" r="0" b="0"/>
            <a:pathLst>
              <a:path w="8930" h="125016">
                <a:moveTo>
                  <a:pt x="0" y="0"/>
                </a:moveTo>
                <a:lnTo>
                  <a:pt x="0" y="0"/>
                </a:lnTo>
                <a:lnTo>
                  <a:pt x="0" y="0"/>
                </a:lnTo>
                <a:lnTo>
                  <a:pt x="8929" y="0"/>
                </a:lnTo>
                <a:lnTo>
                  <a:pt x="8929" y="8929"/>
                </a:lnTo>
                <a:lnTo>
                  <a:pt x="0" y="17859"/>
                </a:lnTo>
                <a:lnTo>
                  <a:pt x="8929" y="35718"/>
                </a:lnTo>
                <a:lnTo>
                  <a:pt x="0" y="53578"/>
                </a:lnTo>
                <a:lnTo>
                  <a:pt x="0" y="71437"/>
                </a:lnTo>
                <a:lnTo>
                  <a:pt x="0" y="98226"/>
                </a:lnTo>
                <a:lnTo>
                  <a:pt x="0" y="107156"/>
                </a:lnTo>
                <a:lnTo>
                  <a:pt x="0" y="125015"/>
                </a:lnTo>
                <a:lnTo>
                  <a:pt x="0" y="12501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6" name="Freeform 175"/>
          <p:cNvSpPr/>
          <p:nvPr/>
        </p:nvSpPr>
        <p:spPr bwMode="auto">
          <a:xfrm>
            <a:off x="2411016" y="4893469"/>
            <a:ext cx="160735" cy="26790"/>
          </a:xfrm>
          <a:custGeom>
            <a:avLst/>
            <a:gdLst/>
            <a:ahLst/>
            <a:cxnLst/>
            <a:rect l="0" t="0" r="0" b="0"/>
            <a:pathLst>
              <a:path w="160735" h="26790">
                <a:moveTo>
                  <a:pt x="0" y="0"/>
                </a:moveTo>
                <a:lnTo>
                  <a:pt x="0" y="0"/>
                </a:lnTo>
                <a:lnTo>
                  <a:pt x="0" y="8929"/>
                </a:lnTo>
                <a:lnTo>
                  <a:pt x="0" y="8929"/>
                </a:lnTo>
                <a:lnTo>
                  <a:pt x="0" y="8929"/>
                </a:lnTo>
                <a:lnTo>
                  <a:pt x="0" y="8929"/>
                </a:lnTo>
                <a:lnTo>
                  <a:pt x="8929" y="8929"/>
                </a:lnTo>
                <a:lnTo>
                  <a:pt x="8929" y="8929"/>
                </a:lnTo>
                <a:lnTo>
                  <a:pt x="17859" y="17859"/>
                </a:lnTo>
                <a:lnTo>
                  <a:pt x="26789" y="17859"/>
                </a:lnTo>
                <a:lnTo>
                  <a:pt x="35718" y="17859"/>
                </a:lnTo>
                <a:lnTo>
                  <a:pt x="44648" y="17859"/>
                </a:lnTo>
                <a:lnTo>
                  <a:pt x="53578" y="17859"/>
                </a:lnTo>
                <a:lnTo>
                  <a:pt x="62507" y="17859"/>
                </a:lnTo>
                <a:lnTo>
                  <a:pt x="71437" y="17859"/>
                </a:lnTo>
                <a:lnTo>
                  <a:pt x="80367" y="17859"/>
                </a:lnTo>
                <a:lnTo>
                  <a:pt x="98226" y="17859"/>
                </a:lnTo>
                <a:lnTo>
                  <a:pt x="107156" y="17859"/>
                </a:lnTo>
                <a:lnTo>
                  <a:pt x="125015" y="17859"/>
                </a:lnTo>
                <a:lnTo>
                  <a:pt x="142875" y="26789"/>
                </a:lnTo>
                <a:lnTo>
                  <a:pt x="151804" y="26789"/>
                </a:lnTo>
                <a:lnTo>
                  <a:pt x="160734" y="26789"/>
                </a:lnTo>
                <a:lnTo>
                  <a:pt x="160734" y="2678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7" name="Freeform 176"/>
          <p:cNvSpPr/>
          <p:nvPr/>
        </p:nvSpPr>
        <p:spPr bwMode="auto">
          <a:xfrm>
            <a:off x="3116461" y="4955977"/>
            <a:ext cx="26790" cy="107157"/>
          </a:xfrm>
          <a:custGeom>
            <a:avLst/>
            <a:gdLst/>
            <a:ahLst/>
            <a:cxnLst/>
            <a:rect l="0" t="0" r="0" b="0"/>
            <a:pathLst>
              <a:path w="26790" h="107157">
                <a:moveTo>
                  <a:pt x="0" y="107156"/>
                </a:moveTo>
                <a:lnTo>
                  <a:pt x="8930" y="107156"/>
                </a:lnTo>
                <a:lnTo>
                  <a:pt x="17859" y="107156"/>
                </a:lnTo>
                <a:lnTo>
                  <a:pt x="17859" y="98226"/>
                </a:lnTo>
                <a:lnTo>
                  <a:pt x="26789" y="62507"/>
                </a:lnTo>
                <a:lnTo>
                  <a:pt x="26789" y="26789"/>
                </a:lnTo>
                <a:lnTo>
                  <a:pt x="26789" y="0"/>
                </a:lnTo>
                <a:lnTo>
                  <a:pt x="26789"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8" name="Freeform 177"/>
          <p:cNvSpPr/>
          <p:nvPr/>
        </p:nvSpPr>
        <p:spPr bwMode="auto">
          <a:xfrm>
            <a:off x="2821781" y="4929188"/>
            <a:ext cx="2098478" cy="178594"/>
          </a:xfrm>
          <a:custGeom>
            <a:avLst/>
            <a:gdLst/>
            <a:ahLst/>
            <a:cxnLst/>
            <a:rect l="0" t="0" r="0" b="0"/>
            <a:pathLst>
              <a:path w="2098478" h="178594">
                <a:moveTo>
                  <a:pt x="0" y="0"/>
                </a:moveTo>
                <a:lnTo>
                  <a:pt x="8930" y="0"/>
                </a:lnTo>
                <a:lnTo>
                  <a:pt x="26789" y="8929"/>
                </a:lnTo>
                <a:lnTo>
                  <a:pt x="26789" y="8929"/>
                </a:lnTo>
                <a:lnTo>
                  <a:pt x="53578" y="8929"/>
                </a:lnTo>
                <a:lnTo>
                  <a:pt x="80367" y="8929"/>
                </a:lnTo>
                <a:lnTo>
                  <a:pt x="107157" y="8929"/>
                </a:lnTo>
                <a:lnTo>
                  <a:pt x="125016" y="8929"/>
                </a:lnTo>
                <a:lnTo>
                  <a:pt x="151805" y="17859"/>
                </a:lnTo>
                <a:lnTo>
                  <a:pt x="178594" y="17859"/>
                </a:lnTo>
                <a:lnTo>
                  <a:pt x="205383" y="17859"/>
                </a:lnTo>
                <a:lnTo>
                  <a:pt x="232172" y="17859"/>
                </a:lnTo>
                <a:lnTo>
                  <a:pt x="258961" y="26789"/>
                </a:lnTo>
                <a:lnTo>
                  <a:pt x="285750" y="26789"/>
                </a:lnTo>
                <a:lnTo>
                  <a:pt x="312539" y="26789"/>
                </a:lnTo>
                <a:lnTo>
                  <a:pt x="339328" y="26789"/>
                </a:lnTo>
                <a:lnTo>
                  <a:pt x="375047" y="26789"/>
                </a:lnTo>
                <a:lnTo>
                  <a:pt x="401836" y="35718"/>
                </a:lnTo>
                <a:lnTo>
                  <a:pt x="428625" y="35718"/>
                </a:lnTo>
                <a:lnTo>
                  <a:pt x="455414" y="35718"/>
                </a:lnTo>
                <a:lnTo>
                  <a:pt x="482203" y="35718"/>
                </a:lnTo>
                <a:lnTo>
                  <a:pt x="508992" y="44648"/>
                </a:lnTo>
                <a:lnTo>
                  <a:pt x="544711" y="44648"/>
                </a:lnTo>
                <a:lnTo>
                  <a:pt x="571500" y="44648"/>
                </a:lnTo>
                <a:lnTo>
                  <a:pt x="598289" y="53578"/>
                </a:lnTo>
                <a:lnTo>
                  <a:pt x="634008" y="53578"/>
                </a:lnTo>
                <a:lnTo>
                  <a:pt x="660797" y="53578"/>
                </a:lnTo>
                <a:lnTo>
                  <a:pt x="687586" y="62507"/>
                </a:lnTo>
                <a:lnTo>
                  <a:pt x="723305" y="62507"/>
                </a:lnTo>
                <a:lnTo>
                  <a:pt x="750094" y="71437"/>
                </a:lnTo>
                <a:lnTo>
                  <a:pt x="776883" y="71437"/>
                </a:lnTo>
                <a:lnTo>
                  <a:pt x="812602" y="71437"/>
                </a:lnTo>
                <a:lnTo>
                  <a:pt x="839391" y="80367"/>
                </a:lnTo>
                <a:lnTo>
                  <a:pt x="866180" y="80367"/>
                </a:lnTo>
                <a:lnTo>
                  <a:pt x="892969" y="80367"/>
                </a:lnTo>
                <a:lnTo>
                  <a:pt x="919758" y="80367"/>
                </a:lnTo>
                <a:lnTo>
                  <a:pt x="946547" y="89296"/>
                </a:lnTo>
                <a:lnTo>
                  <a:pt x="982266" y="89296"/>
                </a:lnTo>
                <a:lnTo>
                  <a:pt x="1009055" y="89296"/>
                </a:lnTo>
                <a:lnTo>
                  <a:pt x="1035844" y="89296"/>
                </a:lnTo>
                <a:lnTo>
                  <a:pt x="1062633" y="89296"/>
                </a:lnTo>
                <a:lnTo>
                  <a:pt x="1089422" y="98226"/>
                </a:lnTo>
                <a:lnTo>
                  <a:pt x="1116211" y="98226"/>
                </a:lnTo>
                <a:lnTo>
                  <a:pt x="1151930" y="107156"/>
                </a:lnTo>
                <a:lnTo>
                  <a:pt x="1178719" y="107156"/>
                </a:lnTo>
                <a:lnTo>
                  <a:pt x="1205508" y="107156"/>
                </a:lnTo>
                <a:lnTo>
                  <a:pt x="1232297" y="107156"/>
                </a:lnTo>
                <a:lnTo>
                  <a:pt x="1259086" y="107156"/>
                </a:lnTo>
                <a:lnTo>
                  <a:pt x="1285875" y="116085"/>
                </a:lnTo>
                <a:lnTo>
                  <a:pt x="1312664" y="116085"/>
                </a:lnTo>
                <a:lnTo>
                  <a:pt x="1339453" y="125015"/>
                </a:lnTo>
                <a:lnTo>
                  <a:pt x="1366242" y="125015"/>
                </a:lnTo>
                <a:lnTo>
                  <a:pt x="1393032" y="125015"/>
                </a:lnTo>
                <a:lnTo>
                  <a:pt x="1419821" y="125015"/>
                </a:lnTo>
                <a:lnTo>
                  <a:pt x="1446610" y="125015"/>
                </a:lnTo>
                <a:lnTo>
                  <a:pt x="1464469" y="125015"/>
                </a:lnTo>
                <a:lnTo>
                  <a:pt x="1491258" y="125015"/>
                </a:lnTo>
                <a:lnTo>
                  <a:pt x="1518047" y="133945"/>
                </a:lnTo>
                <a:lnTo>
                  <a:pt x="1544836" y="133945"/>
                </a:lnTo>
                <a:lnTo>
                  <a:pt x="1562696" y="133945"/>
                </a:lnTo>
                <a:lnTo>
                  <a:pt x="1589485" y="133945"/>
                </a:lnTo>
                <a:lnTo>
                  <a:pt x="1607344" y="133945"/>
                </a:lnTo>
                <a:lnTo>
                  <a:pt x="1634133" y="133945"/>
                </a:lnTo>
                <a:lnTo>
                  <a:pt x="1660922" y="133945"/>
                </a:lnTo>
                <a:lnTo>
                  <a:pt x="1678782" y="142875"/>
                </a:lnTo>
                <a:lnTo>
                  <a:pt x="1696641" y="142875"/>
                </a:lnTo>
                <a:lnTo>
                  <a:pt x="1723430" y="142875"/>
                </a:lnTo>
                <a:lnTo>
                  <a:pt x="1741289" y="142875"/>
                </a:lnTo>
                <a:lnTo>
                  <a:pt x="1759149" y="142875"/>
                </a:lnTo>
                <a:lnTo>
                  <a:pt x="1785938" y="142875"/>
                </a:lnTo>
                <a:lnTo>
                  <a:pt x="1803797" y="142875"/>
                </a:lnTo>
                <a:lnTo>
                  <a:pt x="1821657" y="142875"/>
                </a:lnTo>
                <a:lnTo>
                  <a:pt x="1839516" y="142875"/>
                </a:lnTo>
                <a:lnTo>
                  <a:pt x="1866305" y="142875"/>
                </a:lnTo>
                <a:lnTo>
                  <a:pt x="1884164" y="151804"/>
                </a:lnTo>
                <a:lnTo>
                  <a:pt x="1902024" y="151804"/>
                </a:lnTo>
                <a:lnTo>
                  <a:pt x="1919883" y="151804"/>
                </a:lnTo>
                <a:lnTo>
                  <a:pt x="1928813" y="151804"/>
                </a:lnTo>
                <a:lnTo>
                  <a:pt x="1946672" y="151804"/>
                </a:lnTo>
                <a:lnTo>
                  <a:pt x="1964532" y="160734"/>
                </a:lnTo>
                <a:lnTo>
                  <a:pt x="1982391" y="160734"/>
                </a:lnTo>
                <a:lnTo>
                  <a:pt x="1991321" y="160734"/>
                </a:lnTo>
                <a:lnTo>
                  <a:pt x="2009180" y="169664"/>
                </a:lnTo>
                <a:lnTo>
                  <a:pt x="2018110" y="169664"/>
                </a:lnTo>
                <a:lnTo>
                  <a:pt x="2035969" y="178593"/>
                </a:lnTo>
                <a:lnTo>
                  <a:pt x="2044899" y="178593"/>
                </a:lnTo>
                <a:lnTo>
                  <a:pt x="2053828" y="178593"/>
                </a:lnTo>
                <a:lnTo>
                  <a:pt x="2071688" y="178593"/>
                </a:lnTo>
                <a:lnTo>
                  <a:pt x="2080617" y="178593"/>
                </a:lnTo>
                <a:lnTo>
                  <a:pt x="2089547" y="178593"/>
                </a:lnTo>
                <a:lnTo>
                  <a:pt x="2098477" y="178593"/>
                </a:lnTo>
                <a:lnTo>
                  <a:pt x="2098477" y="169664"/>
                </a:lnTo>
                <a:lnTo>
                  <a:pt x="2098477" y="16966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9" name="Freeform 178"/>
          <p:cNvSpPr/>
          <p:nvPr/>
        </p:nvSpPr>
        <p:spPr bwMode="auto">
          <a:xfrm>
            <a:off x="2732484" y="4920258"/>
            <a:ext cx="473275" cy="651868"/>
          </a:xfrm>
          <a:custGeom>
            <a:avLst/>
            <a:gdLst/>
            <a:ahLst/>
            <a:cxnLst/>
            <a:rect l="0" t="0" r="0" b="0"/>
            <a:pathLst>
              <a:path w="473275" h="651868">
                <a:moveTo>
                  <a:pt x="0" y="0"/>
                </a:moveTo>
                <a:lnTo>
                  <a:pt x="0" y="0"/>
                </a:lnTo>
                <a:lnTo>
                  <a:pt x="0" y="0"/>
                </a:lnTo>
                <a:lnTo>
                  <a:pt x="0" y="0"/>
                </a:lnTo>
                <a:lnTo>
                  <a:pt x="0" y="0"/>
                </a:lnTo>
                <a:lnTo>
                  <a:pt x="0" y="0"/>
                </a:lnTo>
                <a:lnTo>
                  <a:pt x="0" y="0"/>
                </a:lnTo>
                <a:lnTo>
                  <a:pt x="0" y="0"/>
                </a:lnTo>
                <a:lnTo>
                  <a:pt x="0" y="0"/>
                </a:lnTo>
                <a:lnTo>
                  <a:pt x="8930" y="0"/>
                </a:lnTo>
                <a:lnTo>
                  <a:pt x="8930" y="0"/>
                </a:lnTo>
                <a:lnTo>
                  <a:pt x="8930" y="0"/>
                </a:lnTo>
                <a:lnTo>
                  <a:pt x="8930" y="0"/>
                </a:lnTo>
                <a:lnTo>
                  <a:pt x="8930" y="0"/>
                </a:lnTo>
                <a:lnTo>
                  <a:pt x="17860" y="0"/>
                </a:lnTo>
                <a:lnTo>
                  <a:pt x="17860" y="0"/>
                </a:lnTo>
                <a:lnTo>
                  <a:pt x="26789" y="0"/>
                </a:lnTo>
                <a:lnTo>
                  <a:pt x="35719" y="0"/>
                </a:lnTo>
                <a:lnTo>
                  <a:pt x="53579" y="0"/>
                </a:lnTo>
                <a:lnTo>
                  <a:pt x="62508" y="8930"/>
                </a:lnTo>
                <a:lnTo>
                  <a:pt x="80368" y="8930"/>
                </a:lnTo>
                <a:lnTo>
                  <a:pt x="98227" y="8930"/>
                </a:lnTo>
                <a:lnTo>
                  <a:pt x="116086" y="17859"/>
                </a:lnTo>
                <a:lnTo>
                  <a:pt x="133946" y="26789"/>
                </a:lnTo>
                <a:lnTo>
                  <a:pt x="142875" y="35719"/>
                </a:lnTo>
                <a:lnTo>
                  <a:pt x="151805" y="44648"/>
                </a:lnTo>
                <a:lnTo>
                  <a:pt x="169664" y="53578"/>
                </a:lnTo>
                <a:lnTo>
                  <a:pt x="178594" y="62508"/>
                </a:lnTo>
                <a:lnTo>
                  <a:pt x="196454" y="80367"/>
                </a:lnTo>
                <a:lnTo>
                  <a:pt x="205383" y="89297"/>
                </a:lnTo>
                <a:lnTo>
                  <a:pt x="214313" y="98226"/>
                </a:lnTo>
                <a:lnTo>
                  <a:pt x="223243" y="116086"/>
                </a:lnTo>
                <a:lnTo>
                  <a:pt x="232172" y="133945"/>
                </a:lnTo>
                <a:lnTo>
                  <a:pt x="241102" y="151805"/>
                </a:lnTo>
                <a:lnTo>
                  <a:pt x="250032" y="169664"/>
                </a:lnTo>
                <a:lnTo>
                  <a:pt x="250032" y="187523"/>
                </a:lnTo>
                <a:lnTo>
                  <a:pt x="258961" y="205383"/>
                </a:lnTo>
                <a:lnTo>
                  <a:pt x="258961" y="223242"/>
                </a:lnTo>
                <a:lnTo>
                  <a:pt x="250032" y="241101"/>
                </a:lnTo>
                <a:lnTo>
                  <a:pt x="250032" y="258961"/>
                </a:lnTo>
                <a:lnTo>
                  <a:pt x="250032" y="276820"/>
                </a:lnTo>
                <a:lnTo>
                  <a:pt x="250032" y="294680"/>
                </a:lnTo>
                <a:lnTo>
                  <a:pt x="250032" y="312539"/>
                </a:lnTo>
                <a:lnTo>
                  <a:pt x="250032" y="321469"/>
                </a:lnTo>
                <a:lnTo>
                  <a:pt x="241102" y="339328"/>
                </a:lnTo>
                <a:lnTo>
                  <a:pt x="232172" y="348258"/>
                </a:lnTo>
                <a:lnTo>
                  <a:pt x="223243" y="357187"/>
                </a:lnTo>
                <a:lnTo>
                  <a:pt x="214313" y="366117"/>
                </a:lnTo>
                <a:lnTo>
                  <a:pt x="205383" y="383976"/>
                </a:lnTo>
                <a:lnTo>
                  <a:pt x="196454" y="392906"/>
                </a:lnTo>
                <a:lnTo>
                  <a:pt x="187524" y="401836"/>
                </a:lnTo>
                <a:lnTo>
                  <a:pt x="178594" y="410765"/>
                </a:lnTo>
                <a:lnTo>
                  <a:pt x="169664" y="419695"/>
                </a:lnTo>
                <a:lnTo>
                  <a:pt x="160735" y="428625"/>
                </a:lnTo>
                <a:lnTo>
                  <a:pt x="142875" y="437555"/>
                </a:lnTo>
                <a:lnTo>
                  <a:pt x="133946" y="446484"/>
                </a:lnTo>
                <a:lnTo>
                  <a:pt x="125016" y="455414"/>
                </a:lnTo>
                <a:lnTo>
                  <a:pt x="116086" y="464344"/>
                </a:lnTo>
                <a:lnTo>
                  <a:pt x="116086" y="473273"/>
                </a:lnTo>
                <a:lnTo>
                  <a:pt x="107157" y="482203"/>
                </a:lnTo>
                <a:lnTo>
                  <a:pt x="98227" y="491133"/>
                </a:lnTo>
                <a:lnTo>
                  <a:pt x="98227" y="500062"/>
                </a:lnTo>
                <a:lnTo>
                  <a:pt x="89297" y="508992"/>
                </a:lnTo>
                <a:lnTo>
                  <a:pt x="89297" y="517922"/>
                </a:lnTo>
                <a:lnTo>
                  <a:pt x="89297" y="526851"/>
                </a:lnTo>
                <a:lnTo>
                  <a:pt x="89297" y="535781"/>
                </a:lnTo>
                <a:lnTo>
                  <a:pt x="89297" y="544711"/>
                </a:lnTo>
                <a:lnTo>
                  <a:pt x="98227" y="553640"/>
                </a:lnTo>
                <a:lnTo>
                  <a:pt x="107157" y="562570"/>
                </a:lnTo>
                <a:lnTo>
                  <a:pt x="116086" y="571500"/>
                </a:lnTo>
                <a:lnTo>
                  <a:pt x="125016" y="571500"/>
                </a:lnTo>
                <a:lnTo>
                  <a:pt x="133946" y="580430"/>
                </a:lnTo>
                <a:lnTo>
                  <a:pt x="142875" y="580430"/>
                </a:lnTo>
                <a:lnTo>
                  <a:pt x="160735" y="589359"/>
                </a:lnTo>
                <a:lnTo>
                  <a:pt x="169664" y="589359"/>
                </a:lnTo>
                <a:lnTo>
                  <a:pt x="178594" y="598289"/>
                </a:lnTo>
                <a:lnTo>
                  <a:pt x="187524" y="598289"/>
                </a:lnTo>
                <a:lnTo>
                  <a:pt x="205383" y="607219"/>
                </a:lnTo>
                <a:lnTo>
                  <a:pt x="223243" y="607219"/>
                </a:lnTo>
                <a:lnTo>
                  <a:pt x="232172" y="607219"/>
                </a:lnTo>
                <a:lnTo>
                  <a:pt x="250032" y="616148"/>
                </a:lnTo>
                <a:lnTo>
                  <a:pt x="267891" y="616148"/>
                </a:lnTo>
                <a:lnTo>
                  <a:pt x="285750" y="616148"/>
                </a:lnTo>
                <a:lnTo>
                  <a:pt x="303610" y="625078"/>
                </a:lnTo>
                <a:lnTo>
                  <a:pt x="312539" y="625078"/>
                </a:lnTo>
                <a:lnTo>
                  <a:pt x="330399" y="625078"/>
                </a:lnTo>
                <a:lnTo>
                  <a:pt x="348258" y="625078"/>
                </a:lnTo>
                <a:lnTo>
                  <a:pt x="375047" y="634008"/>
                </a:lnTo>
                <a:lnTo>
                  <a:pt x="392907" y="634008"/>
                </a:lnTo>
                <a:lnTo>
                  <a:pt x="410766" y="642937"/>
                </a:lnTo>
                <a:lnTo>
                  <a:pt x="428625" y="642937"/>
                </a:lnTo>
                <a:lnTo>
                  <a:pt x="446485" y="651867"/>
                </a:lnTo>
                <a:lnTo>
                  <a:pt x="464344" y="651867"/>
                </a:lnTo>
                <a:lnTo>
                  <a:pt x="473274" y="651867"/>
                </a:lnTo>
                <a:lnTo>
                  <a:pt x="473274" y="651867"/>
                </a:lnTo>
                <a:lnTo>
                  <a:pt x="473274" y="651867"/>
                </a:lnTo>
                <a:lnTo>
                  <a:pt x="473274" y="651867"/>
                </a:lnTo>
                <a:lnTo>
                  <a:pt x="473274" y="651867"/>
                </a:lnTo>
                <a:lnTo>
                  <a:pt x="473274" y="65186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0" name="Freeform 179"/>
          <p:cNvSpPr/>
          <p:nvPr/>
        </p:nvSpPr>
        <p:spPr bwMode="auto">
          <a:xfrm>
            <a:off x="3295055" y="5384602"/>
            <a:ext cx="17860" cy="17860"/>
          </a:xfrm>
          <a:custGeom>
            <a:avLst/>
            <a:gdLst/>
            <a:ahLst/>
            <a:cxnLst/>
            <a:rect l="0" t="0" r="0" b="0"/>
            <a:pathLst>
              <a:path w="17860" h="17860">
                <a:moveTo>
                  <a:pt x="17859" y="8929"/>
                </a:moveTo>
                <a:lnTo>
                  <a:pt x="17859" y="8929"/>
                </a:lnTo>
                <a:lnTo>
                  <a:pt x="8929" y="8929"/>
                </a:lnTo>
                <a:lnTo>
                  <a:pt x="8929" y="8929"/>
                </a:lnTo>
                <a:lnTo>
                  <a:pt x="8929" y="8929"/>
                </a:lnTo>
                <a:lnTo>
                  <a:pt x="8929" y="8929"/>
                </a:lnTo>
                <a:lnTo>
                  <a:pt x="0" y="17859"/>
                </a:lnTo>
                <a:lnTo>
                  <a:pt x="0" y="17859"/>
                </a:lnTo>
                <a:lnTo>
                  <a:pt x="0" y="17859"/>
                </a:lnTo>
                <a:lnTo>
                  <a:pt x="0" y="17859"/>
                </a:lnTo>
                <a:lnTo>
                  <a:pt x="0" y="17859"/>
                </a:lnTo>
                <a:lnTo>
                  <a:pt x="0" y="8929"/>
                </a:lnTo>
                <a:lnTo>
                  <a:pt x="0" y="8929"/>
                </a:lnTo>
                <a:lnTo>
                  <a:pt x="0" y="8929"/>
                </a:lnTo>
                <a:lnTo>
                  <a:pt x="0" y="0"/>
                </a:lnTo>
                <a:lnTo>
                  <a:pt x="0" y="0"/>
                </a:lnTo>
                <a:lnTo>
                  <a:pt x="8929" y="0"/>
                </a:lnTo>
                <a:lnTo>
                  <a:pt x="8929"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1" name="Freeform 180"/>
          <p:cNvSpPr/>
          <p:nvPr/>
        </p:nvSpPr>
        <p:spPr bwMode="auto">
          <a:xfrm>
            <a:off x="3277195" y="5027414"/>
            <a:ext cx="455415" cy="375048"/>
          </a:xfrm>
          <a:custGeom>
            <a:avLst/>
            <a:gdLst/>
            <a:ahLst/>
            <a:cxnLst/>
            <a:rect l="0" t="0" r="0" b="0"/>
            <a:pathLst>
              <a:path w="455415" h="375048">
                <a:moveTo>
                  <a:pt x="44649" y="375047"/>
                </a:moveTo>
                <a:lnTo>
                  <a:pt x="44649" y="375047"/>
                </a:lnTo>
                <a:lnTo>
                  <a:pt x="44649" y="375047"/>
                </a:lnTo>
                <a:lnTo>
                  <a:pt x="44649" y="375047"/>
                </a:lnTo>
                <a:lnTo>
                  <a:pt x="44649" y="375047"/>
                </a:lnTo>
                <a:lnTo>
                  <a:pt x="35719" y="366117"/>
                </a:lnTo>
                <a:lnTo>
                  <a:pt x="35719" y="366117"/>
                </a:lnTo>
                <a:lnTo>
                  <a:pt x="35719" y="357188"/>
                </a:lnTo>
                <a:lnTo>
                  <a:pt x="26789" y="348258"/>
                </a:lnTo>
                <a:lnTo>
                  <a:pt x="26789" y="330399"/>
                </a:lnTo>
                <a:lnTo>
                  <a:pt x="26789" y="321469"/>
                </a:lnTo>
                <a:lnTo>
                  <a:pt x="26789" y="312539"/>
                </a:lnTo>
                <a:lnTo>
                  <a:pt x="17860" y="303609"/>
                </a:lnTo>
                <a:lnTo>
                  <a:pt x="17860" y="294680"/>
                </a:lnTo>
                <a:lnTo>
                  <a:pt x="8930" y="285750"/>
                </a:lnTo>
                <a:lnTo>
                  <a:pt x="8930" y="267891"/>
                </a:lnTo>
                <a:lnTo>
                  <a:pt x="8930" y="258961"/>
                </a:lnTo>
                <a:lnTo>
                  <a:pt x="0" y="241102"/>
                </a:lnTo>
                <a:lnTo>
                  <a:pt x="0" y="223242"/>
                </a:lnTo>
                <a:lnTo>
                  <a:pt x="0" y="205383"/>
                </a:lnTo>
                <a:lnTo>
                  <a:pt x="0" y="187524"/>
                </a:lnTo>
                <a:lnTo>
                  <a:pt x="0" y="169664"/>
                </a:lnTo>
                <a:lnTo>
                  <a:pt x="0" y="151805"/>
                </a:lnTo>
                <a:lnTo>
                  <a:pt x="8930" y="133945"/>
                </a:lnTo>
                <a:lnTo>
                  <a:pt x="17860" y="116086"/>
                </a:lnTo>
                <a:lnTo>
                  <a:pt x="26789" y="98227"/>
                </a:lnTo>
                <a:lnTo>
                  <a:pt x="35719" y="80367"/>
                </a:lnTo>
                <a:lnTo>
                  <a:pt x="44649" y="62508"/>
                </a:lnTo>
                <a:lnTo>
                  <a:pt x="53578" y="53578"/>
                </a:lnTo>
                <a:lnTo>
                  <a:pt x="71438" y="35719"/>
                </a:lnTo>
                <a:lnTo>
                  <a:pt x="80368" y="26789"/>
                </a:lnTo>
                <a:lnTo>
                  <a:pt x="98227" y="17859"/>
                </a:lnTo>
                <a:lnTo>
                  <a:pt x="116086" y="17859"/>
                </a:lnTo>
                <a:lnTo>
                  <a:pt x="125016" y="8930"/>
                </a:lnTo>
                <a:lnTo>
                  <a:pt x="133946" y="17859"/>
                </a:lnTo>
                <a:lnTo>
                  <a:pt x="142875" y="17859"/>
                </a:lnTo>
                <a:lnTo>
                  <a:pt x="142875" y="17859"/>
                </a:lnTo>
                <a:lnTo>
                  <a:pt x="151805" y="26789"/>
                </a:lnTo>
                <a:lnTo>
                  <a:pt x="151805" y="26789"/>
                </a:lnTo>
                <a:lnTo>
                  <a:pt x="160735" y="35719"/>
                </a:lnTo>
                <a:lnTo>
                  <a:pt x="169664" y="44649"/>
                </a:lnTo>
                <a:lnTo>
                  <a:pt x="169664" y="53578"/>
                </a:lnTo>
                <a:lnTo>
                  <a:pt x="178594" y="62508"/>
                </a:lnTo>
                <a:lnTo>
                  <a:pt x="187524" y="80367"/>
                </a:lnTo>
                <a:lnTo>
                  <a:pt x="187524" y="98227"/>
                </a:lnTo>
                <a:lnTo>
                  <a:pt x="196453" y="116086"/>
                </a:lnTo>
                <a:lnTo>
                  <a:pt x="196453" y="125016"/>
                </a:lnTo>
                <a:lnTo>
                  <a:pt x="196453" y="142875"/>
                </a:lnTo>
                <a:lnTo>
                  <a:pt x="205383" y="151805"/>
                </a:lnTo>
                <a:lnTo>
                  <a:pt x="205383" y="160734"/>
                </a:lnTo>
                <a:lnTo>
                  <a:pt x="205383" y="169664"/>
                </a:lnTo>
                <a:lnTo>
                  <a:pt x="205383" y="169664"/>
                </a:lnTo>
                <a:lnTo>
                  <a:pt x="205383" y="178594"/>
                </a:lnTo>
                <a:lnTo>
                  <a:pt x="205383" y="178594"/>
                </a:lnTo>
                <a:lnTo>
                  <a:pt x="205383" y="178594"/>
                </a:lnTo>
                <a:lnTo>
                  <a:pt x="214313" y="178594"/>
                </a:lnTo>
                <a:lnTo>
                  <a:pt x="214313" y="178594"/>
                </a:lnTo>
                <a:lnTo>
                  <a:pt x="214313" y="178594"/>
                </a:lnTo>
                <a:lnTo>
                  <a:pt x="214313" y="169664"/>
                </a:lnTo>
                <a:lnTo>
                  <a:pt x="214313" y="169664"/>
                </a:lnTo>
                <a:lnTo>
                  <a:pt x="214313" y="160734"/>
                </a:lnTo>
                <a:lnTo>
                  <a:pt x="214313" y="151805"/>
                </a:lnTo>
                <a:lnTo>
                  <a:pt x="214313" y="142875"/>
                </a:lnTo>
                <a:lnTo>
                  <a:pt x="223243" y="125016"/>
                </a:lnTo>
                <a:lnTo>
                  <a:pt x="223243" y="116086"/>
                </a:lnTo>
                <a:lnTo>
                  <a:pt x="232172" y="98227"/>
                </a:lnTo>
                <a:lnTo>
                  <a:pt x="241102" y="80367"/>
                </a:lnTo>
                <a:lnTo>
                  <a:pt x="250032" y="62508"/>
                </a:lnTo>
                <a:lnTo>
                  <a:pt x="267891" y="53578"/>
                </a:lnTo>
                <a:lnTo>
                  <a:pt x="285750" y="35719"/>
                </a:lnTo>
                <a:lnTo>
                  <a:pt x="303610" y="26789"/>
                </a:lnTo>
                <a:lnTo>
                  <a:pt x="312539" y="17859"/>
                </a:lnTo>
                <a:lnTo>
                  <a:pt x="330399" y="8930"/>
                </a:lnTo>
                <a:lnTo>
                  <a:pt x="348258" y="8930"/>
                </a:lnTo>
                <a:lnTo>
                  <a:pt x="366118" y="0"/>
                </a:lnTo>
                <a:lnTo>
                  <a:pt x="375047" y="0"/>
                </a:lnTo>
                <a:lnTo>
                  <a:pt x="383977" y="8930"/>
                </a:lnTo>
                <a:lnTo>
                  <a:pt x="392907" y="8930"/>
                </a:lnTo>
                <a:lnTo>
                  <a:pt x="401836" y="8930"/>
                </a:lnTo>
                <a:lnTo>
                  <a:pt x="401836" y="17859"/>
                </a:lnTo>
                <a:lnTo>
                  <a:pt x="410766" y="26789"/>
                </a:lnTo>
                <a:lnTo>
                  <a:pt x="410766" y="35719"/>
                </a:lnTo>
                <a:lnTo>
                  <a:pt x="419696" y="44649"/>
                </a:lnTo>
                <a:lnTo>
                  <a:pt x="419696" y="53578"/>
                </a:lnTo>
                <a:lnTo>
                  <a:pt x="419696" y="62508"/>
                </a:lnTo>
                <a:lnTo>
                  <a:pt x="419696" y="80367"/>
                </a:lnTo>
                <a:lnTo>
                  <a:pt x="428625" y="89297"/>
                </a:lnTo>
                <a:lnTo>
                  <a:pt x="428625" y="98227"/>
                </a:lnTo>
                <a:lnTo>
                  <a:pt x="428625" y="116086"/>
                </a:lnTo>
                <a:lnTo>
                  <a:pt x="437555" y="125016"/>
                </a:lnTo>
                <a:lnTo>
                  <a:pt x="437555" y="133945"/>
                </a:lnTo>
                <a:lnTo>
                  <a:pt x="437555" y="142875"/>
                </a:lnTo>
                <a:lnTo>
                  <a:pt x="446485" y="160734"/>
                </a:lnTo>
                <a:lnTo>
                  <a:pt x="446485" y="169664"/>
                </a:lnTo>
                <a:lnTo>
                  <a:pt x="446485" y="178594"/>
                </a:lnTo>
                <a:lnTo>
                  <a:pt x="446485" y="187524"/>
                </a:lnTo>
                <a:lnTo>
                  <a:pt x="455414" y="196453"/>
                </a:lnTo>
                <a:lnTo>
                  <a:pt x="455414" y="205383"/>
                </a:lnTo>
                <a:lnTo>
                  <a:pt x="455414" y="214313"/>
                </a:lnTo>
                <a:lnTo>
                  <a:pt x="455414" y="214313"/>
                </a:lnTo>
                <a:lnTo>
                  <a:pt x="455414" y="223242"/>
                </a:lnTo>
                <a:lnTo>
                  <a:pt x="455414" y="232172"/>
                </a:lnTo>
                <a:lnTo>
                  <a:pt x="455414" y="232172"/>
                </a:lnTo>
                <a:lnTo>
                  <a:pt x="455414" y="232172"/>
                </a:lnTo>
                <a:lnTo>
                  <a:pt x="455414" y="232172"/>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2" name="Freeform 181"/>
          <p:cNvSpPr/>
          <p:nvPr/>
        </p:nvSpPr>
        <p:spPr bwMode="auto">
          <a:xfrm>
            <a:off x="3866555" y="5223867"/>
            <a:ext cx="8930" cy="142876"/>
          </a:xfrm>
          <a:custGeom>
            <a:avLst/>
            <a:gdLst/>
            <a:ahLst/>
            <a:cxnLst/>
            <a:rect l="0" t="0" r="0" b="0"/>
            <a:pathLst>
              <a:path w="8930" h="142876">
                <a:moveTo>
                  <a:pt x="8929" y="0"/>
                </a:moveTo>
                <a:lnTo>
                  <a:pt x="8929" y="8930"/>
                </a:lnTo>
                <a:lnTo>
                  <a:pt x="0" y="17860"/>
                </a:lnTo>
                <a:lnTo>
                  <a:pt x="0" y="17860"/>
                </a:lnTo>
                <a:lnTo>
                  <a:pt x="0" y="26789"/>
                </a:lnTo>
                <a:lnTo>
                  <a:pt x="0" y="35719"/>
                </a:lnTo>
                <a:lnTo>
                  <a:pt x="0" y="53578"/>
                </a:lnTo>
                <a:lnTo>
                  <a:pt x="0" y="62508"/>
                </a:lnTo>
                <a:lnTo>
                  <a:pt x="0" y="71438"/>
                </a:lnTo>
                <a:lnTo>
                  <a:pt x="0" y="80367"/>
                </a:lnTo>
                <a:lnTo>
                  <a:pt x="0" y="89297"/>
                </a:lnTo>
                <a:lnTo>
                  <a:pt x="0" y="98227"/>
                </a:lnTo>
                <a:lnTo>
                  <a:pt x="0" y="107156"/>
                </a:lnTo>
                <a:lnTo>
                  <a:pt x="0" y="116086"/>
                </a:lnTo>
                <a:lnTo>
                  <a:pt x="0" y="125016"/>
                </a:lnTo>
                <a:lnTo>
                  <a:pt x="0" y="133946"/>
                </a:lnTo>
                <a:lnTo>
                  <a:pt x="0" y="142875"/>
                </a:lnTo>
                <a:lnTo>
                  <a:pt x="0" y="142875"/>
                </a:lnTo>
                <a:lnTo>
                  <a:pt x="0" y="14287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3" name="Freeform 182"/>
          <p:cNvSpPr/>
          <p:nvPr/>
        </p:nvSpPr>
        <p:spPr bwMode="auto">
          <a:xfrm>
            <a:off x="3911203" y="5009555"/>
            <a:ext cx="8931" cy="1"/>
          </a:xfrm>
          <a:custGeom>
            <a:avLst/>
            <a:gdLst/>
            <a:ahLst/>
            <a:cxnLst/>
            <a:rect l="0" t="0" r="0" b="0"/>
            <a:pathLst>
              <a:path w="8931" h="1">
                <a:moveTo>
                  <a:pt x="8930" y="0"/>
                </a:moveTo>
                <a:lnTo>
                  <a:pt x="8930" y="0"/>
                </a:lnTo>
                <a:lnTo>
                  <a:pt x="8930" y="0"/>
                </a:lnTo>
                <a:lnTo>
                  <a:pt x="8930" y="0"/>
                </a:lnTo>
                <a:lnTo>
                  <a:pt x="0" y="0"/>
                </a:lnTo>
                <a:lnTo>
                  <a:pt x="0" y="0"/>
                </a:lnTo>
                <a:lnTo>
                  <a:pt x="0" y="0"/>
                </a:lnTo>
                <a:lnTo>
                  <a:pt x="0" y="0"/>
                </a:lnTo>
                <a:lnTo>
                  <a:pt x="0" y="0"/>
                </a:lnTo>
                <a:lnTo>
                  <a:pt x="0" y="0"/>
                </a:lnTo>
                <a:lnTo>
                  <a:pt x="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4" name="Freeform 183"/>
          <p:cNvSpPr/>
          <p:nvPr/>
        </p:nvSpPr>
        <p:spPr bwMode="auto">
          <a:xfrm>
            <a:off x="4045148" y="5134570"/>
            <a:ext cx="17861" cy="178595"/>
          </a:xfrm>
          <a:custGeom>
            <a:avLst/>
            <a:gdLst/>
            <a:ahLst/>
            <a:cxnLst/>
            <a:rect l="0" t="0" r="0" b="0"/>
            <a:pathLst>
              <a:path w="17861" h="178595">
                <a:moveTo>
                  <a:pt x="17860" y="0"/>
                </a:moveTo>
                <a:lnTo>
                  <a:pt x="17860" y="0"/>
                </a:lnTo>
                <a:lnTo>
                  <a:pt x="17860" y="8930"/>
                </a:lnTo>
                <a:lnTo>
                  <a:pt x="17860" y="17860"/>
                </a:lnTo>
                <a:lnTo>
                  <a:pt x="17860" y="26789"/>
                </a:lnTo>
                <a:lnTo>
                  <a:pt x="8930" y="35719"/>
                </a:lnTo>
                <a:lnTo>
                  <a:pt x="8930" y="53578"/>
                </a:lnTo>
                <a:lnTo>
                  <a:pt x="8930" y="71438"/>
                </a:lnTo>
                <a:lnTo>
                  <a:pt x="0" y="80368"/>
                </a:lnTo>
                <a:lnTo>
                  <a:pt x="0" y="98227"/>
                </a:lnTo>
                <a:lnTo>
                  <a:pt x="0" y="107157"/>
                </a:lnTo>
                <a:lnTo>
                  <a:pt x="0" y="125016"/>
                </a:lnTo>
                <a:lnTo>
                  <a:pt x="0" y="133946"/>
                </a:lnTo>
                <a:lnTo>
                  <a:pt x="0" y="151805"/>
                </a:lnTo>
                <a:lnTo>
                  <a:pt x="0" y="160735"/>
                </a:lnTo>
                <a:lnTo>
                  <a:pt x="0" y="169664"/>
                </a:lnTo>
                <a:lnTo>
                  <a:pt x="0" y="169664"/>
                </a:lnTo>
                <a:lnTo>
                  <a:pt x="0" y="178594"/>
                </a:lnTo>
                <a:lnTo>
                  <a:pt x="0" y="178594"/>
                </a:lnTo>
                <a:lnTo>
                  <a:pt x="0" y="178594"/>
                </a:lnTo>
                <a:lnTo>
                  <a:pt x="0" y="17859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5" name="Freeform 184"/>
          <p:cNvSpPr/>
          <p:nvPr/>
        </p:nvSpPr>
        <p:spPr bwMode="auto">
          <a:xfrm>
            <a:off x="4205883" y="5116711"/>
            <a:ext cx="17860" cy="178595"/>
          </a:xfrm>
          <a:custGeom>
            <a:avLst/>
            <a:gdLst/>
            <a:ahLst/>
            <a:cxnLst/>
            <a:rect l="0" t="0" r="0" b="0"/>
            <a:pathLst>
              <a:path w="17860" h="178595">
                <a:moveTo>
                  <a:pt x="17859" y="0"/>
                </a:moveTo>
                <a:lnTo>
                  <a:pt x="17859" y="0"/>
                </a:lnTo>
                <a:lnTo>
                  <a:pt x="8930" y="0"/>
                </a:lnTo>
                <a:lnTo>
                  <a:pt x="8930" y="0"/>
                </a:lnTo>
                <a:lnTo>
                  <a:pt x="8930" y="8930"/>
                </a:lnTo>
                <a:lnTo>
                  <a:pt x="0" y="17859"/>
                </a:lnTo>
                <a:lnTo>
                  <a:pt x="0" y="26789"/>
                </a:lnTo>
                <a:lnTo>
                  <a:pt x="0" y="35719"/>
                </a:lnTo>
                <a:lnTo>
                  <a:pt x="0" y="53578"/>
                </a:lnTo>
                <a:lnTo>
                  <a:pt x="0" y="62508"/>
                </a:lnTo>
                <a:lnTo>
                  <a:pt x="0" y="80367"/>
                </a:lnTo>
                <a:lnTo>
                  <a:pt x="8930" y="89297"/>
                </a:lnTo>
                <a:lnTo>
                  <a:pt x="0" y="107156"/>
                </a:lnTo>
                <a:lnTo>
                  <a:pt x="8930" y="116086"/>
                </a:lnTo>
                <a:lnTo>
                  <a:pt x="8930" y="133945"/>
                </a:lnTo>
                <a:lnTo>
                  <a:pt x="8930" y="142875"/>
                </a:lnTo>
                <a:lnTo>
                  <a:pt x="8930" y="151805"/>
                </a:lnTo>
                <a:lnTo>
                  <a:pt x="8930" y="160734"/>
                </a:lnTo>
                <a:lnTo>
                  <a:pt x="8930" y="160734"/>
                </a:lnTo>
                <a:lnTo>
                  <a:pt x="8930" y="169664"/>
                </a:lnTo>
                <a:lnTo>
                  <a:pt x="8930" y="169664"/>
                </a:lnTo>
                <a:lnTo>
                  <a:pt x="8930" y="178594"/>
                </a:lnTo>
                <a:lnTo>
                  <a:pt x="8930" y="178594"/>
                </a:lnTo>
                <a:lnTo>
                  <a:pt x="8930" y="178594"/>
                </a:lnTo>
                <a:lnTo>
                  <a:pt x="8930" y="178594"/>
                </a:lnTo>
                <a:lnTo>
                  <a:pt x="8930" y="169664"/>
                </a:lnTo>
                <a:lnTo>
                  <a:pt x="8930" y="169664"/>
                </a:lnTo>
                <a:lnTo>
                  <a:pt x="17859" y="169664"/>
                </a:lnTo>
                <a:lnTo>
                  <a:pt x="17859" y="16966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6" name="Freeform 185"/>
          <p:cNvSpPr/>
          <p:nvPr/>
        </p:nvSpPr>
        <p:spPr bwMode="auto">
          <a:xfrm>
            <a:off x="4357688" y="5214938"/>
            <a:ext cx="17860" cy="133946"/>
          </a:xfrm>
          <a:custGeom>
            <a:avLst/>
            <a:gdLst/>
            <a:ahLst/>
            <a:cxnLst/>
            <a:rect l="0" t="0" r="0" b="0"/>
            <a:pathLst>
              <a:path w="17860" h="133946">
                <a:moveTo>
                  <a:pt x="17859" y="0"/>
                </a:moveTo>
                <a:lnTo>
                  <a:pt x="17859" y="0"/>
                </a:lnTo>
                <a:lnTo>
                  <a:pt x="8929" y="8929"/>
                </a:lnTo>
                <a:lnTo>
                  <a:pt x="8929" y="8929"/>
                </a:lnTo>
                <a:lnTo>
                  <a:pt x="8929" y="17859"/>
                </a:lnTo>
                <a:lnTo>
                  <a:pt x="0" y="26789"/>
                </a:lnTo>
                <a:lnTo>
                  <a:pt x="0" y="35718"/>
                </a:lnTo>
                <a:lnTo>
                  <a:pt x="0" y="35718"/>
                </a:lnTo>
                <a:lnTo>
                  <a:pt x="8929" y="44648"/>
                </a:lnTo>
                <a:lnTo>
                  <a:pt x="8929" y="53578"/>
                </a:lnTo>
                <a:lnTo>
                  <a:pt x="8929" y="62507"/>
                </a:lnTo>
                <a:lnTo>
                  <a:pt x="8929" y="71437"/>
                </a:lnTo>
                <a:lnTo>
                  <a:pt x="8929" y="71437"/>
                </a:lnTo>
                <a:lnTo>
                  <a:pt x="8929" y="80367"/>
                </a:lnTo>
                <a:lnTo>
                  <a:pt x="8929" y="89296"/>
                </a:lnTo>
                <a:lnTo>
                  <a:pt x="8929" y="89296"/>
                </a:lnTo>
                <a:lnTo>
                  <a:pt x="8929" y="98226"/>
                </a:lnTo>
                <a:lnTo>
                  <a:pt x="8929" y="107156"/>
                </a:lnTo>
                <a:lnTo>
                  <a:pt x="8929" y="107156"/>
                </a:lnTo>
                <a:lnTo>
                  <a:pt x="8929" y="116085"/>
                </a:lnTo>
                <a:lnTo>
                  <a:pt x="8929" y="125015"/>
                </a:lnTo>
                <a:lnTo>
                  <a:pt x="17859" y="125015"/>
                </a:lnTo>
                <a:lnTo>
                  <a:pt x="17859" y="133945"/>
                </a:lnTo>
                <a:lnTo>
                  <a:pt x="17859" y="133945"/>
                </a:lnTo>
                <a:lnTo>
                  <a:pt x="17859" y="13394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7" name="Freeform 186"/>
          <p:cNvSpPr/>
          <p:nvPr/>
        </p:nvSpPr>
        <p:spPr bwMode="auto">
          <a:xfrm>
            <a:off x="4491633" y="5036344"/>
            <a:ext cx="8931" cy="8930"/>
          </a:xfrm>
          <a:custGeom>
            <a:avLst/>
            <a:gdLst/>
            <a:ahLst/>
            <a:cxnLst/>
            <a:rect l="0" t="0" r="0" b="0"/>
            <a:pathLst>
              <a:path w="8931" h="8930">
                <a:moveTo>
                  <a:pt x="8930" y="8929"/>
                </a:moveTo>
                <a:lnTo>
                  <a:pt x="8930" y="0"/>
                </a:lnTo>
                <a:lnTo>
                  <a:pt x="8930" y="0"/>
                </a:lnTo>
                <a:lnTo>
                  <a:pt x="8930" y="0"/>
                </a:lnTo>
                <a:lnTo>
                  <a:pt x="0" y="8929"/>
                </a:lnTo>
                <a:lnTo>
                  <a:pt x="0" y="8929"/>
                </a:lnTo>
                <a:lnTo>
                  <a:pt x="0" y="8929"/>
                </a:lnTo>
                <a:lnTo>
                  <a:pt x="8930" y="8929"/>
                </a:lnTo>
                <a:lnTo>
                  <a:pt x="8930" y="8929"/>
                </a:lnTo>
                <a:lnTo>
                  <a:pt x="8930" y="0"/>
                </a:lnTo>
                <a:lnTo>
                  <a:pt x="8930" y="0"/>
                </a:lnTo>
                <a:lnTo>
                  <a:pt x="8930" y="0"/>
                </a:lnTo>
                <a:lnTo>
                  <a:pt x="8930" y="0"/>
                </a:lnTo>
                <a:lnTo>
                  <a:pt x="893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8" name="Freeform 187"/>
          <p:cNvSpPr/>
          <p:nvPr/>
        </p:nvSpPr>
        <p:spPr bwMode="auto">
          <a:xfrm>
            <a:off x="4563070" y="5214938"/>
            <a:ext cx="196454" cy="160735"/>
          </a:xfrm>
          <a:custGeom>
            <a:avLst/>
            <a:gdLst/>
            <a:ahLst/>
            <a:cxnLst/>
            <a:rect l="0" t="0" r="0" b="0"/>
            <a:pathLst>
              <a:path w="196454" h="160735">
                <a:moveTo>
                  <a:pt x="98227" y="0"/>
                </a:moveTo>
                <a:lnTo>
                  <a:pt x="98227" y="0"/>
                </a:lnTo>
                <a:lnTo>
                  <a:pt x="98227" y="0"/>
                </a:lnTo>
                <a:lnTo>
                  <a:pt x="98227" y="0"/>
                </a:lnTo>
                <a:lnTo>
                  <a:pt x="98227" y="0"/>
                </a:lnTo>
                <a:lnTo>
                  <a:pt x="98227" y="0"/>
                </a:lnTo>
                <a:lnTo>
                  <a:pt x="89297" y="8929"/>
                </a:lnTo>
                <a:lnTo>
                  <a:pt x="89297" y="8929"/>
                </a:lnTo>
                <a:lnTo>
                  <a:pt x="80368" y="8929"/>
                </a:lnTo>
                <a:lnTo>
                  <a:pt x="71438" y="17859"/>
                </a:lnTo>
                <a:lnTo>
                  <a:pt x="62508" y="17859"/>
                </a:lnTo>
                <a:lnTo>
                  <a:pt x="53578" y="26789"/>
                </a:lnTo>
                <a:lnTo>
                  <a:pt x="44649" y="35718"/>
                </a:lnTo>
                <a:lnTo>
                  <a:pt x="26789" y="35718"/>
                </a:lnTo>
                <a:lnTo>
                  <a:pt x="26789" y="44648"/>
                </a:lnTo>
                <a:lnTo>
                  <a:pt x="17860" y="53578"/>
                </a:lnTo>
                <a:lnTo>
                  <a:pt x="8930" y="62507"/>
                </a:lnTo>
                <a:lnTo>
                  <a:pt x="8930" y="71437"/>
                </a:lnTo>
                <a:lnTo>
                  <a:pt x="0" y="80367"/>
                </a:lnTo>
                <a:lnTo>
                  <a:pt x="0" y="89296"/>
                </a:lnTo>
                <a:lnTo>
                  <a:pt x="0" y="98226"/>
                </a:lnTo>
                <a:lnTo>
                  <a:pt x="0" y="116085"/>
                </a:lnTo>
                <a:lnTo>
                  <a:pt x="0" y="125015"/>
                </a:lnTo>
                <a:lnTo>
                  <a:pt x="0" y="133945"/>
                </a:lnTo>
                <a:lnTo>
                  <a:pt x="8930" y="142875"/>
                </a:lnTo>
                <a:lnTo>
                  <a:pt x="17860" y="142875"/>
                </a:lnTo>
                <a:lnTo>
                  <a:pt x="26789" y="151804"/>
                </a:lnTo>
                <a:lnTo>
                  <a:pt x="35719" y="151804"/>
                </a:lnTo>
                <a:lnTo>
                  <a:pt x="44649" y="151804"/>
                </a:lnTo>
                <a:lnTo>
                  <a:pt x="62508" y="160734"/>
                </a:lnTo>
                <a:lnTo>
                  <a:pt x="89297" y="160734"/>
                </a:lnTo>
                <a:lnTo>
                  <a:pt x="116086" y="160734"/>
                </a:lnTo>
                <a:lnTo>
                  <a:pt x="133946" y="160734"/>
                </a:lnTo>
                <a:lnTo>
                  <a:pt x="160735" y="160734"/>
                </a:lnTo>
                <a:lnTo>
                  <a:pt x="178594" y="160734"/>
                </a:lnTo>
                <a:lnTo>
                  <a:pt x="196453" y="160734"/>
                </a:lnTo>
                <a:lnTo>
                  <a:pt x="196453" y="16073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9" name="Freeform 188"/>
          <p:cNvSpPr/>
          <p:nvPr/>
        </p:nvSpPr>
        <p:spPr bwMode="auto">
          <a:xfrm>
            <a:off x="4679156" y="5098852"/>
            <a:ext cx="214314" cy="223243"/>
          </a:xfrm>
          <a:custGeom>
            <a:avLst/>
            <a:gdLst/>
            <a:ahLst/>
            <a:cxnLst/>
            <a:rect l="0" t="0" r="0" b="0"/>
            <a:pathLst>
              <a:path w="214314" h="223243">
                <a:moveTo>
                  <a:pt x="187524" y="223242"/>
                </a:moveTo>
                <a:lnTo>
                  <a:pt x="196453" y="214312"/>
                </a:lnTo>
                <a:lnTo>
                  <a:pt x="196453" y="205382"/>
                </a:lnTo>
                <a:lnTo>
                  <a:pt x="196453" y="205382"/>
                </a:lnTo>
                <a:lnTo>
                  <a:pt x="205383" y="187523"/>
                </a:lnTo>
                <a:lnTo>
                  <a:pt x="214313" y="178593"/>
                </a:lnTo>
                <a:lnTo>
                  <a:pt x="214313" y="160734"/>
                </a:lnTo>
                <a:lnTo>
                  <a:pt x="214313" y="142875"/>
                </a:lnTo>
                <a:lnTo>
                  <a:pt x="214313" y="125015"/>
                </a:lnTo>
                <a:lnTo>
                  <a:pt x="205383" y="116086"/>
                </a:lnTo>
                <a:lnTo>
                  <a:pt x="205383" y="98226"/>
                </a:lnTo>
                <a:lnTo>
                  <a:pt x="196453" y="80367"/>
                </a:lnTo>
                <a:lnTo>
                  <a:pt x="187524" y="71437"/>
                </a:lnTo>
                <a:lnTo>
                  <a:pt x="178594" y="53578"/>
                </a:lnTo>
                <a:lnTo>
                  <a:pt x="169664" y="44648"/>
                </a:lnTo>
                <a:lnTo>
                  <a:pt x="160735" y="35718"/>
                </a:lnTo>
                <a:lnTo>
                  <a:pt x="151805" y="26789"/>
                </a:lnTo>
                <a:lnTo>
                  <a:pt x="142875" y="17859"/>
                </a:lnTo>
                <a:lnTo>
                  <a:pt x="125016" y="17859"/>
                </a:lnTo>
                <a:lnTo>
                  <a:pt x="116086" y="8929"/>
                </a:lnTo>
                <a:lnTo>
                  <a:pt x="89297" y="8929"/>
                </a:lnTo>
                <a:lnTo>
                  <a:pt x="71438" y="0"/>
                </a:lnTo>
                <a:lnTo>
                  <a:pt x="53578" y="0"/>
                </a:lnTo>
                <a:lnTo>
                  <a:pt x="35719" y="0"/>
                </a:lnTo>
                <a:lnTo>
                  <a:pt x="17860" y="8929"/>
                </a:lnTo>
                <a:lnTo>
                  <a:pt x="8930" y="17859"/>
                </a:lnTo>
                <a:lnTo>
                  <a:pt x="0" y="17859"/>
                </a:lnTo>
                <a:lnTo>
                  <a:pt x="0" y="17859"/>
                </a:lnTo>
                <a:lnTo>
                  <a:pt x="0" y="1785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0" name="Freeform 189"/>
          <p:cNvSpPr/>
          <p:nvPr/>
        </p:nvSpPr>
        <p:spPr bwMode="auto">
          <a:xfrm>
            <a:off x="4920258" y="5179219"/>
            <a:ext cx="133946" cy="205384"/>
          </a:xfrm>
          <a:custGeom>
            <a:avLst/>
            <a:gdLst/>
            <a:ahLst/>
            <a:cxnLst/>
            <a:rect l="0" t="0" r="0" b="0"/>
            <a:pathLst>
              <a:path w="133946" h="205384">
                <a:moveTo>
                  <a:pt x="0" y="196453"/>
                </a:moveTo>
                <a:lnTo>
                  <a:pt x="0" y="196453"/>
                </a:lnTo>
                <a:lnTo>
                  <a:pt x="0" y="196453"/>
                </a:lnTo>
                <a:lnTo>
                  <a:pt x="0" y="196453"/>
                </a:lnTo>
                <a:lnTo>
                  <a:pt x="0" y="196453"/>
                </a:lnTo>
                <a:lnTo>
                  <a:pt x="0" y="196453"/>
                </a:lnTo>
                <a:lnTo>
                  <a:pt x="0" y="187523"/>
                </a:lnTo>
                <a:lnTo>
                  <a:pt x="8930" y="187523"/>
                </a:lnTo>
                <a:lnTo>
                  <a:pt x="8930" y="178594"/>
                </a:lnTo>
                <a:lnTo>
                  <a:pt x="8930" y="169664"/>
                </a:lnTo>
                <a:lnTo>
                  <a:pt x="8930" y="160734"/>
                </a:lnTo>
                <a:lnTo>
                  <a:pt x="8930" y="151804"/>
                </a:lnTo>
                <a:lnTo>
                  <a:pt x="8930" y="142875"/>
                </a:lnTo>
                <a:lnTo>
                  <a:pt x="8930" y="125015"/>
                </a:lnTo>
                <a:lnTo>
                  <a:pt x="8930" y="116086"/>
                </a:lnTo>
                <a:lnTo>
                  <a:pt x="8930" y="107156"/>
                </a:lnTo>
                <a:lnTo>
                  <a:pt x="8930" y="98226"/>
                </a:lnTo>
                <a:lnTo>
                  <a:pt x="8930" y="89297"/>
                </a:lnTo>
                <a:lnTo>
                  <a:pt x="8930" y="71437"/>
                </a:lnTo>
                <a:lnTo>
                  <a:pt x="17859" y="62508"/>
                </a:lnTo>
                <a:lnTo>
                  <a:pt x="17859" y="53578"/>
                </a:lnTo>
                <a:lnTo>
                  <a:pt x="26789" y="44648"/>
                </a:lnTo>
                <a:lnTo>
                  <a:pt x="35719" y="44648"/>
                </a:lnTo>
                <a:lnTo>
                  <a:pt x="44648" y="35719"/>
                </a:lnTo>
                <a:lnTo>
                  <a:pt x="53578" y="26789"/>
                </a:lnTo>
                <a:lnTo>
                  <a:pt x="53578" y="17859"/>
                </a:lnTo>
                <a:lnTo>
                  <a:pt x="62508" y="8929"/>
                </a:lnTo>
                <a:lnTo>
                  <a:pt x="71437" y="8929"/>
                </a:lnTo>
                <a:lnTo>
                  <a:pt x="80367" y="0"/>
                </a:lnTo>
                <a:lnTo>
                  <a:pt x="89297" y="0"/>
                </a:lnTo>
                <a:lnTo>
                  <a:pt x="98226" y="8929"/>
                </a:lnTo>
                <a:lnTo>
                  <a:pt x="107156" y="8929"/>
                </a:lnTo>
                <a:lnTo>
                  <a:pt x="107156" y="8929"/>
                </a:lnTo>
                <a:lnTo>
                  <a:pt x="116086" y="8929"/>
                </a:lnTo>
                <a:lnTo>
                  <a:pt x="116086" y="8929"/>
                </a:lnTo>
                <a:lnTo>
                  <a:pt x="125015" y="8929"/>
                </a:lnTo>
                <a:lnTo>
                  <a:pt x="125015" y="17859"/>
                </a:lnTo>
                <a:lnTo>
                  <a:pt x="125015" y="17859"/>
                </a:lnTo>
                <a:lnTo>
                  <a:pt x="125015" y="17859"/>
                </a:lnTo>
                <a:lnTo>
                  <a:pt x="125015" y="17859"/>
                </a:lnTo>
                <a:lnTo>
                  <a:pt x="125015" y="26789"/>
                </a:lnTo>
                <a:lnTo>
                  <a:pt x="116086" y="26789"/>
                </a:lnTo>
                <a:lnTo>
                  <a:pt x="116086" y="26789"/>
                </a:lnTo>
                <a:lnTo>
                  <a:pt x="116086" y="26789"/>
                </a:lnTo>
                <a:lnTo>
                  <a:pt x="116086" y="26789"/>
                </a:lnTo>
                <a:lnTo>
                  <a:pt x="116086" y="26789"/>
                </a:lnTo>
                <a:lnTo>
                  <a:pt x="116086" y="35719"/>
                </a:lnTo>
                <a:lnTo>
                  <a:pt x="116086" y="35719"/>
                </a:lnTo>
                <a:lnTo>
                  <a:pt x="116086" y="35719"/>
                </a:lnTo>
                <a:lnTo>
                  <a:pt x="116086" y="35719"/>
                </a:lnTo>
                <a:lnTo>
                  <a:pt x="125015" y="44648"/>
                </a:lnTo>
                <a:lnTo>
                  <a:pt x="125015" y="44648"/>
                </a:lnTo>
                <a:lnTo>
                  <a:pt x="125015" y="44648"/>
                </a:lnTo>
                <a:lnTo>
                  <a:pt x="125015" y="53578"/>
                </a:lnTo>
                <a:lnTo>
                  <a:pt x="125015" y="53578"/>
                </a:lnTo>
                <a:lnTo>
                  <a:pt x="125015" y="53578"/>
                </a:lnTo>
                <a:lnTo>
                  <a:pt x="125015" y="62508"/>
                </a:lnTo>
                <a:lnTo>
                  <a:pt x="125015" y="62508"/>
                </a:lnTo>
                <a:lnTo>
                  <a:pt x="125015" y="62508"/>
                </a:lnTo>
                <a:lnTo>
                  <a:pt x="125015" y="62508"/>
                </a:lnTo>
                <a:lnTo>
                  <a:pt x="125015" y="62508"/>
                </a:lnTo>
                <a:lnTo>
                  <a:pt x="125015" y="62508"/>
                </a:lnTo>
                <a:lnTo>
                  <a:pt x="125015" y="62508"/>
                </a:lnTo>
                <a:lnTo>
                  <a:pt x="125015" y="62508"/>
                </a:lnTo>
                <a:lnTo>
                  <a:pt x="125015" y="71437"/>
                </a:lnTo>
                <a:lnTo>
                  <a:pt x="125015" y="80367"/>
                </a:lnTo>
                <a:lnTo>
                  <a:pt x="125015" y="80367"/>
                </a:lnTo>
                <a:lnTo>
                  <a:pt x="125015" y="89297"/>
                </a:lnTo>
                <a:lnTo>
                  <a:pt x="125015" y="98226"/>
                </a:lnTo>
                <a:lnTo>
                  <a:pt x="133945" y="107156"/>
                </a:lnTo>
                <a:lnTo>
                  <a:pt x="133945" y="116086"/>
                </a:lnTo>
                <a:lnTo>
                  <a:pt x="133945" y="133945"/>
                </a:lnTo>
                <a:lnTo>
                  <a:pt x="133945" y="142875"/>
                </a:lnTo>
                <a:lnTo>
                  <a:pt x="133945" y="160734"/>
                </a:lnTo>
                <a:lnTo>
                  <a:pt x="133945" y="178594"/>
                </a:lnTo>
                <a:lnTo>
                  <a:pt x="133945" y="196453"/>
                </a:lnTo>
                <a:lnTo>
                  <a:pt x="133945" y="205383"/>
                </a:lnTo>
                <a:lnTo>
                  <a:pt x="133945" y="20538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1" name="Freeform 190"/>
          <p:cNvSpPr/>
          <p:nvPr/>
        </p:nvSpPr>
        <p:spPr bwMode="auto">
          <a:xfrm>
            <a:off x="3607594" y="5822155"/>
            <a:ext cx="232173" cy="696517"/>
          </a:xfrm>
          <a:custGeom>
            <a:avLst/>
            <a:gdLst/>
            <a:ahLst/>
            <a:cxnLst/>
            <a:rect l="0" t="0" r="0" b="0"/>
            <a:pathLst>
              <a:path w="232173" h="696517">
                <a:moveTo>
                  <a:pt x="107156" y="0"/>
                </a:moveTo>
                <a:lnTo>
                  <a:pt x="107156" y="8930"/>
                </a:lnTo>
                <a:lnTo>
                  <a:pt x="107156" y="8930"/>
                </a:lnTo>
                <a:lnTo>
                  <a:pt x="107156" y="8930"/>
                </a:lnTo>
                <a:lnTo>
                  <a:pt x="107156" y="8930"/>
                </a:lnTo>
                <a:lnTo>
                  <a:pt x="98226" y="8930"/>
                </a:lnTo>
                <a:lnTo>
                  <a:pt x="98226" y="17860"/>
                </a:lnTo>
                <a:lnTo>
                  <a:pt x="98226" y="17860"/>
                </a:lnTo>
                <a:lnTo>
                  <a:pt x="98226" y="26790"/>
                </a:lnTo>
                <a:lnTo>
                  <a:pt x="98226" y="44649"/>
                </a:lnTo>
                <a:lnTo>
                  <a:pt x="98226" y="53579"/>
                </a:lnTo>
                <a:lnTo>
                  <a:pt x="98226" y="71438"/>
                </a:lnTo>
                <a:lnTo>
                  <a:pt x="98226" y="89297"/>
                </a:lnTo>
                <a:lnTo>
                  <a:pt x="98226" y="98227"/>
                </a:lnTo>
                <a:lnTo>
                  <a:pt x="98226" y="116086"/>
                </a:lnTo>
                <a:lnTo>
                  <a:pt x="98226" y="133946"/>
                </a:lnTo>
                <a:lnTo>
                  <a:pt x="89297" y="151805"/>
                </a:lnTo>
                <a:lnTo>
                  <a:pt x="89297" y="169665"/>
                </a:lnTo>
                <a:lnTo>
                  <a:pt x="89297" y="187524"/>
                </a:lnTo>
                <a:lnTo>
                  <a:pt x="89297" y="205383"/>
                </a:lnTo>
                <a:lnTo>
                  <a:pt x="89297" y="232172"/>
                </a:lnTo>
                <a:lnTo>
                  <a:pt x="89297" y="250032"/>
                </a:lnTo>
                <a:lnTo>
                  <a:pt x="89297" y="267891"/>
                </a:lnTo>
                <a:lnTo>
                  <a:pt x="89297" y="285750"/>
                </a:lnTo>
                <a:lnTo>
                  <a:pt x="89297" y="303610"/>
                </a:lnTo>
                <a:lnTo>
                  <a:pt x="80367" y="312540"/>
                </a:lnTo>
                <a:lnTo>
                  <a:pt x="80367" y="330399"/>
                </a:lnTo>
                <a:lnTo>
                  <a:pt x="80367" y="339329"/>
                </a:lnTo>
                <a:lnTo>
                  <a:pt x="80367" y="348258"/>
                </a:lnTo>
                <a:lnTo>
                  <a:pt x="80367" y="357188"/>
                </a:lnTo>
                <a:lnTo>
                  <a:pt x="71437" y="366118"/>
                </a:lnTo>
                <a:lnTo>
                  <a:pt x="80367" y="375047"/>
                </a:lnTo>
                <a:lnTo>
                  <a:pt x="71437" y="375047"/>
                </a:lnTo>
                <a:lnTo>
                  <a:pt x="71437" y="383977"/>
                </a:lnTo>
                <a:lnTo>
                  <a:pt x="71437" y="383977"/>
                </a:lnTo>
                <a:lnTo>
                  <a:pt x="71437" y="383977"/>
                </a:lnTo>
                <a:lnTo>
                  <a:pt x="80367" y="383977"/>
                </a:lnTo>
                <a:lnTo>
                  <a:pt x="80367" y="375047"/>
                </a:lnTo>
                <a:lnTo>
                  <a:pt x="80367" y="375047"/>
                </a:lnTo>
                <a:lnTo>
                  <a:pt x="89297" y="375047"/>
                </a:lnTo>
                <a:lnTo>
                  <a:pt x="98226" y="366118"/>
                </a:lnTo>
                <a:lnTo>
                  <a:pt x="107156" y="375047"/>
                </a:lnTo>
                <a:lnTo>
                  <a:pt x="125015" y="375047"/>
                </a:lnTo>
                <a:lnTo>
                  <a:pt x="133945" y="383977"/>
                </a:lnTo>
                <a:lnTo>
                  <a:pt x="142875" y="392907"/>
                </a:lnTo>
                <a:lnTo>
                  <a:pt x="160734" y="401836"/>
                </a:lnTo>
                <a:lnTo>
                  <a:pt x="169664" y="410766"/>
                </a:lnTo>
                <a:lnTo>
                  <a:pt x="178594" y="419696"/>
                </a:lnTo>
                <a:lnTo>
                  <a:pt x="187523" y="428625"/>
                </a:lnTo>
                <a:lnTo>
                  <a:pt x="196453" y="437555"/>
                </a:lnTo>
                <a:lnTo>
                  <a:pt x="214312" y="446485"/>
                </a:lnTo>
                <a:lnTo>
                  <a:pt x="214312" y="464344"/>
                </a:lnTo>
                <a:lnTo>
                  <a:pt x="223242" y="473274"/>
                </a:lnTo>
                <a:lnTo>
                  <a:pt x="232172" y="491133"/>
                </a:lnTo>
                <a:lnTo>
                  <a:pt x="232172" y="500063"/>
                </a:lnTo>
                <a:lnTo>
                  <a:pt x="232172" y="517922"/>
                </a:lnTo>
                <a:lnTo>
                  <a:pt x="232172" y="526852"/>
                </a:lnTo>
                <a:lnTo>
                  <a:pt x="232172" y="544711"/>
                </a:lnTo>
                <a:lnTo>
                  <a:pt x="232172" y="553641"/>
                </a:lnTo>
                <a:lnTo>
                  <a:pt x="232172" y="571500"/>
                </a:lnTo>
                <a:lnTo>
                  <a:pt x="223242" y="580430"/>
                </a:lnTo>
                <a:lnTo>
                  <a:pt x="223242" y="598290"/>
                </a:lnTo>
                <a:lnTo>
                  <a:pt x="214312" y="616149"/>
                </a:lnTo>
                <a:lnTo>
                  <a:pt x="205383" y="634008"/>
                </a:lnTo>
                <a:lnTo>
                  <a:pt x="196453" y="642938"/>
                </a:lnTo>
                <a:lnTo>
                  <a:pt x="178594" y="660797"/>
                </a:lnTo>
                <a:lnTo>
                  <a:pt x="160734" y="669727"/>
                </a:lnTo>
                <a:lnTo>
                  <a:pt x="151804" y="678657"/>
                </a:lnTo>
                <a:lnTo>
                  <a:pt x="133945" y="687586"/>
                </a:lnTo>
                <a:lnTo>
                  <a:pt x="125015" y="696516"/>
                </a:lnTo>
                <a:lnTo>
                  <a:pt x="107156" y="696516"/>
                </a:lnTo>
                <a:lnTo>
                  <a:pt x="89297" y="696516"/>
                </a:lnTo>
                <a:lnTo>
                  <a:pt x="71437" y="696516"/>
                </a:lnTo>
                <a:lnTo>
                  <a:pt x="53578" y="696516"/>
                </a:lnTo>
                <a:lnTo>
                  <a:pt x="44648" y="687586"/>
                </a:lnTo>
                <a:lnTo>
                  <a:pt x="26789" y="678657"/>
                </a:lnTo>
                <a:lnTo>
                  <a:pt x="8929" y="660797"/>
                </a:lnTo>
                <a:lnTo>
                  <a:pt x="0" y="660797"/>
                </a:lnTo>
                <a:lnTo>
                  <a:pt x="0" y="66079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2" name="Freeform 191"/>
          <p:cNvSpPr/>
          <p:nvPr/>
        </p:nvSpPr>
        <p:spPr bwMode="auto">
          <a:xfrm>
            <a:off x="3768328" y="5732859"/>
            <a:ext cx="151806" cy="35719"/>
          </a:xfrm>
          <a:custGeom>
            <a:avLst/>
            <a:gdLst/>
            <a:ahLst/>
            <a:cxnLst/>
            <a:rect l="0" t="0" r="0" b="0"/>
            <a:pathLst>
              <a:path w="151806" h="35719">
                <a:moveTo>
                  <a:pt x="0" y="0"/>
                </a:moveTo>
                <a:lnTo>
                  <a:pt x="8930" y="0"/>
                </a:lnTo>
                <a:lnTo>
                  <a:pt x="17860" y="0"/>
                </a:lnTo>
                <a:lnTo>
                  <a:pt x="17860" y="0"/>
                </a:lnTo>
                <a:lnTo>
                  <a:pt x="35719" y="0"/>
                </a:lnTo>
                <a:lnTo>
                  <a:pt x="53578" y="0"/>
                </a:lnTo>
                <a:lnTo>
                  <a:pt x="71438" y="8929"/>
                </a:lnTo>
                <a:lnTo>
                  <a:pt x="98227" y="17859"/>
                </a:lnTo>
                <a:lnTo>
                  <a:pt x="125016" y="26789"/>
                </a:lnTo>
                <a:lnTo>
                  <a:pt x="142875" y="26789"/>
                </a:lnTo>
                <a:lnTo>
                  <a:pt x="151805" y="35718"/>
                </a:lnTo>
                <a:lnTo>
                  <a:pt x="151805" y="3571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3" name="Freeform 192"/>
          <p:cNvSpPr/>
          <p:nvPr/>
        </p:nvSpPr>
        <p:spPr bwMode="auto">
          <a:xfrm>
            <a:off x="4268391" y="5759648"/>
            <a:ext cx="196454" cy="160735"/>
          </a:xfrm>
          <a:custGeom>
            <a:avLst/>
            <a:gdLst/>
            <a:ahLst/>
            <a:cxnLst/>
            <a:rect l="0" t="0" r="0" b="0"/>
            <a:pathLst>
              <a:path w="196454" h="160735">
                <a:moveTo>
                  <a:pt x="62507" y="0"/>
                </a:moveTo>
                <a:lnTo>
                  <a:pt x="53578" y="0"/>
                </a:lnTo>
                <a:lnTo>
                  <a:pt x="44648" y="0"/>
                </a:lnTo>
                <a:lnTo>
                  <a:pt x="44648" y="8929"/>
                </a:lnTo>
                <a:lnTo>
                  <a:pt x="35718" y="17859"/>
                </a:lnTo>
                <a:lnTo>
                  <a:pt x="26789" y="26789"/>
                </a:lnTo>
                <a:lnTo>
                  <a:pt x="17859" y="35718"/>
                </a:lnTo>
                <a:lnTo>
                  <a:pt x="17859" y="44648"/>
                </a:lnTo>
                <a:lnTo>
                  <a:pt x="8929" y="53578"/>
                </a:lnTo>
                <a:lnTo>
                  <a:pt x="8929" y="71437"/>
                </a:lnTo>
                <a:lnTo>
                  <a:pt x="0" y="80367"/>
                </a:lnTo>
                <a:lnTo>
                  <a:pt x="0" y="98226"/>
                </a:lnTo>
                <a:lnTo>
                  <a:pt x="8929" y="107156"/>
                </a:lnTo>
                <a:lnTo>
                  <a:pt x="8929" y="125015"/>
                </a:lnTo>
                <a:lnTo>
                  <a:pt x="17859" y="133945"/>
                </a:lnTo>
                <a:lnTo>
                  <a:pt x="26789" y="142875"/>
                </a:lnTo>
                <a:lnTo>
                  <a:pt x="35718" y="151804"/>
                </a:lnTo>
                <a:lnTo>
                  <a:pt x="44648" y="151804"/>
                </a:lnTo>
                <a:lnTo>
                  <a:pt x="62507" y="160734"/>
                </a:lnTo>
                <a:lnTo>
                  <a:pt x="71437" y="160734"/>
                </a:lnTo>
                <a:lnTo>
                  <a:pt x="89297" y="160734"/>
                </a:lnTo>
                <a:lnTo>
                  <a:pt x="107156" y="160734"/>
                </a:lnTo>
                <a:lnTo>
                  <a:pt x="125015" y="160734"/>
                </a:lnTo>
                <a:lnTo>
                  <a:pt x="142875" y="151804"/>
                </a:lnTo>
                <a:lnTo>
                  <a:pt x="151804" y="151804"/>
                </a:lnTo>
                <a:lnTo>
                  <a:pt x="169664" y="142875"/>
                </a:lnTo>
                <a:lnTo>
                  <a:pt x="178593" y="133945"/>
                </a:lnTo>
                <a:lnTo>
                  <a:pt x="187523" y="125015"/>
                </a:lnTo>
                <a:lnTo>
                  <a:pt x="187523" y="125015"/>
                </a:lnTo>
                <a:lnTo>
                  <a:pt x="196453" y="116086"/>
                </a:lnTo>
                <a:lnTo>
                  <a:pt x="196453" y="116086"/>
                </a:lnTo>
                <a:lnTo>
                  <a:pt x="196453" y="107156"/>
                </a:lnTo>
                <a:lnTo>
                  <a:pt x="187523" y="107156"/>
                </a:lnTo>
                <a:lnTo>
                  <a:pt x="187523" y="98226"/>
                </a:lnTo>
                <a:lnTo>
                  <a:pt x="178593" y="89297"/>
                </a:lnTo>
                <a:lnTo>
                  <a:pt x="169664" y="89297"/>
                </a:lnTo>
                <a:lnTo>
                  <a:pt x="160734" y="80367"/>
                </a:lnTo>
                <a:lnTo>
                  <a:pt x="151804" y="80367"/>
                </a:lnTo>
                <a:lnTo>
                  <a:pt x="142875" y="71437"/>
                </a:lnTo>
                <a:lnTo>
                  <a:pt x="133945" y="71437"/>
                </a:lnTo>
                <a:lnTo>
                  <a:pt x="133945" y="7143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4" name="Freeform 193"/>
          <p:cNvSpPr/>
          <p:nvPr/>
        </p:nvSpPr>
        <p:spPr bwMode="auto">
          <a:xfrm>
            <a:off x="4402336" y="5857874"/>
            <a:ext cx="276821" cy="312540"/>
          </a:xfrm>
          <a:custGeom>
            <a:avLst/>
            <a:gdLst/>
            <a:ahLst/>
            <a:cxnLst/>
            <a:rect l="0" t="0" r="0" b="0"/>
            <a:pathLst>
              <a:path w="276821" h="312540">
                <a:moveTo>
                  <a:pt x="276820" y="0"/>
                </a:moveTo>
                <a:lnTo>
                  <a:pt x="276820" y="8930"/>
                </a:lnTo>
                <a:lnTo>
                  <a:pt x="258961" y="17860"/>
                </a:lnTo>
                <a:lnTo>
                  <a:pt x="258961" y="26789"/>
                </a:lnTo>
                <a:lnTo>
                  <a:pt x="241102" y="35719"/>
                </a:lnTo>
                <a:lnTo>
                  <a:pt x="223242" y="53578"/>
                </a:lnTo>
                <a:lnTo>
                  <a:pt x="205383" y="71438"/>
                </a:lnTo>
                <a:lnTo>
                  <a:pt x="187523" y="89297"/>
                </a:lnTo>
                <a:lnTo>
                  <a:pt x="160734" y="116086"/>
                </a:lnTo>
                <a:lnTo>
                  <a:pt x="142875" y="142875"/>
                </a:lnTo>
                <a:lnTo>
                  <a:pt x="125016" y="169664"/>
                </a:lnTo>
                <a:lnTo>
                  <a:pt x="98227" y="196453"/>
                </a:lnTo>
                <a:lnTo>
                  <a:pt x="80367" y="223242"/>
                </a:lnTo>
                <a:lnTo>
                  <a:pt x="53578" y="250031"/>
                </a:lnTo>
                <a:lnTo>
                  <a:pt x="26789" y="276821"/>
                </a:lnTo>
                <a:lnTo>
                  <a:pt x="0" y="312539"/>
                </a:lnTo>
                <a:lnTo>
                  <a:pt x="0" y="312539"/>
                </a:lnTo>
                <a:lnTo>
                  <a:pt x="0" y="31253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5" name="Freeform 194"/>
          <p:cNvSpPr/>
          <p:nvPr/>
        </p:nvSpPr>
        <p:spPr bwMode="auto">
          <a:xfrm>
            <a:off x="4563070" y="6054327"/>
            <a:ext cx="205384" cy="232173"/>
          </a:xfrm>
          <a:custGeom>
            <a:avLst/>
            <a:gdLst/>
            <a:ahLst/>
            <a:cxnLst/>
            <a:rect l="0" t="0" r="0" b="0"/>
            <a:pathLst>
              <a:path w="205384" h="232173">
                <a:moveTo>
                  <a:pt x="116086" y="125016"/>
                </a:moveTo>
                <a:lnTo>
                  <a:pt x="107157" y="125016"/>
                </a:lnTo>
                <a:lnTo>
                  <a:pt x="98227" y="133946"/>
                </a:lnTo>
                <a:lnTo>
                  <a:pt x="98227" y="133946"/>
                </a:lnTo>
                <a:lnTo>
                  <a:pt x="89297" y="133946"/>
                </a:lnTo>
                <a:lnTo>
                  <a:pt x="80368" y="133946"/>
                </a:lnTo>
                <a:lnTo>
                  <a:pt x="71438" y="133946"/>
                </a:lnTo>
                <a:lnTo>
                  <a:pt x="62508" y="142875"/>
                </a:lnTo>
                <a:lnTo>
                  <a:pt x="53578" y="151805"/>
                </a:lnTo>
                <a:lnTo>
                  <a:pt x="44649" y="160735"/>
                </a:lnTo>
                <a:lnTo>
                  <a:pt x="26789" y="169664"/>
                </a:lnTo>
                <a:lnTo>
                  <a:pt x="17860" y="178594"/>
                </a:lnTo>
                <a:lnTo>
                  <a:pt x="8930" y="187524"/>
                </a:lnTo>
                <a:lnTo>
                  <a:pt x="8930" y="196453"/>
                </a:lnTo>
                <a:lnTo>
                  <a:pt x="0" y="205383"/>
                </a:lnTo>
                <a:lnTo>
                  <a:pt x="0" y="214313"/>
                </a:lnTo>
                <a:lnTo>
                  <a:pt x="0" y="223243"/>
                </a:lnTo>
                <a:lnTo>
                  <a:pt x="8930" y="223243"/>
                </a:lnTo>
                <a:lnTo>
                  <a:pt x="17860" y="232172"/>
                </a:lnTo>
                <a:lnTo>
                  <a:pt x="26789" y="232172"/>
                </a:lnTo>
                <a:lnTo>
                  <a:pt x="35719" y="223243"/>
                </a:lnTo>
                <a:lnTo>
                  <a:pt x="53578" y="223243"/>
                </a:lnTo>
                <a:lnTo>
                  <a:pt x="71438" y="214313"/>
                </a:lnTo>
                <a:lnTo>
                  <a:pt x="98227" y="205383"/>
                </a:lnTo>
                <a:lnTo>
                  <a:pt x="116086" y="196453"/>
                </a:lnTo>
                <a:lnTo>
                  <a:pt x="133946" y="187524"/>
                </a:lnTo>
                <a:lnTo>
                  <a:pt x="151805" y="169664"/>
                </a:lnTo>
                <a:lnTo>
                  <a:pt x="160735" y="160735"/>
                </a:lnTo>
                <a:lnTo>
                  <a:pt x="178594" y="151805"/>
                </a:lnTo>
                <a:lnTo>
                  <a:pt x="187524" y="133946"/>
                </a:lnTo>
                <a:lnTo>
                  <a:pt x="196453" y="125016"/>
                </a:lnTo>
                <a:lnTo>
                  <a:pt x="205383" y="107157"/>
                </a:lnTo>
                <a:lnTo>
                  <a:pt x="205383" y="98227"/>
                </a:lnTo>
                <a:lnTo>
                  <a:pt x="205383" y="89297"/>
                </a:lnTo>
                <a:lnTo>
                  <a:pt x="205383" y="71438"/>
                </a:lnTo>
                <a:lnTo>
                  <a:pt x="205383" y="62508"/>
                </a:lnTo>
                <a:lnTo>
                  <a:pt x="196453" y="44649"/>
                </a:lnTo>
                <a:lnTo>
                  <a:pt x="187524" y="35719"/>
                </a:lnTo>
                <a:lnTo>
                  <a:pt x="178594" y="26789"/>
                </a:lnTo>
                <a:lnTo>
                  <a:pt x="160735" y="8930"/>
                </a:lnTo>
                <a:lnTo>
                  <a:pt x="151805" y="0"/>
                </a:lnTo>
                <a:lnTo>
                  <a:pt x="142875" y="0"/>
                </a:lnTo>
                <a:lnTo>
                  <a:pt x="142875"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6" name="Freeform 195"/>
          <p:cNvSpPr/>
          <p:nvPr/>
        </p:nvSpPr>
        <p:spPr bwMode="auto">
          <a:xfrm>
            <a:off x="4848820" y="4545211"/>
            <a:ext cx="196454" cy="187524"/>
          </a:xfrm>
          <a:custGeom>
            <a:avLst/>
            <a:gdLst/>
            <a:ahLst/>
            <a:cxnLst/>
            <a:rect l="0" t="0" r="0" b="0"/>
            <a:pathLst>
              <a:path w="196454" h="187524">
                <a:moveTo>
                  <a:pt x="196453" y="0"/>
                </a:moveTo>
                <a:lnTo>
                  <a:pt x="196453" y="8929"/>
                </a:lnTo>
                <a:lnTo>
                  <a:pt x="187524" y="8929"/>
                </a:lnTo>
                <a:lnTo>
                  <a:pt x="187524" y="17859"/>
                </a:lnTo>
                <a:lnTo>
                  <a:pt x="178594" y="26789"/>
                </a:lnTo>
                <a:lnTo>
                  <a:pt x="169664" y="35718"/>
                </a:lnTo>
                <a:lnTo>
                  <a:pt x="160735" y="44648"/>
                </a:lnTo>
                <a:lnTo>
                  <a:pt x="151805" y="53578"/>
                </a:lnTo>
                <a:lnTo>
                  <a:pt x="142875" y="62507"/>
                </a:lnTo>
                <a:lnTo>
                  <a:pt x="125016" y="71437"/>
                </a:lnTo>
                <a:lnTo>
                  <a:pt x="116086" y="89296"/>
                </a:lnTo>
                <a:lnTo>
                  <a:pt x="107157" y="98226"/>
                </a:lnTo>
                <a:lnTo>
                  <a:pt x="89297" y="107156"/>
                </a:lnTo>
                <a:lnTo>
                  <a:pt x="80368" y="116085"/>
                </a:lnTo>
                <a:lnTo>
                  <a:pt x="71438" y="133945"/>
                </a:lnTo>
                <a:lnTo>
                  <a:pt x="62508" y="142875"/>
                </a:lnTo>
                <a:lnTo>
                  <a:pt x="53578" y="151804"/>
                </a:lnTo>
                <a:lnTo>
                  <a:pt x="44649" y="151804"/>
                </a:lnTo>
                <a:lnTo>
                  <a:pt x="35719" y="160734"/>
                </a:lnTo>
                <a:lnTo>
                  <a:pt x="26789" y="169664"/>
                </a:lnTo>
                <a:lnTo>
                  <a:pt x="17860" y="178593"/>
                </a:lnTo>
                <a:lnTo>
                  <a:pt x="8930" y="187523"/>
                </a:lnTo>
                <a:lnTo>
                  <a:pt x="8930" y="187523"/>
                </a:lnTo>
                <a:lnTo>
                  <a:pt x="8930" y="187523"/>
                </a:lnTo>
                <a:lnTo>
                  <a:pt x="0" y="187523"/>
                </a:lnTo>
                <a:lnTo>
                  <a:pt x="0" y="187523"/>
                </a:lnTo>
                <a:lnTo>
                  <a:pt x="0" y="187523"/>
                </a:lnTo>
                <a:lnTo>
                  <a:pt x="0" y="187523"/>
                </a:lnTo>
                <a:lnTo>
                  <a:pt x="0" y="187523"/>
                </a:lnTo>
                <a:lnTo>
                  <a:pt x="0" y="187523"/>
                </a:lnTo>
                <a:lnTo>
                  <a:pt x="8930" y="187523"/>
                </a:lnTo>
                <a:lnTo>
                  <a:pt x="8930" y="18752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7" name="Freeform 196"/>
          <p:cNvSpPr/>
          <p:nvPr/>
        </p:nvSpPr>
        <p:spPr bwMode="auto">
          <a:xfrm>
            <a:off x="4893469" y="4509492"/>
            <a:ext cx="125016" cy="241102"/>
          </a:xfrm>
          <a:custGeom>
            <a:avLst/>
            <a:gdLst/>
            <a:ahLst/>
            <a:cxnLst/>
            <a:rect l="0" t="0" r="0" b="0"/>
            <a:pathLst>
              <a:path w="125016" h="241102">
                <a:moveTo>
                  <a:pt x="0" y="0"/>
                </a:moveTo>
                <a:lnTo>
                  <a:pt x="0" y="0"/>
                </a:lnTo>
                <a:lnTo>
                  <a:pt x="0" y="8929"/>
                </a:lnTo>
                <a:lnTo>
                  <a:pt x="0" y="8929"/>
                </a:lnTo>
                <a:lnTo>
                  <a:pt x="8929" y="17859"/>
                </a:lnTo>
                <a:lnTo>
                  <a:pt x="8929" y="26789"/>
                </a:lnTo>
                <a:lnTo>
                  <a:pt x="17859" y="35719"/>
                </a:lnTo>
                <a:lnTo>
                  <a:pt x="26789" y="53578"/>
                </a:lnTo>
                <a:lnTo>
                  <a:pt x="35719" y="62508"/>
                </a:lnTo>
                <a:lnTo>
                  <a:pt x="44648" y="80367"/>
                </a:lnTo>
                <a:lnTo>
                  <a:pt x="53578" y="98226"/>
                </a:lnTo>
                <a:lnTo>
                  <a:pt x="62508" y="116086"/>
                </a:lnTo>
                <a:lnTo>
                  <a:pt x="62508" y="125015"/>
                </a:lnTo>
                <a:lnTo>
                  <a:pt x="71437" y="142875"/>
                </a:lnTo>
                <a:lnTo>
                  <a:pt x="80367" y="160734"/>
                </a:lnTo>
                <a:lnTo>
                  <a:pt x="80367" y="178594"/>
                </a:lnTo>
                <a:lnTo>
                  <a:pt x="89297" y="187523"/>
                </a:lnTo>
                <a:lnTo>
                  <a:pt x="89297" y="196453"/>
                </a:lnTo>
                <a:lnTo>
                  <a:pt x="98226" y="214312"/>
                </a:lnTo>
                <a:lnTo>
                  <a:pt x="98226" y="223242"/>
                </a:lnTo>
                <a:lnTo>
                  <a:pt x="98226" y="223242"/>
                </a:lnTo>
                <a:lnTo>
                  <a:pt x="107156" y="232172"/>
                </a:lnTo>
                <a:lnTo>
                  <a:pt x="107156" y="241101"/>
                </a:lnTo>
                <a:lnTo>
                  <a:pt x="116086" y="241101"/>
                </a:lnTo>
                <a:lnTo>
                  <a:pt x="116086" y="241101"/>
                </a:lnTo>
                <a:lnTo>
                  <a:pt x="116086" y="241101"/>
                </a:lnTo>
                <a:lnTo>
                  <a:pt x="116086" y="241101"/>
                </a:lnTo>
                <a:lnTo>
                  <a:pt x="125015" y="241101"/>
                </a:lnTo>
                <a:lnTo>
                  <a:pt x="125015" y="241101"/>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8" name="Freeform 197"/>
          <p:cNvSpPr/>
          <p:nvPr/>
        </p:nvSpPr>
        <p:spPr bwMode="auto">
          <a:xfrm>
            <a:off x="5072063" y="4446984"/>
            <a:ext cx="80368" cy="339329"/>
          </a:xfrm>
          <a:custGeom>
            <a:avLst/>
            <a:gdLst/>
            <a:ahLst/>
            <a:cxnLst/>
            <a:rect l="0" t="0" r="0" b="0"/>
            <a:pathLst>
              <a:path w="80368" h="339329">
                <a:moveTo>
                  <a:pt x="80367" y="0"/>
                </a:moveTo>
                <a:lnTo>
                  <a:pt x="71437" y="8930"/>
                </a:lnTo>
                <a:lnTo>
                  <a:pt x="62507" y="17859"/>
                </a:lnTo>
                <a:lnTo>
                  <a:pt x="62507" y="26789"/>
                </a:lnTo>
                <a:lnTo>
                  <a:pt x="62507" y="44648"/>
                </a:lnTo>
                <a:lnTo>
                  <a:pt x="53578" y="62508"/>
                </a:lnTo>
                <a:lnTo>
                  <a:pt x="53578" y="89297"/>
                </a:lnTo>
                <a:lnTo>
                  <a:pt x="44648" y="107156"/>
                </a:lnTo>
                <a:lnTo>
                  <a:pt x="35718" y="133945"/>
                </a:lnTo>
                <a:lnTo>
                  <a:pt x="35718" y="160734"/>
                </a:lnTo>
                <a:lnTo>
                  <a:pt x="26789" y="187523"/>
                </a:lnTo>
                <a:lnTo>
                  <a:pt x="26789" y="214312"/>
                </a:lnTo>
                <a:lnTo>
                  <a:pt x="17859" y="232172"/>
                </a:lnTo>
                <a:lnTo>
                  <a:pt x="17859" y="241102"/>
                </a:lnTo>
                <a:lnTo>
                  <a:pt x="17859" y="267891"/>
                </a:lnTo>
                <a:lnTo>
                  <a:pt x="8929" y="276820"/>
                </a:lnTo>
                <a:lnTo>
                  <a:pt x="8929" y="294680"/>
                </a:lnTo>
                <a:lnTo>
                  <a:pt x="8929" y="303609"/>
                </a:lnTo>
                <a:lnTo>
                  <a:pt x="8929" y="321469"/>
                </a:lnTo>
                <a:lnTo>
                  <a:pt x="8929" y="330398"/>
                </a:lnTo>
                <a:lnTo>
                  <a:pt x="0" y="330398"/>
                </a:lnTo>
                <a:lnTo>
                  <a:pt x="0" y="339328"/>
                </a:lnTo>
                <a:lnTo>
                  <a:pt x="0" y="33932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9" name="Freeform 198"/>
          <p:cNvSpPr/>
          <p:nvPr/>
        </p:nvSpPr>
        <p:spPr bwMode="auto">
          <a:xfrm>
            <a:off x="5161359" y="4527351"/>
            <a:ext cx="169665" cy="214314"/>
          </a:xfrm>
          <a:custGeom>
            <a:avLst/>
            <a:gdLst/>
            <a:ahLst/>
            <a:cxnLst/>
            <a:rect l="0" t="0" r="0" b="0"/>
            <a:pathLst>
              <a:path w="169665" h="214314">
                <a:moveTo>
                  <a:pt x="80368" y="0"/>
                </a:moveTo>
                <a:lnTo>
                  <a:pt x="80368" y="0"/>
                </a:lnTo>
                <a:lnTo>
                  <a:pt x="71438" y="8930"/>
                </a:lnTo>
                <a:lnTo>
                  <a:pt x="71438" y="8930"/>
                </a:lnTo>
                <a:lnTo>
                  <a:pt x="62508" y="17860"/>
                </a:lnTo>
                <a:lnTo>
                  <a:pt x="44649" y="35719"/>
                </a:lnTo>
                <a:lnTo>
                  <a:pt x="35719" y="53578"/>
                </a:lnTo>
                <a:lnTo>
                  <a:pt x="26789" y="71438"/>
                </a:lnTo>
                <a:lnTo>
                  <a:pt x="17860" y="89297"/>
                </a:lnTo>
                <a:lnTo>
                  <a:pt x="8930" y="107156"/>
                </a:lnTo>
                <a:lnTo>
                  <a:pt x="8930" y="125016"/>
                </a:lnTo>
                <a:lnTo>
                  <a:pt x="0" y="142875"/>
                </a:lnTo>
                <a:lnTo>
                  <a:pt x="0" y="160735"/>
                </a:lnTo>
                <a:lnTo>
                  <a:pt x="0" y="169664"/>
                </a:lnTo>
                <a:lnTo>
                  <a:pt x="8930" y="187524"/>
                </a:lnTo>
                <a:lnTo>
                  <a:pt x="8930" y="196453"/>
                </a:lnTo>
                <a:lnTo>
                  <a:pt x="17860" y="205383"/>
                </a:lnTo>
                <a:lnTo>
                  <a:pt x="26789" y="214313"/>
                </a:lnTo>
                <a:lnTo>
                  <a:pt x="35719" y="214313"/>
                </a:lnTo>
                <a:lnTo>
                  <a:pt x="44649" y="214313"/>
                </a:lnTo>
                <a:lnTo>
                  <a:pt x="53579" y="214313"/>
                </a:lnTo>
                <a:lnTo>
                  <a:pt x="71438" y="214313"/>
                </a:lnTo>
                <a:lnTo>
                  <a:pt x="80368" y="214313"/>
                </a:lnTo>
                <a:lnTo>
                  <a:pt x="98227" y="205383"/>
                </a:lnTo>
                <a:lnTo>
                  <a:pt x="107157" y="196453"/>
                </a:lnTo>
                <a:lnTo>
                  <a:pt x="116086" y="187524"/>
                </a:lnTo>
                <a:lnTo>
                  <a:pt x="125016" y="178594"/>
                </a:lnTo>
                <a:lnTo>
                  <a:pt x="133946" y="160735"/>
                </a:lnTo>
                <a:lnTo>
                  <a:pt x="142875" y="151805"/>
                </a:lnTo>
                <a:lnTo>
                  <a:pt x="151805" y="133945"/>
                </a:lnTo>
                <a:lnTo>
                  <a:pt x="160735" y="125016"/>
                </a:lnTo>
                <a:lnTo>
                  <a:pt x="160735" y="107156"/>
                </a:lnTo>
                <a:lnTo>
                  <a:pt x="169664" y="89297"/>
                </a:lnTo>
                <a:lnTo>
                  <a:pt x="169664" y="80367"/>
                </a:lnTo>
                <a:lnTo>
                  <a:pt x="169664" y="62508"/>
                </a:lnTo>
                <a:lnTo>
                  <a:pt x="169664" y="53578"/>
                </a:lnTo>
                <a:lnTo>
                  <a:pt x="160735" y="35719"/>
                </a:lnTo>
                <a:lnTo>
                  <a:pt x="160735" y="26789"/>
                </a:lnTo>
                <a:lnTo>
                  <a:pt x="151805" y="26789"/>
                </a:lnTo>
                <a:lnTo>
                  <a:pt x="142875" y="17860"/>
                </a:lnTo>
                <a:lnTo>
                  <a:pt x="142875" y="17860"/>
                </a:lnTo>
                <a:lnTo>
                  <a:pt x="133946" y="8930"/>
                </a:lnTo>
                <a:lnTo>
                  <a:pt x="116086" y="8930"/>
                </a:lnTo>
                <a:lnTo>
                  <a:pt x="107157" y="8930"/>
                </a:lnTo>
                <a:lnTo>
                  <a:pt x="98227" y="8930"/>
                </a:lnTo>
                <a:lnTo>
                  <a:pt x="80368" y="17860"/>
                </a:lnTo>
                <a:lnTo>
                  <a:pt x="71438" y="17860"/>
                </a:lnTo>
                <a:lnTo>
                  <a:pt x="62508" y="26789"/>
                </a:lnTo>
                <a:lnTo>
                  <a:pt x="62508" y="26789"/>
                </a:lnTo>
                <a:lnTo>
                  <a:pt x="53579" y="35719"/>
                </a:lnTo>
                <a:lnTo>
                  <a:pt x="53579" y="3571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0" name="Freeform 199"/>
          <p:cNvSpPr/>
          <p:nvPr/>
        </p:nvSpPr>
        <p:spPr bwMode="auto">
          <a:xfrm>
            <a:off x="5357813" y="4518421"/>
            <a:ext cx="160735" cy="223244"/>
          </a:xfrm>
          <a:custGeom>
            <a:avLst/>
            <a:gdLst/>
            <a:ahLst/>
            <a:cxnLst/>
            <a:rect l="0" t="0" r="0" b="0"/>
            <a:pathLst>
              <a:path w="160735" h="223244">
                <a:moveTo>
                  <a:pt x="89296" y="17860"/>
                </a:moveTo>
                <a:lnTo>
                  <a:pt x="89296" y="26790"/>
                </a:lnTo>
                <a:lnTo>
                  <a:pt x="80367" y="35719"/>
                </a:lnTo>
                <a:lnTo>
                  <a:pt x="71437" y="35719"/>
                </a:lnTo>
                <a:lnTo>
                  <a:pt x="62507" y="53579"/>
                </a:lnTo>
                <a:lnTo>
                  <a:pt x="44648" y="71438"/>
                </a:lnTo>
                <a:lnTo>
                  <a:pt x="35718" y="89297"/>
                </a:lnTo>
                <a:lnTo>
                  <a:pt x="17859" y="107157"/>
                </a:lnTo>
                <a:lnTo>
                  <a:pt x="8929" y="125016"/>
                </a:lnTo>
                <a:lnTo>
                  <a:pt x="0" y="142875"/>
                </a:lnTo>
                <a:lnTo>
                  <a:pt x="0" y="160735"/>
                </a:lnTo>
                <a:lnTo>
                  <a:pt x="0" y="178594"/>
                </a:lnTo>
                <a:lnTo>
                  <a:pt x="0" y="187524"/>
                </a:lnTo>
                <a:lnTo>
                  <a:pt x="8929" y="205383"/>
                </a:lnTo>
                <a:lnTo>
                  <a:pt x="8929" y="205383"/>
                </a:lnTo>
                <a:lnTo>
                  <a:pt x="17859" y="214313"/>
                </a:lnTo>
                <a:lnTo>
                  <a:pt x="26789" y="223243"/>
                </a:lnTo>
                <a:lnTo>
                  <a:pt x="44648" y="223243"/>
                </a:lnTo>
                <a:lnTo>
                  <a:pt x="53578" y="214313"/>
                </a:lnTo>
                <a:lnTo>
                  <a:pt x="71437" y="214313"/>
                </a:lnTo>
                <a:lnTo>
                  <a:pt x="89296" y="205383"/>
                </a:lnTo>
                <a:lnTo>
                  <a:pt x="98226" y="196454"/>
                </a:lnTo>
                <a:lnTo>
                  <a:pt x="116085" y="178594"/>
                </a:lnTo>
                <a:lnTo>
                  <a:pt x="125015" y="169665"/>
                </a:lnTo>
                <a:lnTo>
                  <a:pt x="142875" y="151805"/>
                </a:lnTo>
                <a:lnTo>
                  <a:pt x="151804" y="142875"/>
                </a:lnTo>
                <a:lnTo>
                  <a:pt x="151804" y="125016"/>
                </a:lnTo>
                <a:lnTo>
                  <a:pt x="160734" y="107157"/>
                </a:lnTo>
                <a:lnTo>
                  <a:pt x="160734" y="89297"/>
                </a:lnTo>
                <a:lnTo>
                  <a:pt x="160734" y="71438"/>
                </a:lnTo>
                <a:lnTo>
                  <a:pt x="160734" y="62508"/>
                </a:lnTo>
                <a:lnTo>
                  <a:pt x="160734" y="44649"/>
                </a:lnTo>
                <a:lnTo>
                  <a:pt x="151804" y="26790"/>
                </a:lnTo>
                <a:lnTo>
                  <a:pt x="142875" y="17860"/>
                </a:lnTo>
                <a:lnTo>
                  <a:pt x="133945" y="8930"/>
                </a:lnTo>
                <a:lnTo>
                  <a:pt x="125015" y="8930"/>
                </a:lnTo>
                <a:lnTo>
                  <a:pt x="107156" y="8930"/>
                </a:lnTo>
                <a:lnTo>
                  <a:pt x="98226" y="0"/>
                </a:lnTo>
                <a:lnTo>
                  <a:pt x="80367" y="0"/>
                </a:lnTo>
                <a:lnTo>
                  <a:pt x="71437" y="8930"/>
                </a:lnTo>
                <a:lnTo>
                  <a:pt x="53578" y="8930"/>
                </a:lnTo>
                <a:lnTo>
                  <a:pt x="44648" y="8930"/>
                </a:lnTo>
                <a:lnTo>
                  <a:pt x="44648" y="8930"/>
                </a:lnTo>
                <a:lnTo>
                  <a:pt x="44648" y="893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1" name="Freeform 200"/>
          <p:cNvSpPr/>
          <p:nvPr/>
        </p:nvSpPr>
        <p:spPr bwMode="auto">
          <a:xfrm>
            <a:off x="7483078" y="1276945"/>
            <a:ext cx="258962" cy="330400"/>
          </a:xfrm>
          <a:custGeom>
            <a:avLst/>
            <a:gdLst/>
            <a:ahLst/>
            <a:cxnLst/>
            <a:rect l="0" t="0" r="0" b="0"/>
            <a:pathLst>
              <a:path w="258962" h="330400">
                <a:moveTo>
                  <a:pt x="160735" y="8930"/>
                </a:moveTo>
                <a:lnTo>
                  <a:pt x="160735" y="8930"/>
                </a:lnTo>
                <a:lnTo>
                  <a:pt x="160735" y="8930"/>
                </a:lnTo>
                <a:lnTo>
                  <a:pt x="160735" y="8930"/>
                </a:lnTo>
                <a:lnTo>
                  <a:pt x="160735" y="8930"/>
                </a:lnTo>
                <a:lnTo>
                  <a:pt x="169664" y="0"/>
                </a:lnTo>
                <a:lnTo>
                  <a:pt x="178594" y="0"/>
                </a:lnTo>
                <a:lnTo>
                  <a:pt x="187524" y="0"/>
                </a:lnTo>
                <a:lnTo>
                  <a:pt x="205383" y="0"/>
                </a:lnTo>
                <a:lnTo>
                  <a:pt x="214313" y="0"/>
                </a:lnTo>
                <a:lnTo>
                  <a:pt x="223242" y="0"/>
                </a:lnTo>
                <a:lnTo>
                  <a:pt x="232172" y="0"/>
                </a:lnTo>
                <a:lnTo>
                  <a:pt x="241102" y="0"/>
                </a:lnTo>
                <a:lnTo>
                  <a:pt x="250031" y="0"/>
                </a:lnTo>
                <a:lnTo>
                  <a:pt x="250031" y="0"/>
                </a:lnTo>
                <a:lnTo>
                  <a:pt x="258961" y="0"/>
                </a:lnTo>
                <a:lnTo>
                  <a:pt x="258961" y="0"/>
                </a:lnTo>
                <a:lnTo>
                  <a:pt x="250031" y="0"/>
                </a:lnTo>
                <a:lnTo>
                  <a:pt x="250031" y="0"/>
                </a:lnTo>
                <a:lnTo>
                  <a:pt x="241102" y="0"/>
                </a:lnTo>
                <a:lnTo>
                  <a:pt x="232172" y="0"/>
                </a:lnTo>
                <a:lnTo>
                  <a:pt x="214313" y="8930"/>
                </a:lnTo>
                <a:lnTo>
                  <a:pt x="205383" y="8930"/>
                </a:lnTo>
                <a:lnTo>
                  <a:pt x="187524" y="17860"/>
                </a:lnTo>
                <a:lnTo>
                  <a:pt x="178594" y="26789"/>
                </a:lnTo>
                <a:lnTo>
                  <a:pt x="169664" y="26789"/>
                </a:lnTo>
                <a:lnTo>
                  <a:pt x="151805" y="35719"/>
                </a:lnTo>
                <a:lnTo>
                  <a:pt x="133945" y="44649"/>
                </a:lnTo>
                <a:lnTo>
                  <a:pt x="125016" y="53578"/>
                </a:lnTo>
                <a:lnTo>
                  <a:pt x="116086" y="53578"/>
                </a:lnTo>
                <a:lnTo>
                  <a:pt x="107156" y="62508"/>
                </a:lnTo>
                <a:lnTo>
                  <a:pt x="98227" y="71438"/>
                </a:lnTo>
                <a:lnTo>
                  <a:pt x="89297" y="80368"/>
                </a:lnTo>
                <a:lnTo>
                  <a:pt x="89297" y="89297"/>
                </a:lnTo>
                <a:lnTo>
                  <a:pt x="89297" y="98227"/>
                </a:lnTo>
                <a:lnTo>
                  <a:pt x="89297" y="107157"/>
                </a:lnTo>
                <a:lnTo>
                  <a:pt x="98227" y="116086"/>
                </a:lnTo>
                <a:lnTo>
                  <a:pt x="98227" y="116086"/>
                </a:lnTo>
                <a:lnTo>
                  <a:pt x="107156" y="125016"/>
                </a:lnTo>
                <a:lnTo>
                  <a:pt x="116086" y="133945"/>
                </a:lnTo>
                <a:lnTo>
                  <a:pt x="125016" y="142875"/>
                </a:lnTo>
                <a:lnTo>
                  <a:pt x="125016" y="160734"/>
                </a:lnTo>
                <a:lnTo>
                  <a:pt x="133945" y="169664"/>
                </a:lnTo>
                <a:lnTo>
                  <a:pt x="142875" y="178594"/>
                </a:lnTo>
                <a:lnTo>
                  <a:pt x="142875" y="196453"/>
                </a:lnTo>
                <a:lnTo>
                  <a:pt x="151805" y="205383"/>
                </a:lnTo>
                <a:lnTo>
                  <a:pt x="151805" y="223242"/>
                </a:lnTo>
                <a:lnTo>
                  <a:pt x="151805" y="241102"/>
                </a:lnTo>
                <a:lnTo>
                  <a:pt x="151805" y="250031"/>
                </a:lnTo>
                <a:lnTo>
                  <a:pt x="142875" y="267891"/>
                </a:lnTo>
                <a:lnTo>
                  <a:pt x="133945" y="285750"/>
                </a:lnTo>
                <a:lnTo>
                  <a:pt x="125016" y="294680"/>
                </a:lnTo>
                <a:lnTo>
                  <a:pt x="116086" y="303609"/>
                </a:lnTo>
                <a:lnTo>
                  <a:pt x="98227" y="312539"/>
                </a:lnTo>
                <a:lnTo>
                  <a:pt x="89297" y="321469"/>
                </a:lnTo>
                <a:lnTo>
                  <a:pt x="80367" y="330399"/>
                </a:lnTo>
                <a:lnTo>
                  <a:pt x="71438" y="330399"/>
                </a:lnTo>
                <a:lnTo>
                  <a:pt x="62508" y="330399"/>
                </a:lnTo>
                <a:lnTo>
                  <a:pt x="53578" y="330399"/>
                </a:lnTo>
                <a:lnTo>
                  <a:pt x="44649" y="330399"/>
                </a:lnTo>
                <a:lnTo>
                  <a:pt x="35719" y="330399"/>
                </a:lnTo>
                <a:lnTo>
                  <a:pt x="26789" y="321469"/>
                </a:lnTo>
                <a:lnTo>
                  <a:pt x="17860" y="321469"/>
                </a:lnTo>
                <a:lnTo>
                  <a:pt x="8930" y="312539"/>
                </a:lnTo>
                <a:lnTo>
                  <a:pt x="8930" y="303609"/>
                </a:lnTo>
                <a:lnTo>
                  <a:pt x="0" y="294680"/>
                </a:lnTo>
                <a:lnTo>
                  <a:pt x="0" y="285750"/>
                </a:lnTo>
                <a:lnTo>
                  <a:pt x="0" y="285750"/>
                </a:lnTo>
                <a:lnTo>
                  <a:pt x="0" y="276820"/>
                </a:lnTo>
                <a:lnTo>
                  <a:pt x="0" y="27682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2" name="Freeform 201"/>
          <p:cNvSpPr/>
          <p:nvPr/>
        </p:nvSpPr>
        <p:spPr bwMode="auto">
          <a:xfrm>
            <a:off x="7679531" y="1357313"/>
            <a:ext cx="160736" cy="169664"/>
          </a:xfrm>
          <a:custGeom>
            <a:avLst/>
            <a:gdLst/>
            <a:ahLst/>
            <a:cxnLst/>
            <a:rect l="0" t="0" r="0" b="0"/>
            <a:pathLst>
              <a:path w="160736" h="169664">
                <a:moveTo>
                  <a:pt x="62508" y="53577"/>
                </a:moveTo>
                <a:lnTo>
                  <a:pt x="53578" y="53577"/>
                </a:lnTo>
                <a:lnTo>
                  <a:pt x="35719" y="71437"/>
                </a:lnTo>
                <a:lnTo>
                  <a:pt x="35719" y="71437"/>
                </a:lnTo>
                <a:lnTo>
                  <a:pt x="17860" y="89296"/>
                </a:lnTo>
                <a:lnTo>
                  <a:pt x="8930" y="98226"/>
                </a:lnTo>
                <a:lnTo>
                  <a:pt x="8930" y="116085"/>
                </a:lnTo>
                <a:lnTo>
                  <a:pt x="0" y="133945"/>
                </a:lnTo>
                <a:lnTo>
                  <a:pt x="0" y="142874"/>
                </a:lnTo>
                <a:lnTo>
                  <a:pt x="8930" y="151804"/>
                </a:lnTo>
                <a:lnTo>
                  <a:pt x="8930" y="160734"/>
                </a:lnTo>
                <a:lnTo>
                  <a:pt x="17860" y="169663"/>
                </a:lnTo>
                <a:lnTo>
                  <a:pt x="26789" y="169663"/>
                </a:lnTo>
                <a:lnTo>
                  <a:pt x="35719" y="169663"/>
                </a:lnTo>
                <a:lnTo>
                  <a:pt x="53578" y="169663"/>
                </a:lnTo>
                <a:lnTo>
                  <a:pt x="62508" y="169663"/>
                </a:lnTo>
                <a:lnTo>
                  <a:pt x="80367" y="160734"/>
                </a:lnTo>
                <a:lnTo>
                  <a:pt x="89297" y="142874"/>
                </a:lnTo>
                <a:lnTo>
                  <a:pt x="107157" y="133945"/>
                </a:lnTo>
                <a:lnTo>
                  <a:pt x="125016" y="125015"/>
                </a:lnTo>
                <a:lnTo>
                  <a:pt x="133946" y="107156"/>
                </a:lnTo>
                <a:lnTo>
                  <a:pt x="142875" y="98226"/>
                </a:lnTo>
                <a:lnTo>
                  <a:pt x="151805" y="80366"/>
                </a:lnTo>
                <a:lnTo>
                  <a:pt x="151805" y="62507"/>
                </a:lnTo>
                <a:lnTo>
                  <a:pt x="160735" y="53577"/>
                </a:lnTo>
                <a:lnTo>
                  <a:pt x="160735" y="44648"/>
                </a:lnTo>
                <a:lnTo>
                  <a:pt x="160735" y="35718"/>
                </a:lnTo>
                <a:lnTo>
                  <a:pt x="160735" y="17859"/>
                </a:lnTo>
                <a:lnTo>
                  <a:pt x="151805" y="8929"/>
                </a:lnTo>
                <a:lnTo>
                  <a:pt x="142875" y="8929"/>
                </a:lnTo>
                <a:lnTo>
                  <a:pt x="133946" y="0"/>
                </a:lnTo>
                <a:lnTo>
                  <a:pt x="125016" y="0"/>
                </a:lnTo>
                <a:lnTo>
                  <a:pt x="107157" y="0"/>
                </a:lnTo>
                <a:lnTo>
                  <a:pt x="98227" y="0"/>
                </a:lnTo>
                <a:lnTo>
                  <a:pt x="80367" y="8929"/>
                </a:lnTo>
                <a:lnTo>
                  <a:pt x="71438" y="8929"/>
                </a:lnTo>
                <a:lnTo>
                  <a:pt x="62508" y="17859"/>
                </a:lnTo>
                <a:lnTo>
                  <a:pt x="62508" y="1785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3" name="Freeform 202"/>
          <p:cNvSpPr/>
          <p:nvPr/>
        </p:nvSpPr>
        <p:spPr bwMode="auto">
          <a:xfrm>
            <a:off x="7804547" y="1455539"/>
            <a:ext cx="125017" cy="133946"/>
          </a:xfrm>
          <a:custGeom>
            <a:avLst/>
            <a:gdLst/>
            <a:ahLst/>
            <a:cxnLst/>
            <a:rect l="0" t="0" r="0" b="0"/>
            <a:pathLst>
              <a:path w="125017" h="133946">
                <a:moveTo>
                  <a:pt x="125016" y="0"/>
                </a:moveTo>
                <a:lnTo>
                  <a:pt x="125016" y="0"/>
                </a:lnTo>
                <a:lnTo>
                  <a:pt x="125016" y="8930"/>
                </a:lnTo>
                <a:lnTo>
                  <a:pt x="116086" y="17859"/>
                </a:lnTo>
                <a:lnTo>
                  <a:pt x="116086" y="26789"/>
                </a:lnTo>
                <a:lnTo>
                  <a:pt x="98226" y="44648"/>
                </a:lnTo>
                <a:lnTo>
                  <a:pt x="89297" y="62508"/>
                </a:lnTo>
                <a:lnTo>
                  <a:pt x="71437" y="80367"/>
                </a:lnTo>
                <a:lnTo>
                  <a:pt x="53578" y="98226"/>
                </a:lnTo>
                <a:lnTo>
                  <a:pt x="35719" y="107156"/>
                </a:lnTo>
                <a:lnTo>
                  <a:pt x="17859" y="116086"/>
                </a:lnTo>
                <a:lnTo>
                  <a:pt x="8930" y="125015"/>
                </a:lnTo>
                <a:lnTo>
                  <a:pt x="8930" y="133945"/>
                </a:lnTo>
                <a:lnTo>
                  <a:pt x="0" y="133945"/>
                </a:lnTo>
                <a:lnTo>
                  <a:pt x="0" y="13394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4" name="Freeform 203"/>
          <p:cNvSpPr/>
          <p:nvPr/>
        </p:nvSpPr>
        <p:spPr bwMode="auto">
          <a:xfrm>
            <a:off x="7947422" y="1366242"/>
            <a:ext cx="178595" cy="142876"/>
          </a:xfrm>
          <a:custGeom>
            <a:avLst/>
            <a:gdLst/>
            <a:ahLst/>
            <a:cxnLst/>
            <a:rect l="0" t="0" r="0" b="0"/>
            <a:pathLst>
              <a:path w="178595" h="142876">
                <a:moveTo>
                  <a:pt x="116086" y="0"/>
                </a:moveTo>
                <a:lnTo>
                  <a:pt x="107156" y="0"/>
                </a:lnTo>
                <a:lnTo>
                  <a:pt x="89297" y="8930"/>
                </a:lnTo>
                <a:lnTo>
                  <a:pt x="89297" y="8930"/>
                </a:lnTo>
                <a:lnTo>
                  <a:pt x="71437" y="26789"/>
                </a:lnTo>
                <a:lnTo>
                  <a:pt x="44648" y="35719"/>
                </a:lnTo>
                <a:lnTo>
                  <a:pt x="35719" y="53578"/>
                </a:lnTo>
                <a:lnTo>
                  <a:pt x="17859" y="71437"/>
                </a:lnTo>
                <a:lnTo>
                  <a:pt x="8930" y="89297"/>
                </a:lnTo>
                <a:lnTo>
                  <a:pt x="0" y="107156"/>
                </a:lnTo>
                <a:lnTo>
                  <a:pt x="0" y="116086"/>
                </a:lnTo>
                <a:lnTo>
                  <a:pt x="8930" y="133945"/>
                </a:lnTo>
                <a:lnTo>
                  <a:pt x="8930" y="133945"/>
                </a:lnTo>
                <a:lnTo>
                  <a:pt x="26789" y="142875"/>
                </a:lnTo>
                <a:lnTo>
                  <a:pt x="44648" y="142875"/>
                </a:lnTo>
                <a:lnTo>
                  <a:pt x="53578" y="142875"/>
                </a:lnTo>
                <a:lnTo>
                  <a:pt x="80367" y="142875"/>
                </a:lnTo>
                <a:lnTo>
                  <a:pt x="98226" y="133945"/>
                </a:lnTo>
                <a:lnTo>
                  <a:pt x="107156" y="125016"/>
                </a:lnTo>
                <a:lnTo>
                  <a:pt x="125016" y="116086"/>
                </a:lnTo>
                <a:lnTo>
                  <a:pt x="142875" y="98227"/>
                </a:lnTo>
                <a:lnTo>
                  <a:pt x="151805" y="80367"/>
                </a:lnTo>
                <a:lnTo>
                  <a:pt x="169664" y="71437"/>
                </a:lnTo>
                <a:lnTo>
                  <a:pt x="169664" y="53578"/>
                </a:lnTo>
                <a:lnTo>
                  <a:pt x="178594" y="35719"/>
                </a:lnTo>
                <a:lnTo>
                  <a:pt x="178594" y="26789"/>
                </a:lnTo>
                <a:lnTo>
                  <a:pt x="178594" y="17860"/>
                </a:lnTo>
                <a:lnTo>
                  <a:pt x="169664" y="8930"/>
                </a:lnTo>
                <a:lnTo>
                  <a:pt x="160734" y="0"/>
                </a:lnTo>
                <a:lnTo>
                  <a:pt x="142875" y="0"/>
                </a:lnTo>
                <a:lnTo>
                  <a:pt x="125016" y="0"/>
                </a:lnTo>
                <a:lnTo>
                  <a:pt x="107156" y="8930"/>
                </a:lnTo>
                <a:lnTo>
                  <a:pt x="89297" y="8930"/>
                </a:lnTo>
                <a:lnTo>
                  <a:pt x="71437" y="17860"/>
                </a:lnTo>
                <a:lnTo>
                  <a:pt x="71437" y="17860"/>
                </a:lnTo>
                <a:lnTo>
                  <a:pt x="71437" y="1786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5" name="Freeform 204"/>
          <p:cNvSpPr/>
          <p:nvPr/>
        </p:nvSpPr>
        <p:spPr bwMode="auto">
          <a:xfrm>
            <a:off x="8108156" y="1339453"/>
            <a:ext cx="133946" cy="151806"/>
          </a:xfrm>
          <a:custGeom>
            <a:avLst/>
            <a:gdLst/>
            <a:ahLst/>
            <a:cxnLst/>
            <a:rect l="0" t="0" r="0" b="0"/>
            <a:pathLst>
              <a:path w="133946" h="151806">
                <a:moveTo>
                  <a:pt x="62508" y="35719"/>
                </a:moveTo>
                <a:lnTo>
                  <a:pt x="53578" y="44649"/>
                </a:lnTo>
                <a:lnTo>
                  <a:pt x="35719" y="53578"/>
                </a:lnTo>
                <a:lnTo>
                  <a:pt x="35719" y="62508"/>
                </a:lnTo>
                <a:lnTo>
                  <a:pt x="17860" y="80367"/>
                </a:lnTo>
                <a:lnTo>
                  <a:pt x="8930" y="98226"/>
                </a:lnTo>
                <a:lnTo>
                  <a:pt x="0" y="116086"/>
                </a:lnTo>
                <a:lnTo>
                  <a:pt x="0" y="125016"/>
                </a:lnTo>
                <a:lnTo>
                  <a:pt x="0" y="142875"/>
                </a:lnTo>
                <a:lnTo>
                  <a:pt x="8930" y="142875"/>
                </a:lnTo>
                <a:lnTo>
                  <a:pt x="17860" y="151805"/>
                </a:lnTo>
                <a:lnTo>
                  <a:pt x="26789" y="151805"/>
                </a:lnTo>
                <a:lnTo>
                  <a:pt x="35719" y="151805"/>
                </a:lnTo>
                <a:lnTo>
                  <a:pt x="53578" y="151805"/>
                </a:lnTo>
                <a:lnTo>
                  <a:pt x="62508" y="142875"/>
                </a:lnTo>
                <a:lnTo>
                  <a:pt x="71438" y="125016"/>
                </a:lnTo>
                <a:lnTo>
                  <a:pt x="89296" y="116086"/>
                </a:lnTo>
                <a:lnTo>
                  <a:pt x="107156" y="98226"/>
                </a:lnTo>
                <a:lnTo>
                  <a:pt x="116085" y="80367"/>
                </a:lnTo>
                <a:lnTo>
                  <a:pt x="125015" y="71437"/>
                </a:lnTo>
                <a:lnTo>
                  <a:pt x="133945" y="53578"/>
                </a:lnTo>
                <a:lnTo>
                  <a:pt x="133945" y="35719"/>
                </a:lnTo>
                <a:lnTo>
                  <a:pt x="133945" y="26789"/>
                </a:lnTo>
                <a:lnTo>
                  <a:pt x="133945" y="8930"/>
                </a:lnTo>
                <a:lnTo>
                  <a:pt x="125015" y="8930"/>
                </a:lnTo>
                <a:lnTo>
                  <a:pt x="107156" y="0"/>
                </a:lnTo>
                <a:lnTo>
                  <a:pt x="89296" y="0"/>
                </a:lnTo>
                <a:lnTo>
                  <a:pt x="71438" y="8930"/>
                </a:lnTo>
                <a:lnTo>
                  <a:pt x="53578" y="8930"/>
                </a:lnTo>
                <a:lnTo>
                  <a:pt x="44649" y="17860"/>
                </a:lnTo>
                <a:lnTo>
                  <a:pt x="35719" y="17860"/>
                </a:lnTo>
                <a:lnTo>
                  <a:pt x="35719" y="1786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6" name="Freeform 205"/>
          <p:cNvSpPr/>
          <p:nvPr/>
        </p:nvSpPr>
        <p:spPr bwMode="auto">
          <a:xfrm>
            <a:off x="8259960" y="1321594"/>
            <a:ext cx="107157" cy="142876"/>
          </a:xfrm>
          <a:custGeom>
            <a:avLst/>
            <a:gdLst/>
            <a:ahLst/>
            <a:cxnLst/>
            <a:rect l="0" t="0" r="0" b="0"/>
            <a:pathLst>
              <a:path w="107157" h="142876">
                <a:moveTo>
                  <a:pt x="53578" y="26789"/>
                </a:moveTo>
                <a:lnTo>
                  <a:pt x="53578" y="26789"/>
                </a:lnTo>
                <a:lnTo>
                  <a:pt x="44649" y="35719"/>
                </a:lnTo>
                <a:lnTo>
                  <a:pt x="35719" y="35719"/>
                </a:lnTo>
                <a:lnTo>
                  <a:pt x="26789" y="53578"/>
                </a:lnTo>
                <a:lnTo>
                  <a:pt x="17860" y="71437"/>
                </a:lnTo>
                <a:lnTo>
                  <a:pt x="8930" y="80367"/>
                </a:lnTo>
                <a:lnTo>
                  <a:pt x="0" y="98226"/>
                </a:lnTo>
                <a:lnTo>
                  <a:pt x="0" y="116085"/>
                </a:lnTo>
                <a:lnTo>
                  <a:pt x="0" y="125015"/>
                </a:lnTo>
                <a:lnTo>
                  <a:pt x="0" y="133945"/>
                </a:lnTo>
                <a:lnTo>
                  <a:pt x="8930" y="142875"/>
                </a:lnTo>
                <a:lnTo>
                  <a:pt x="17860" y="142875"/>
                </a:lnTo>
                <a:lnTo>
                  <a:pt x="26789" y="142875"/>
                </a:lnTo>
                <a:lnTo>
                  <a:pt x="35719" y="142875"/>
                </a:lnTo>
                <a:lnTo>
                  <a:pt x="53578" y="133945"/>
                </a:lnTo>
                <a:lnTo>
                  <a:pt x="62508" y="125015"/>
                </a:lnTo>
                <a:lnTo>
                  <a:pt x="80367" y="116085"/>
                </a:lnTo>
                <a:lnTo>
                  <a:pt x="98227" y="98226"/>
                </a:lnTo>
                <a:lnTo>
                  <a:pt x="107156" y="89296"/>
                </a:lnTo>
                <a:lnTo>
                  <a:pt x="107156" y="80367"/>
                </a:lnTo>
                <a:lnTo>
                  <a:pt x="107156" y="71437"/>
                </a:lnTo>
                <a:lnTo>
                  <a:pt x="107156" y="53578"/>
                </a:lnTo>
                <a:lnTo>
                  <a:pt x="107156" y="44648"/>
                </a:lnTo>
                <a:lnTo>
                  <a:pt x="98227" y="35719"/>
                </a:lnTo>
                <a:lnTo>
                  <a:pt x="89297" y="17859"/>
                </a:lnTo>
                <a:lnTo>
                  <a:pt x="71438" y="8929"/>
                </a:lnTo>
                <a:lnTo>
                  <a:pt x="53578" y="8929"/>
                </a:lnTo>
                <a:lnTo>
                  <a:pt x="44649" y="0"/>
                </a:lnTo>
                <a:lnTo>
                  <a:pt x="35719" y="0"/>
                </a:lnTo>
                <a:lnTo>
                  <a:pt x="35719"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7" name="Freeform 206"/>
          <p:cNvSpPr/>
          <p:nvPr/>
        </p:nvSpPr>
        <p:spPr bwMode="auto">
          <a:xfrm>
            <a:off x="7295555" y="1589484"/>
            <a:ext cx="44649" cy="8931"/>
          </a:xfrm>
          <a:custGeom>
            <a:avLst/>
            <a:gdLst/>
            <a:ahLst/>
            <a:cxnLst/>
            <a:rect l="0" t="0" r="0" b="0"/>
            <a:pathLst>
              <a:path w="44649" h="8931">
                <a:moveTo>
                  <a:pt x="8929" y="8930"/>
                </a:moveTo>
                <a:lnTo>
                  <a:pt x="8929" y="8930"/>
                </a:lnTo>
                <a:lnTo>
                  <a:pt x="0" y="0"/>
                </a:lnTo>
                <a:lnTo>
                  <a:pt x="0" y="0"/>
                </a:lnTo>
                <a:lnTo>
                  <a:pt x="8929" y="0"/>
                </a:lnTo>
                <a:lnTo>
                  <a:pt x="8929" y="0"/>
                </a:lnTo>
                <a:lnTo>
                  <a:pt x="17859" y="0"/>
                </a:lnTo>
                <a:lnTo>
                  <a:pt x="26789" y="0"/>
                </a:lnTo>
                <a:lnTo>
                  <a:pt x="35718" y="0"/>
                </a:lnTo>
                <a:lnTo>
                  <a:pt x="44648" y="0"/>
                </a:lnTo>
                <a:lnTo>
                  <a:pt x="44648"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8" name="Freeform 207"/>
          <p:cNvSpPr/>
          <p:nvPr/>
        </p:nvSpPr>
        <p:spPr bwMode="auto">
          <a:xfrm>
            <a:off x="7438430" y="1580554"/>
            <a:ext cx="1017984" cy="8931"/>
          </a:xfrm>
          <a:custGeom>
            <a:avLst/>
            <a:gdLst/>
            <a:ahLst/>
            <a:cxnLst/>
            <a:rect l="0" t="0" r="0" b="0"/>
            <a:pathLst>
              <a:path w="1017984" h="8931">
                <a:moveTo>
                  <a:pt x="0" y="8930"/>
                </a:moveTo>
                <a:lnTo>
                  <a:pt x="8929" y="8930"/>
                </a:lnTo>
                <a:lnTo>
                  <a:pt x="17859" y="8930"/>
                </a:lnTo>
                <a:lnTo>
                  <a:pt x="26789" y="8930"/>
                </a:lnTo>
                <a:lnTo>
                  <a:pt x="53578" y="8930"/>
                </a:lnTo>
                <a:lnTo>
                  <a:pt x="71437" y="8930"/>
                </a:lnTo>
                <a:lnTo>
                  <a:pt x="98226" y="8930"/>
                </a:lnTo>
                <a:lnTo>
                  <a:pt x="125015" y="8930"/>
                </a:lnTo>
                <a:lnTo>
                  <a:pt x="151804" y="8930"/>
                </a:lnTo>
                <a:lnTo>
                  <a:pt x="178593" y="8930"/>
                </a:lnTo>
                <a:lnTo>
                  <a:pt x="205383" y="0"/>
                </a:lnTo>
                <a:lnTo>
                  <a:pt x="232172" y="0"/>
                </a:lnTo>
                <a:lnTo>
                  <a:pt x="258961" y="0"/>
                </a:lnTo>
                <a:lnTo>
                  <a:pt x="285750" y="0"/>
                </a:lnTo>
                <a:lnTo>
                  <a:pt x="321468" y="0"/>
                </a:lnTo>
                <a:lnTo>
                  <a:pt x="348258" y="0"/>
                </a:lnTo>
                <a:lnTo>
                  <a:pt x="383976" y="0"/>
                </a:lnTo>
                <a:lnTo>
                  <a:pt x="410765" y="0"/>
                </a:lnTo>
                <a:lnTo>
                  <a:pt x="437554" y="0"/>
                </a:lnTo>
                <a:lnTo>
                  <a:pt x="464343" y="0"/>
                </a:lnTo>
                <a:lnTo>
                  <a:pt x="491133" y="0"/>
                </a:lnTo>
                <a:lnTo>
                  <a:pt x="517922" y="0"/>
                </a:lnTo>
                <a:lnTo>
                  <a:pt x="544711" y="0"/>
                </a:lnTo>
                <a:lnTo>
                  <a:pt x="571500" y="8930"/>
                </a:lnTo>
                <a:lnTo>
                  <a:pt x="598289" y="8930"/>
                </a:lnTo>
                <a:lnTo>
                  <a:pt x="625078" y="8930"/>
                </a:lnTo>
                <a:lnTo>
                  <a:pt x="651867" y="8930"/>
                </a:lnTo>
                <a:lnTo>
                  <a:pt x="687586" y="0"/>
                </a:lnTo>
                <a:lnTo>
                  <a:pt x="714375" y="0"/>
                </a:lnTo>
                <a:lnTo>
                  <a:pt x="741164" y="0"/>
                </a:lnTo>
                <a:lnTo>
                  <a:pt x="767952" y="0"/>
                </a:lnTo>
                <a:lnTo>
                  <a:pt x="785811" y="0"/>
                </a:lnTo>
                <a:lnTo>
                  <a:pt x="821530" y="0"/>
                </a:lnTo>
                <a:lnTo>
                  <a:pt x="839390" y="0"/>
                </a:lnTo>
                <a:lnTo>
                  <a:pt x="866179" y="0"/>
                </a:lnTo>
                <a:lnTo>
                  <a:pt x="892968" y="0"/>
                </a:lnTo>
                <a:lnTo>
                  <a:pt x="910827" y="0"/>
                </a:lnTo>
                <a:lnTo>
                  <a:pt x="928686" y="0"/>
                </a:lnTo>
                <a:lnTo>
                  <a:pt x="955475" y="0"/>
                </a:lnTo>
                <a:lnTo>
                  <a:pt x="964405" y="0"/>
                </a:lnTo>
                <a:lnTo>
                  <a:pt x="982265" y="8930"/>
                </a:lnTo>
                <a:lnTo>
                  <a:pt x="991194" y="8930"/>
                </a:lnTo>
                <a:lnTo>
                  <a:pt x="1000124" y="8930"/>
                </a:lnTo>
                <a:lnTo>
                  <a:pt x="1009054" y="8930"/>
                </a:lnTo>
                <a:lnTo>
                  <a:pt x="1017983" y="8930"/>
                </a:lnTo>
                <a:lnTo>
                  <a:pt x="1017983" y="893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9" name="Freeform 208"/>
          <p:cNvSpPr/>
          <p:nvPr/>
        </p:nvSpPr>
        <p:spPr bwMode="auto">
          <a:xfrm>
            <a:off x="7224117" y="1634133"/>
            <a:ext cx="35720" cy="8930"/>
          </a:xfrm>
          <a:custGeom>
            <a:avLst/>
            <a:gdLst/>
            <a:ahLst/>
            <a:cxnLst/>
            <a:rect l="0" t="0" r="0" b="0"/>
            <a:pathLst>
              <a:path w="35720" h="8930">
                <a:moveTo>
                  <a:pt x="8930" y="8929"/>
                </a:moveTo>
                <a:lnTo>
                  <a:pt x="8930" y="8929"/>
                </a:lnTo>
                <a:lnTo>
                  <a:pt x="0" y="8929"/>
                </a:lnTo>
                <a:lnTo>
                  <a:pt x="0" y="8929"/>
                </a:lnTo>
                <a:lnTo>
                  <a:pt x="8930" y="8929"/>
                </a:lnTo>
                <a:lnTo>
                  <a:pt x="8930" y="8929"/>
                </a:lnTo>
                <a:lnTo>
                  <a:pt x="17860" y="8929"/>
                </a:lnTo>
                <a:lnTo>
                  <a:pt x="26789" y="0"/>
                </a:lnTo>
                <a:lnTo>
                  <a:pt x="35719" y="0"/>
                </a:lnTo>
                <a:lnTo>
                  <a:pt x="35719" y="0"/>
                </a:lnTo>
                <a:lnTo>
                  <a:pt x="35719"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0" name="Freeform 209"/>
          <p:cNvSpPr/>
          <p:nvPr/>
        </p:nvSpPr>
        <p:spPr bwMode="auto">
          <a:xfrm>
            <a:off x="7108031" y="1634133"/>
            <a:ext cx="223243" cy="267891"/>
          </a:xfrm>
          <a:custGeom>
            <a:avLst/>
            <a:gdLst/>
            <a:ahLst/>
            <a:cxnLst/>
            <a:rect l="0" t="0" r="0" b="0"/>
            <a:pathLst>
              <a:path w="223243" h="267891">
                <a:moveTo>
                  <a:pt x="223242" y="8929"/>
                </a:moveTo>
                <a:lnTo>
                  <a:pt x="223242" y="0"/>
                </a:lnTo>
                <a:lnTo>
                  <a:pt x="214313" y="0"/>
                </a:lnTo>
                <a:lnTo>
                  <a:pt x="214313" y="0"/>
                </a:lnTo>
                <a:lnTo>
                  <a:pt x="214313" y="0"/>
                </a:lnTo>
                <a:lnTo>
                  <a:pt x="205383" y="0"/>
                </a:lnTo>
                <a:lnTo>
                  <a:pt x="205383" y="0"/>
                </a:lnTo>
                <a:lnTo>
                  <a:pt x="196453" y="0"/>
                </a:lnTo>
                <a:lnTo>
                  <a:pt x="187524" y="8929"/>
                </a:lnTo>
                <a:lnTo>
                  <a:pt x="178594" y="8929"/>
                </a:lnTo>
                <a:lnTo>
                  <a:pt x="169664" y="17859"/>
                </a:lnTo>
                <a:lnTo>
                  <a:pt x="151805" y="26789"/>
                </a:lnTo>
                <a:lnTo>
                  <a:pt x="133946" y="26789"/>
                </a:lnTo>
                <a:lnTo>
                  <a:pt x="116086" y="35718"/>
                </a:lnTo>
                <a:lnTo>
                  <a:pt x="107157" y="44648"/>
                </a:lnTo>
                <a:lnTo>
                  <a:pt x="89297" y="44648"/>
                </a:lnTo>
                <a:lnTo>
                  <a:pt x="80367" y="53578"/>
                </a:lnTo>
                <a:lnTo>
                  <a:pt x="80367" y="53578"/>
                </a:lnTo>
                <a:lnTo>
                  <a:pt x="71438" y="62507"/>
                </a:lnTo>
                <a:lnTo>
                  <a:pt x="71438" y="62507"/>
                </a:lnTo>
                <a:lnTo>
                  <a:pt x="71438" y="71437"/>
                </a:lnTo>
                <a:lnTo>
                  <a:pt x="71438" y="80367"/>
                </a:lnTo>
                <a:lnTo>
                  <a:pt x="71438" y="80367"/>
                </a:lnTo>
                <a:lnTo>
                  <a:pt x="80367" y="89296"/>
                </a:lnTo>
                <a:lnTo>
                  <a:pt x="89297" y="98226"/>
                </a:lnTo>
                <a:lnTo>
                  <a:pt x="98227" y="107156"/>
                </a:lnTo>
                <a:lnTo>
                  <a:pt x="107157" y="116086"/>
                </a:lnTo>
                <a:lnTo>
                  <a:pt x="116086" y="125015"/>
                </a:lnTo>
                <a:lnTo>
                  <a:pt x="125016" y="142875"/>
                </a:lnTo>
                <a:lnTo>
                  <a:pt x="125016" y="151804"/>
                </a:lnTo>
                <a:lnTo>
                  <a:pt x="133946" y="160734"/>
                </a:lnTo>
                <a:lnTo>
                  <a:pt x="142875" y="178593"/>
                </a:lnTo>
                <a:lnTo>
                  <a:pt x="142875" y="187523"/>
                </a:lnTo>
                <a:lnTo>
                  <a:pt x="142875" y="196453"/>
                </a:lnTo>
                <a:lnTo>
                  <a:pt x="133946" y="205382"/>
                </a:lnTo>
                <a:lnTo>
                  <a:pt x="125016" y="214312"/>
                </a:lnTo>
                <a:lnTo>
                  <a:pt x="125016" y="223242"/>
                </a:lnTo>
                <a:lnTo>
                  <a:pt x="107157" y="241101"/>
                </a:lnTo>
                <a:lnTo>
                  <a:pt x="98227" y="241101"/>
                </a:lnTo>
                <a:lnTo>
                  <a:pt x="89297" y="258961"/>
                </a:lnTo>
                <a:lnTo>
                  <a:pt x="80367" y="258961"/>
                </a:lnTo>
                <a:lnTo>
                  <a:pt x="71438" y="267890"/>
                </a:lnTo>
                <a:lnTo>
                  <a:pt x="53578" y="267890"/>
                </a:lnTo>
                <a:lnTo>
                  <a:pt x="44649" y="267890"/>
                </a:lnTo>
                <a:lnTo>
                  <a:pt x="35719" y="267890"/>
                </a:lnTo>
                <a:lnTo>
                  <a:pt x="26789" y="258961"/>
                </a:lnTo>
                <a:lnTo>
                  <a:pt x="17860" y="250031"/>
                </a:lnTo>
                <a:lnTo>
                  <a:pt x="17860" y="241101"/>
                </a:lnTo>
                <a:lnTo>
                  <a:pt x="8930" y="241101"/>
                </a:lnTo>
                <a:lnTo>
                  <a:pt x="0" y="241101"/>
                </a:lnTo>
                <a:lnTo>
                  <a:pt x="0" y="232171"/>
                </a:lnTo>
                <a:lnTo>
                  <a:pt x="0" y="232171"/>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1" name="Freeform 210"/>
          <p:cNvSpPr/>
          <p:nvPr/>
        </p:nvSpPr>
        <p:spPr bwMode="auto">
          <a:xfrm>
            <a:off x="7340203" y="1750219"/>
            <a:ext cx="116087" cy="116086"/>
          </a:xfrm>
          <a:custGeom>
            <a:avLst/>
            <a:gdLst/>
            <a:ahLst/>
            <a:cxnLst/>
            <a:rect l="0" t="0" r="0" b="0"/>
            <a:pathLst>
              <a:path w="116087" h="116086">
                <a:moveTo>
                  <a:pt x="0" y="71437"/>
                </a:moveTo>
                <a:lnTo>
                  <a:pt x="0" y="80367"/>
                </a:lnTo>
                <a:lnTo>
                  <a:pt x="0" y="89296"/>
                </a:lnTo>
                <a:lnTo>
                  <a:pt x="0" y="89296"/>
                </a:lnTo>
                <a:lnTo>
                  <a:pt x="0" y="98226"/>
                </a:lnTo>
                <a:lnTo>
                  <a:pt x="0" y="107156"/>
                </a:lnTo>
                <a:lnTo>
                  <a:pt x="8930" y="116085"/>
                </a:lnTo>
                <a:lnTo>
                  <a:pt x="17860" y="116085"/>
                </a:lnTo>
                <a:lnTo>
                  <a:pt x="26789" y="116085"/>
                </a:lnTo>
                <a:lnTo>
                  <a:pt x="44649" y="116085"/>
                </a:lnTo>
                <a:lnTo>
                  <a:pt x="53578" y="116085"/>
                </a:lnTo>
                <a:lnTo>
                  <a:pt x="62508" y="107156"/>
                </a:lnTo>
                <a:lnTo>
                  <a:pt x="80367" y="98226"/>
                </a:lnTo>
                <a:lnTo>
                  <a:pt x="89297" y="89296"/>
                </a:lnTo>
                <a:lnTo>
                  <a:pt x="98227" y="80367"/>
                </a:lnTo>
                <a:lnTo>
                  <a:pt x="107156" y="62507"/>
                </a:lnTo>
                <a:lnTo>
                  <a:pt x="107156" y="53578"/>
                </a:lnTo>
                <a:lnTo>
                  <a:pt x="107156" y="44648"/>
                </a:lnTo>
                <a:lnTo>
                  <a:pt x="116086" y="35718"/>
                </a:lnTo>
                <a:lnTo>
                  <a:pt x="107156" y="17859"/>
                </a:lnTo>
                <a:lnTo>
                  <a:pt x="107156" y="17859"/>
                </a:lnTo>
                <a:lnTo>
                  <a:pt x="98227" y="8929"/>
                </a:lnTo>
                <a:lnTo>
                  <a:pt x="89297" y="8929"/>
                </a:lnTo>
                <a:lnTo>
                  <a:pt x="80367" y="0"/>
                </a:lnTo>
                <a:lnTo>
                  <a:pt x="71438" y="8929"/>
                </a:lnTo>
                <a:lnTo>
                  <a:pt x="53578" y="8929"/>
                </a:lnTo>
                <a:lnTo>
                  <a:pt x="44649" y="17859"/>
                </a:lnTo>
                <a:lnTo>
                  <a:pt x="35719" y="17859"/>
                </a:lnTo>
                <a:lnTo>
                  <a:pt x="35719" y="1785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2" name="Freeform 211"/>
          <p:cNvSpPr/>
          <p:nvPr/>
        </p:nvSpPr>
        <p:spPr bwMode="auto">
          <a:xfrm>
            <a:off x="7483078" y="1759148"/>
            <a:ext cx="107157" cy="116087"/>
          </a:xfrm>
          <a:custGeom>
            <a:avLst/>
            <a:gdLst/>
            <a:ahLst/>
            <a:cxnLst/>
            <a:rect l="0" t="0" r="0" b="0"/>
            <a:pathLst>
              <a:path w="107157" h="116087">
                <a:moveTo>
                  <a:pt x="26789" y="26789"/>
                </a:moveTo>
                <a:lnTo>
                  <a:pt x="26789" y="26789"/>
                </a:lnTo>
                <a:lnTo>
                  <a:pt x="17860" y="44649"/>
                </a:lnTo>
                <a:lnTo>
                  <a:pt x="17860" y="44649"/>
                </a:lnTo>
                <a:lnTo>
                  <a:pt x="8930" y="62508"/>
                </a:lnTo>
                <a:lnTo>
                  <a:pt x="0" y="80367"/>
                </a:lnTo>
                <a:lnTo>
                  <a:pt x="0" y="89297"/>
                </a:lnTo>
                <a:lnTo>
                  <a:pt x="0" y="98227"/>
                </a:lnTo>
                <a:lnTo>
                  <a:pt x="0" y="107156"/>
                </a:lnTo>
                <a:lnTo>
                  <a:pt x="8930" y="116086"/>
                </a:lnTo>
                <a:lnTo>
                  <a:pt x="8930" y="116086"/>
                </a:lnTo>
                <a:lnTo>
                  <a:pt x="17860" y="116086"/>
                </a:lnTo>
                <a:lnTo>
                  <a:pt x="35719" y="107156"/>
                </a:lnTo>
                <a:lnTo>
                  <a:pt x="44649" y="107156"/>
                </a:lnTo>
                <a:lnTo>
                  <a:pt x="62508" y="98227"/>
                </a:lnTo>
                <a:lnTo>
                  <a:pt x="71438" y="89297"/>
                </a:lnTo>
                <a:lnTo>
                  <a:pt x="89297" y="80367"/>
                </a:lnTo>
                <a:lnTo>
                  <a:pt x="89297" y="62508"/>
                </a:lnTo>
                <a:lnTo>
                  <a:pt x="98227" y="53578"/>
                </a:lnTo>
                <a:lnTo>
                  <a:pt x="107156" y="44649"/>
                </a:lnTo>
                <a:lnTo>
                  <a:pt x="107156" y="35719"/>
                </a:lnTo>
                <a:lnTo>
                  <a:pt x="107156" y="26789"/>
                </a:lnTo>
                <a:lnTo>
                  <a:pt x="107156" y="8930"/>
                </a:lnTo>
                <a:lnTo>
                  <a:pt x="98227" y="8930"/>
                </a:lnTo>
                <a:lnTo>
                  <a:pt x="98227" y="0"/>
                </a:lnTo>
                <a:lnTo>
                  <a:pt x="89297" y="0"/>
                </a:lnTo>
                <a:lnTo>
                  <a:pt x="71438" y="0"/>
                </a:lnTo>
                <a:lnTo>
                  <a:pt x="53578" y="0"/>
                </a:lnTo>
                <a:lnTo>
                  <a:pt x="44649" y="0"/>
                </a:lnTo>
                <a:lnTo>
                  <a:pt x="26789" y="8930"/>
                </a:lnTo>
                <a:lnTo>
                  <a:pt x="26789" y="893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3" name="Freeform 212"/>
          <p:cNvSpPr/>
          <p:nvPr/>
        </p:nvSpPr>
        <p:spPr bwMode="auto">
          <a:xfrm>
            <a:off x="7608094" y="1839515"/>
            <a:ext cx="80368" cy="71439"/>
          </a:xfrm>
          <a:custGeom>
            <a:avLst/>
            <a:gdLst/>
            <a:ahLst/>
            <a:cxnLst/>
            <a:rect l="0" t="0" r="0" b="0"/>
            <a:pathLst>
              <a:path w="80368" h="71439">
                <a:moveTo>
                  <a:pt x="80367" y="0"/>
                </a:moveTo>
                <a:lnTo>
                  <a:pt x="80367" y="0"/>
                </a:lnTo>
                <a:lnTo>
                  <a:pt x="71437" y="8930"/>
                </a:lnTo>
                <a:lnTo>
                  <a:pt x="71437" y="8930"/>
                </a:lnTo>
                <a:lnTo>
                  <a:pt x="53578" y="26789"/>
                </a:lnTo>
                <a:lnTo>
                  <a:pt x="44648" y="35719"/>
                </a:lnTo>
                <a:lnTo>
                  <a:pt x="26789" y="44649"/>
                </a:lnTo>
                <a:lnTo>
                  <a:pt x="8929" y="53579"/>
                </a:lnTo>
                <a:lnTo>
                  <a:pt x="8929" y="62508"/>
                </a:lnTo>
                <a:lnTo>
                  <a:pt x="0" y="62508"/>
                </a:lnTo>
                <a:lnTo>
                  <a:pt x="0" y="71438"/>
                </a:lnTo>
                <a:lnTo>
                  <a:pt x="0" y="7143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4" name="Freeform 213"/>
          <p:cNvSpPr/>
          <p:nvPr/>
        </p:nvSpPr>
        <p:spPr bwMode="auto">
          <a:xfrm>
            <a:off x="7777758" y="1768078"/>
            <a:ext cx="107157" cy="89298"/>
          </a:xfrm>
          <a:custGeom>
            <a:avLst/>
            <a:gdLst/>
            <a:ahLst/>
            <a:cxnLst/>
            <a:rect l="0" t="0" r="0" b="0"/>
            <a:pathLst>
              <a:path w="107157" h="89298">
                <a:moveTo>
                  <a:pt x="17859" y="35719"/>
                </a:moveTo>
                <a:lnTo>
                  <a:pt x="17859" y="35719"/>
                </a:lnTo>
                <a:lnTo>
                  <a:pt x="0" y="44648"/>
                </a:lnTo>
                <a:lnTo>
                  <a:pt x="0" y="53578"/>
                </a:lnTo>
                <a:lnTo>
                  <a:pt x="0" y="62508"/>
                </a:lnTo>
                <a:lnTo>
                  <a:pt x="0" y="71437"/>
                </a:lnTo>
                <a:lnTo>
                  <a:pt x="0" y="80367"/>
                </a:lnTo>
                <a:lnTo>
                  <a:pt x="0" y="80367"/>
                </a:lnTo>
                <a:lnTo>
                  <a:pt x="8930" y="89297"/>
                </a:lnTo>
                <a:lnTo>
                  <a:pt x="17859" y="89297"/>
                </a:lnTo>
                <a:lnTo>
                  <a:pt x="26789" y="89297"/>
                </a:lnTo>
                <a:lnTo>
                  <a:pt x="44648" y="89297"/>
                </a:lnTo>
                <a:lnTo>
                  <a:pt x="53578" y="80367"/>
                </a:lnTo>
                <a:lnTo>
                  <a:pt x="71437" y="71437"/>
                </a:lnTo>
                <a:lnTo>
                  <a:pt x="80367" y="62508"/>
                </a:lnTo>
                <a:lnTo>
                  <a:pt x="89297" y="53578"/>
                </a:lnTo>
                <a:lnTo>
                  <a:pt x="98226" y="53578"/>
                </a:lnTo>
                <a:lnTo>
                  <a:pt x="107156" y="44648"/>
                </a:lnTo>
                <a:lnTo>
                  <a:pt x="107156" y="35719"/>
                </a:lnTo>
                <a:lnTo>
                  <a:pt x="107156" y="26789"/>
                </a:lnTo>
                <a:lnTo>
                  <a:pt x="107156" y="17859"/>
                </a:lnTo>
                <a:lnTo>
                  <a:pt x="107156" y="8930"/>
                </a:lnTo>
                <a:lnTo>
                  <a:pt x="98226" y="0"/>
                </a:lnTo>
                <a:lnTo>
                  <a:pt x="89297" y="0"/>
                </a:lnTo>
                <a:lnTo>
                  <a:pt x="80367" y="0"/>
                </a:lnTo>
                <a:lnTo>
                  <a:pt x="62508" y="0"/>
                </a:lnTo>
                <a:lnTo>
                  <a:pt x="53578" y="0"/>
                </a:lnTo>
                <a:lnTo>
                  <a:pt x="53578" y="0"/>
                </a:lnTo>
                <a:lnTo>
                  <a:pt x="53578"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5" name="Freeform 214"/>
          <p:cNvSpPr/>
          <p:nvPr/>
        </p:nvSpPr>
        <p:spPr bwMode="auto">
          <a:xfrm>
            <a:off x="7884914" y="1750219"/>
            <a:ext cx="116087" cy="107157"/>
          </a:xfrm>
          <a:custGeom>
            <a:avLst/>
            <a:gdLst/>
            <a:ahLst/>
            <a:cxnLst/>
            <a:rect l="0" t="0" r="0" b="0"/>
            <a:pathLst>
              <a:path w="116087" h="107157">
                <a:moveTo>
                  <a:pt x="8930" y="62507"/>
                </a:moveTo>
                <a:lnTo>
                  <a:pt x="0" y="62507"/>
                </a:lnTo>
                <a:lnTo>
                  <a:pt x="0" y="71437"/>
                </a:lnTo>
                <a:lnTo>
                  <a:pt x="0" y="80367"/>
                </a:lnTo>
                <a:lnTo>
                  <a:pt x="0" y="89296"/>
                </a:lnTo>
                <a:lnTo>
                  <a:pt x="0" y="98226"/>
                </a:lnTo>
                <a:lnTo>
                  <a:pt x="8930" y="98226"/>
                </a:lnTo>
                <a:lnTo>
                  <a:pt x="17859" y="107156"/>
                </a:lnTo>
                <a:lnTo>
                  <a:pt x="26789" y="107156"/>
                </a:lnTo>
                <a:lnTo>
                  <a:pt x="35719" y="107156"/>
                </a:lnTo>
                <a:lnTo>
                  <a:pt x="44649" y="98226"/>
                </a:lnTo>
                <a:lnTo>
                  <a:pt x="53578" y="98226"/>
                </a:lnTo>
                <a:lnTo>
                  <a:pt x="71438" y="89296"/>
                </a:lnTo>
                <a:lnTo>
                  <a:pt x="80367" y="80367"/>
                </a:lnTo>
                <a:lnTo>
                  <a:pt x="89297" y="71437"/>
                </a:lnTo>
                <a:lnTo>
                  <a:pt x="98227" y="53578"/>
                </a:lnTo>
                <a:lnTo>
                  <a:pt x="98227" y="44648"/>
                </a:lnTo>
                <a:lnTo>
                  <a:pt x="107156" y="35718"/>
                </a:lnTo>
                <a:lnTo>
                  <a:pt x="116086" y="26789"/>
                </a:lnTo>
                <a:lnTo>
                  <a:pt x="107156" y="17859"/>
                </a:lnTo>
                <a:lnTo>
                  <a:pt x="107156" y="8929"/>
                </a:lnTo>
                <a:lnTo>
                  <a:pt x="107156" y="8929"/>
                </a:lnTo>
                <a:lnTo>
                  <a:pt x="98227" y="0"/>
                </a:lnTo>
                <a:lnTo>
                  <a:pt x="98227"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6" name="Freeform 215"/>
          <p:cNvSpPr/>
          <p:nvPr/>
        </p:nvSpPr>
        <p:spPr bwMode="auto">
          <a:xfrm>
            <a:off x="8001000" y="1750219"/>
            <a:ext cx="98228" cy="107157"/>
          </a:xfrm>
          <a:custGeom>
            <a:avLst/>
            <a:gdLst/>
            <a:ahLst/>
            <a:cxnLst/>
            <a:rect l="0" t="0" r="0" b="0"/>
            <a:pathLst>
              <a:path w="98228" h="107157">
                <a:moveTo>
                  <a:pt x="17859" y="62507"/>
                </a:moveTo>
                <a:lnTo>
                  <a:pt x="8930" y="71437"/>
                </a:lnTo>
                <a:lnTo>
                  <a:pt x="0" y="80367"/>
                </a:lnTo>
                <a:lnTo>
                  <a:pt x="0" y="80367"/>
                </a:lnTo>
                <a:lnTo>
                  <a:pt x="0" y="98226"/>
                </a:lnTo>
                <a:lnTo>
                  <a:pt x="0" y="98226"/>
                </a:lnTo>
                <a:lnTo>
                  <a:pt x="8930" y="107156"/>
                </a:lnTo>
                <a:lnTo>
                  <a:pt x="17859" y="107156"/>
                </a:lnTo>
                <a:lnTo>
                  <a:pt x="17859" y="107156"/>
                </a:lnTo>
                <a:lnTo>
                  <a:pt x="35719" y="107156"/>
                </a:lnTo>
                <a:lnTo>
                  <a:pt x="44648" y="98226"/>
                </a:lnTo>
                <a:lnTo>
                  <a:pt x="53578" y="89296"/>
                </a:lnTo>
                <a:lnTo>
                  <a:pt x="71438" y="80367"/>
                </a:lnTo>
                <a:lnTo>
                  <a:pt x="71438" y="71437"/>
                </a:lnTo>
                <a:lnTo>
                  <a:pt x="80367" y="62507"/>
                </a:lnTo>
                <a:lnTo>
                  <a:pt x="89297" y="53578"/>
                </a:lnTo>
                <a:lnTo>
                  <a:pt x="98227" y="44648"/>
                </a:lnTo>
                <a:lnTo>
                  <a:pt x="98227" y="26789"/>
                </a:lnTo>
                <a:lnTo>
                  <a:pt x="98227" y="17859"/>
                </a:lnTo>
                <a:lnTo>
                  <a:pt x="98227" y="8929"/>
                </a:lnTo>
                <a:lnTo>
                  <a:pt x="89297" y="8929"/>
                </a:lnTo>
                <a:lnTo>
                  <a:pt x="89297" y="0"/>
                </a:lnTo>
                <a:lnTo>
                  <a:pt x="80367" y="0"/>
                </a:lnTo>
                <a:lnTo>
                  <a:pt x="71438" y="0"/>
                </a:lnTo>
                <a:lnTo>
                  <a:pt x="62508" y="0"/>
                </a:lnTo>
                <a:lnTo>
                  <a:pt x="62508"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7" name="Freeform 216"/>
          <p:cNvSpPr/>
          <p:nvPr/>
        </p:nvSpPr>
        <p:spPr bwMode="auto">
          <a:xfrm>
            <a:off x="8492132" y="1482328"/>
            <a:ext cx="80368" cy="80368"/>
          </a:xfrm>
          <a:custGeom>
            <a:avLst/>
            <a:gdLst/>
            <a:ahLst/>
            <a:cxnLst/>
            <a:rect l="0" t="0" r="0" b="0"/>
            <a:pathLst>
              <a:path w="80368" h="80368">
                <a:moveTo>
                  <a:pt x="80367" y="0"/>
                </a:moveTo>
                <a:lnTo>
                  <a:pt x="80367" y="0"/>
                </a:lnTo>
                <a:lnTo>
                  <a:pt x="71438" y="0"/>
                </a:lnTo>
                <a:lnTo>
                  <a:pt x="71438" y="0"/>
                </a:lnTo>
                <a:lnTo>
                  <a:pt x="71438" y="0"/>
                </a:lnTo>
                <a:lnTo>
                  <a:pt x="62508" y="8930"/>
                </a:lnTo>
                <a:lnTo>
                  <a:pt x="62508" y="17859"/>
                </a:lnTo>
                <a:lnTo>
                  <a:pt x="53578" y="26789"/>
                </a:lnTo>
                <a:lnTo>
                  <a:pt x="35719" y="44648"/>
                </a:lnTo>
                <a:lnTo>
                  <a:pt x="26789" y="53578"/>
                </a:lnTo>
                <a:lnTo>
                  <a:pt x="17859" y="62508"/>
                </a:lnTo>
                <a:lnTo>
                  <a:pt x="8930" y="71437"/>
                </a:lnTo>
                <a:lnTo>
                  <a:pt x="0" y="80367"/>
                </a:lnTo>
                <a:lnTo>
                  <a:pt x="0" y="80367"/>
                </a:lnTo>
                <a:lnTo>
                  <a:pt x="0" y="80367"/>
                </a:lnTo>
                <a:lnTo>
                  <a:pt x="0" y="80367"/>
                </a:lnTo>
                <a:lnTo>
                  <a:pt x="0" y="80367"/>
                </a:lnTo>
                <a:lnTo>
                  <a:pt x="0" y="8036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8" name="Freeform 217"/>
          <p:cNvSpPr/>
          <p:nvPr/>
        </p:nvSpPr>
        <p:spPr bwMode="auto">
          <a:xfrm>
            <a:off x="8509991" y="1473398"/>
            <a:ext cx="62509" cy="107157"/>
          </a:xfrm>
          <a:custGeom>
            <a:avLst/>
            <a:gdLst/>
            <a:ahLst/>
            <a:cxnLst/>
            <a:rect l="0" t="0" r="0" b="0"/>
            <a:pathLst>
              <a:path w="62509" h="107157">
                <a:moveTo>
                  <a:pt x="8930" y="0"/>
                </a:moveTo>
                <a:lnTo>
                  <a:pt x="8930" y="0"/>
                </a:lnTo>
                <a:lnTo>
                  <a:pt x="0" y="8930"/>
                </a:lnTo>
                <a:lnTo>
                  <a:pt x="8930" y="8930"/>
                </a:lnTo>
                <a:lnTo>
                  <a:pt x="8930" y="17860"/>
                </a:lnTo>
                <a:lnTo>
                  <a:pt x="8930" y="26789"/>
                </a:lnTo>
                <a:lnTo>
                  <a:pt x="17860" y="35719"/>
                </a:lnTo>
                <a:lnTo>
                  <a:pt x="17860" y="53578"/>
                </a:lnTo>
                <a:lnTo>
                  <a:pt x="26789" y="62508"/>
                </a:lnTo>
                <a:lnTo>
                  <a:pt x="35719" y="71438"/>
                </a:lnTo>
                <a:lnTo>
                  <a:pt x="35719" y="80367"/>
                </a:lnTo>
                <a:lnTo>
                  <a:pt x="44649" y="89297"/>
                </a:lnTo>
                <a:lnTo>
                  <a:pt x="53579" y="98227"/>
                </a:lnTo>
                <a:lnTo>
                  <a:pt x="53579" y="98227"/>
                </a:lnTo>
                <a:lnTo>
                  <a:pt x="62508" y="107156"/>
                </a:lnTo>
                <a:lnTo>
                  <a:pt x="62508" y="10715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9" name="Freeform 218"/>
          <p:cNvSpPr/>
          <p:nvPr/>
        </p:nvSpPr>
        <p:spPr bwMode="auto">
          <a:xfrm>
            <a:off x="8661796" y="1473398"/>
            <a:ext cx="8931" cy="116087"/>
          </a:xfrm>
          <a:custGeom>
            <a:avLst/>
            <a:gdLst/>
            <a:ahLst/>
            <a:cxnLst/>
            <a:rect l="0" t="0" r="0" b="0"/>
            <a:pathLst>
              <a:path w="8931" h="116087">
                <a:moveTo>
                  <a:pt x="8930" y="0"/>
                </a:moveTo>
                <a:lnTo>
                  <a:pt x="8930" y="0"/>
                </a:lnTo>
                <a:lnTo>
                  <a:pt x="8930" y="8930"/>
                </a:lnTo>
                <a:lnTo>
                  <a:pt x="8930" y="17860"/>
                </a:lnTo>
                <a:lnTo>
                  <a:pt x="0" y="26789"/>
                </a:lnTo>
                <a:lnTo>
                  <a:pt x="0" y="44649"/>
                </a:lnTo>
                <a:lnTo>
                  <a:pt x="0" y="53578"/>
                </a:lnTo>
                <a:lnTo>
                  <a:pt x="8930" y="71438"/>
                </a:lnTo>
                <a:lnTo>
                  <a:pt x="8930" y="80367"/>
                </a:lnTo>
                <a:lnTo>
                  <a:pt x="8930" y="89297"/>
                </a:lnTo>
                <a:lnTo>
                  <a:pt x="8930" y="98227"/>
                </a:lnTo>
                <a:lnTo>
                  <a:pt x="8930" y="107156"/>
                </a:lnTo>
                <a:lnTo>
                  <a:pt x="8930" y="107156"/>
                </a:lnTo>
                <a:lnTo>
                  <a:pt x="8930" y="116086"/>
                </a:lnTo>
                <a:lnTo>
                  <a:pt x="8930" y="11608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0" name="Freeform 219"/>
          <p:cNvSpPr/>
          <p:nvPr/>
        </p:nvSpPr>
        <p:spPr bwMode="auto">
          <a:xfrm>
            <a:off x="8742163" y="1437679"/>
            <a:ext cx="116087" cy="107158"/>
          </a:xfrm>
          <a:custGeom>
            <a:avLst/>
            <a:gdLst/>
            <a:ahLst/>
            <a:cxnLst/>
            <a:rect l="0" t="0" r="0" b="0"/>
            <a:pathLst>
              <a:path w="116087" h="107158">
                <a:moveTo>
                  <a:pt x="26789" y="17860"/>
                </a:moveTo>
                <a:lnTo>
                  <a:pt x="17860" y="26790"/>
                </a:lnTo>
                <a:lnTo>
                  <a:pt x="17860" y="44649"/>
                </a:lnTo>
                <a:lnTo>
                  <a:pt x="8930" y="44649"/>
                </a:lnTo>
                <a:lnTo>
                  <a:pt x="0" y="62508"/>
                </a:lnTo>
                <a:lnTo>
                  <a:pt x="0" y="71438"/>
                </a:lnTo>
                <a:lnTo>
                  <a:pt x="0" y="80368"/>
                </a:lnTo>
                <a:lnTo>
                  <a:pt x="0" y="89297"/>
                </a:lnTo>
                <a:lnTo>
                  <a:pt x="0" y="98227"/>
                </a:lnTo>
                <a:lnTo>
                  <a:pt x="8930" y="107157"/>
                </a:lnTo>
                <a:lnTo>
                  <a:pt x="17860" y="107157"/>
                </a:lnTo>
                <a:lnTo>
                  <a:pt x="17860" y="107157"/>
                </a:lnTo>
                <a:lnTo>
                  <a:pt x="35719" y="107157"/>
                </a:lnTo>
                <a:lnTo>
                  <a:pt x="44649" y="107157"/>
                </a:lnTo>
                <a:lnTo>
                  <a:pt x="53578" y="98227"/>
                </a:lnTo>
                <a:lnTo>
                  <a:pt x="62508" y="89297"/>
                </a:lnTo>
                <a:lnTo>
                  <a:pt x="80367" y="80368"/>
                </a:lnTo>
                <a:lnTo>
                  <a:pt x="89297" y="71438"/>
                </a:lnTo>
                <a:lnTo>
                  <a:pt x="98227" y="62508"/>
                </a:lnTo>
                <a:lnTo>
                  <a:pt x="107157" y="53579"/>
                </a:lnTo>
                <a:lnTo>
                  <a:pt x="107157" y="44649"/>
                </a:lnTo>
                <a:lnTo>
                  <a:pt x="116086" y="26790"/>
                </a:lnTo>
                <a:lnTo>
                  <a:pt x="116086" y="17860"/>
                </a:lnTo>
                <a:lnTo>
                  <a:pt x="116086" y="8930"/>
                </a:lnTo>
                <a:lnTo>
                  <a:pt x="107157" y="0"/>
                </a:lnTo>
                <a:lnTo>
                  <a:pt x="98227" y="0"/>
                </a:lnTo>
                <a:lnTo>
                  <a:pt x="89297" y="0"/>
                </a:lnTo>
                <a:lnTo>
                  <a:pt x="80367" y="0"/>
                </a:lnTo>
                <a:lnTo>
                  <a:pt x="71438" y="0"/>
                </a:lnTo>
                <a:lnTo>
                  <a:pt x="62508" y="0"/>
                </a:lnTo>
                <a:lnTo>
                  <a:pt x="62508"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1" name="Freeform 220"/>
          <p:cNvSpPr/>
          <p:nvPr/>
        </p:nvSpPr>
        <p:spPr bwMode="auto">
          <a:xfrm>
            <a:off x="8911827" y="1401961"/>
            <a:ext cx="151806" cy="125016"/>
          </a:xfrm>
          <a:custGeom>
            <a:avLst/>
            <a:gdLst/>
            <a:ahLst/>
            <a:cxnLst/>
            <a:rect l="0" t="0" r="0" b="0"/>
            <a:pathLst>
              <a:path w="151806" h="125016">
                <a:moveTo>
                  <a:pt x="17860" y="53578"/>
                </a:moveTo>
                <a:lnTo>
                  <a:pt x="17860" y="62508"/>
                </a:lnTo>
                <a:lnTo>
                  <a:pt x="8930" y="71437"/>
                </a:lnTo>
                <a:lnTo>
                  <a:pt x="8930" y="71437"/>
                </a:lnTo>
                <a:lnTo>
                  <a:pt x="8930" y="89297"/>
                </a:lnTo>
                <a:lnTo>
                  <a:pt x="0" y="98226"/>
                </a:lnTo>
                <a:lnTo>
                  <a:pt x="8930" y="107156"/>
                </a:lnTo>
                <a:lnTo>
                  <a:pt x="17860" y="116086"/>
                </a:lnTo>
                <a:lnTo>
                  <a:pt x="26789" y="125015"/>
                </a:lnTo>
                <a:lnTo>
                  <a:pt x="44649" y="125015"/>
                </a:lnTo>
                <a:lnTo>
                  <a:pt x="53578" y="116086"/>
                </a:lnTo>
                <a:lnTo>
                  <a:pt x="71438" y="116086"/>
                </a:lnTo>
                <a:lnTo>
                  <a:pt x="89297" y="98226"/>
                </a:lnTo>
                <a:lnTo>
                  <a:pt x="107157" y="98226"/>
                </a:lnTo>
                <a:lnTo>
                  <a:pt x="116086" y="80367"/>
                </a:lnTo>
                <a:lnTo>
                  <a:pt x="133946" y="71437"/>
                </a:lnTo>
                <a:lnTo>
                  <a:pt x="142875" y="53578"/>
                </a:lnTo>
                <a:lnTo>
                  <a:pt x="142875" y="44648"/>
                </a:lnTo>
                <a:lnTo>
                  <a:pt x="151805" y="26789"/>
                </a:lnTo>
                <a:lnTo>
                  <a:pt x="151805" y="17859"/>
                </a:lnTo>
                <a:lnTo>
                  <a:pt x="142875" y="8929"/>
                </a:lnTo>
                <a:lnTo>
                  <a:pt x="142875" y="8929"/>
                </a:lnTo>
                <a:lnTo>
                  <a:pt x="133946" y="0"/>
                </a:lnTo>
                <a:lnTo>
                  <a:pt x="133946" y="0"/>
                </a:lnTo>
                <a:lnTo>
                  <a:pt x="133946"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2" name="Freeform 221"/>
          <p:cNvSpPr/>
          <p:nvPr/>
        </p:nvSpPr>
        <p:spPr bwMode="auto">
          <a:xfrm>
            <a:off x="8215312" y="1919883"/>
            <a:ext cx="71438" cy="8930"/>
          </a:xfrm>
          <a:custGeom>
            <a:avLst/>
            <a:gdLst/>
            <a:ahLst/>
            <a:cxnLst/>
            <a:rect l="0" t="0" r="0" b="0"/>
            <a:pathLst>
              <a:path w="71438" h="8930">
                <a:moveTo>
                  <a:pt x="0" y="0"/>
                </a:moveTo>
                <a:lnTo>
                  <a:pt x="0" y="0"/>
                </a:lnTo>
                <a:lnTo>
                  <a:pt x="8929" y="8929"/>
                </a:lnTo>
                <a:lnTo>
                  <a:pt x="8929" y="0"/>
                </a:lnTo>
                <a:lnTo>
                  <a:pt x="8929" y="8929"/>
                </a:lnTo>
                <a:lnTo>
                  <a:pt x="17859" y="8929"/>
                </a:lnTo>
                <a:lnTo>
                  <a:pt x="26789" y="0"/>
                </a:lnTo>
                <a:lnTo>
                  <a:pt x="35718" y="0"/>
                </a:lnTo>
                <a:lnTo>
                  <a:pt x="53578" y="0"/>
                </a:lnTo>
                <a:lnTo>
                  <a:pt x="62508" y="0"/>
                </a:lnTo>
                <a:lnTo>
                  <a:pt x="71437" y="0"/>
                </a:lnTo>
                <a:lnTo>
                  <a:pt x="71437" y="0"/>
                </a:lnTo>
                <a:lnTo>
                  <a:pt x="71437"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3" name="Freeform 222"/>
          <p:cNvSpPr/>
          <p:nvPr/>
        </p:nvSpPr>
        <p:spPr bwMode="auto">
          <a:xfrm>
            <a:off x="8197452" y="2053828"/>
            <a:ext cx="53579" cy="1"/>
          </a:xfrm>
          <a:custGeom>
            <a:avLst/>
            <a:gdLst/>
            <a:ahLst/>
            <a:cxnLst/>
            <a:rect l="0" t="0" r="0" b="0"/>
            <a:pathLst>
              <a:path w="53579" h="1">
                <a:moveTo>
                  <a:pt x="0" y="0"/>
                </a:moveTo>
                <a:lnTo>
                  <a:pt x="8930" y="0"/>
                </a:lnTo>
                <a:lnTo>
                  <a:pt x="8930" y="0"/>
                </a:lnTo>
                <a:lnTo>
                  <a:pt x="8930" y="0"/>
                </a:lnTo>
                <a:lnTo>
                  <a:pt x="17860" y="0"/>
                </a:lnTo>
                <a:lnTo>
                  <a:pt x="26789" y="0"/>
                </a:lnTo>
                <a:lnTo>
                  <a:pt x="44649" y="0"/>
                </a:lnTo>
                <a:lnTo>
                  <a:pt x="53578" y="0"/>
                </a:lnTo>
                <a:lnTo>
                  <a:pt x="53578"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4" name="Freeform 223"/>
          <p:cNvSpPr/>
          <p:nvPr/>
        </p:nvSpPr>
        <p:spPr bwMode="auto">
          <a:xfrm>
            <a:off x="7947422" y="1410890"/>
            <a:ext cx="1" cy="1"/>
          </a:xfrm>
          <a:custGeom>
            <a:avLst/>
            <a:gdLst/>
            <a:ahLst/>
            <a:cxnLst/>
            <a:rect l="0" t="0" r="0" b="0"/>
            <a:pathLst>
              <a:path w="1" h="1">
                <a:moveTo>
                  <a:pt x="0" y="0"/>
                </a:move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5" name="Freeform 224"/>
          <p:cNvSpPr/>
          <p:nvPr/>
        </p:nvSpPr>
        <p:spPr bwMode="auto">
          <a:xfrm>
            <a:off x="7947422" y="1303734"/>
            <a:ext cx="491133" cy="107157"/>
          </a:xfrm>
          <a:custGeom>
            <a:avLst/>
            <a:gdLst/>
            <a:ahLst/>
            <a:cxnLst/>
            <a:rect l="0" t="0" r="0" b="0"/>
            <a:pathLst>
              <a:path w="491133" h="107157">
                <a:moveTo>
                  <a:pt x="0" y="98227"/>
                </a:moveTo>
                <a:lnTo>
                  <a:pt x="8930" y="107156"/>
                </a:lnTo>
                <a:lnTo>
                  <a:pt x="8930" y="107156"/>
                </a:lnTo>
                <a:lnTo>
                  <a:pt x="8930" y="107156"/>
                </a:lnTo>
                <a:lnTo>
                  <a:pt x="8930" y="107156"/>
                </a:lnTo>
                <a:lnTo>
                  <a:pt x="17859" y="107156"/>
                </a:lnTo>
                <a:lnTo>
                  <a:pt x="17859" y="98227"/>
                </a:lnTo>
                <a:lnTo>
                  <a:pt x="26789" y="98227"/>
                </a:lnTo>
                <a:lnTo>
                  <a:pt x="35719" y="98227"/>
                </a:lnTo>
                <a:lnTo>
                  <a:pt x="53578" y="89297"/>
                </a:lnTo>
                <a:lnTo>
                  <a:pt x="62508" y="89297"/>
                </a:lnTo>
                <a:lnTo>
                  <a:pt x="80367" y="89297"/>
                </a:lnTo>
                <a:lnTo>
                  <a:pt x="89297" y="80368"/>
                </a:lnTo>
                <a:lnTo>
                  <a:pt x="107156" y="80368"/>
                </a:lnTo>
                <a:lnTo>
                  <a:pt x="116086" y="71438"/>
                </a:lnTo>
                <a:lnTo>
                  <a:pt x="133945" y="71438"/>
                </a:lnTo>
                <a:lnTo>
                  <a:pt x="142875" y="71438"/>
                </a:lnTo>
                <a:lnTo>
                  <a:pt x="160734" y="71438"/>
                </a:lnTo>
                <a:lnTo>
                  <a:pt x="169664" y="62508"/>
                </a:lnTo>
                <a:lnTo>
                  <a:pt x="187523" y="62508"/>
                </a:lnTo>
                <a:lnTo>
                  <a:pt x="205383" y="62508"/>
                </a:lnTo>
                <a:lnTo>
                  <a:pt x="214312" y="53579"/>
                </a:lnTo>
                <a:lnTo>
                  <a:pt x="232172" y="53579"/>
                </a:lnTo>
                <a:lnTo>
                  <a:pt x="250030" y="53579"/>
                </a:lnTo>
                <a:lnTo>
                  <a:pt x="258960" y="44649"/>
                </a:lnTo>
                <a:lnTo>
                  <a:pt x="276819" y="44649"/>
                </a:lnTo>
                <a:lnTo>
                  <a:pt x="294679" y="44649"/>
                </a:lnTo>
                <a:lnTo>
                  <a:pt x="312538" y="35719"/>
                </a:lnTo>
                <a:lnTo>
                  <a:pt x="321468" y="35719"/>
                </a:lnTo>
                <a:lnTo>
                  <a:pt x="339327" y="26789"/>
                </a:lnTo>
                <a:lnTo>
                  <a:pt x="357187" y="26789"/>
                </a:lnTo>
                <a:lnTo>
                  <a:pt x="375046" y="26789"/>
                </a:lnTo>
                <a:lnTo>
                  <a:pt x="383976" y="17860"/>
                </a:lnTo>
                <a:lnTo>
                  <a:pt x="401835" y="17860"/>
                </a:lnTo>
                <a:lnTo>
                  <a:pt x="410765" y="17860"/>
                </a:lnTo>
                <a:lnTo>
                  <a:pt x="419694" y="8930"/>
                </a:lnTo>
                <a:lnTo>
                  <a:pt x="437554" y="8930"/>
                </a:lnTo>
                <a:lnTo>
                  <a:pt x="446483" y="8930"/>
                </a:lnTo>
                <a:lnTo>
                  <a:pt x="455413" y="8930"/>
                </a:lnTo>
                <a:lnTo>
                  <a:pt x="464343" y="0"/>
                </a:lnTo>
                <a:lnTo>
                  <a:pt x="464343" y="0"/>
                </a:lnTo>
                <a:lnTo>
                  <a:pt x="473273" y="0"/>
                </a:lnTo>
                <a:lnTo>
                  <a:pt x="482202" y="0"/>
                </a:lnTo>
                <a:lnTo>
                  <a:pt x="482202" y="0"/>
                </a:lnTo>
                <a:lnTo>
                  <a:pt x="491132" y="0"/>
                </a:lnTo>
                <a:lnTo>
                  <a:pt x="491132" y="0"/>
                </a:lnTo>
                <a:lnTo>
                  <a:pt x="482202" y="0"/>
                </a:lnTo>
                <a:lnTo>
                  <a:pt x="482202" y="0"/>
                </a:lnTo>
                <a:lnTo>
                  <a:pt x="482202" y="0"/>
                </a:lnTo>
                <a:lnTo>
                  <a:pt x="482202"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6" name="Freeform 225"/>
          <p:cNvSpPr/>
          <p:nvPr/>
        </p:nvSpPr>
        <p:spPr bwMode="auto">
          <a:xfrm>
            <a:off x="7697391" y="1759148"/>
            <a:ext cx="473274" cy="80368"/>
          </a:xfrm>
          <a:custGeom>
            <a:avLst/>
            <a:gdLst/>
            <a:ahLst/>
            <a:cxnLst/>
            <a:rect l="0" t="0" r="0" b="0"/>
            <a:pathLst>
              <a:path w="473274" h="80368">
                <a:moveTo>
                  <a:pt x="8929" y="80367"/>
                </a:moveTo>
                <a:lnTo>
                  <a:pt x="8929" y="80367"/>
                </a:lnTo>
                <a:lnTo>
                  <a:pt x="8929" y="80367"/>
                </a:lnTo>
                <a:lnTo>
                  <a:pt x="8929" y="80367"/>
                </a:lnTo>
                <a:lnTo>
                  <a:pt x="0" y="80367"/>
                </a:lnTo>
                <a:lnTo>
                  <a:pt x="0" y="80367"/>
                </a:lnTo>
                <a:lnTo>
                  <a:pt x="8929" y="80367"/>
                </a:lnTo>
                <a:lnTo>
                  <a:pt x="8929" y="80367"/>
                </a:lnTo>
                <a:lnTo>
                  <a:pt x="8929" y="71438"/>
                </a:lnTo>
                <a:lnTo>
                  <a:pt x="17859" y="71438"/>
                </a:lnTo>
                <a:lnTo>
                  <a:pt x="17859" y="71438"/>
                </a:lnTo>
                <a:lnTo>
                  <a:pt x="26789" y="71438"/>
                </a:lnTo>
                <a:lnTo>
                  <a:pt x="35718" y="71438"/>
                </a:lnTo>
                <a:lnTo>
                  <a:pt x="44648" y="62508"/>
                </a:lnTo>
                <a:lnTo>
                  <a:pt x="53578" y="62508"/>
                </a:lnTo>
                <a:lnTo>
                  <a:pt x="53578" y="62508"/>
                </a:lnTo>
                <a:lnTo>
                  <a:pt x="62507" y="53578"/>
                </a:lnTo>
                <a:lnTo>
                  <a:pt x="71437" y="53578"/>
                </a:lnTo>
                <a:lnTo>
                  <a:pt x="80367" y="44649"/>
                </a:lnTo>
                <a:lnTo>
                  <a:pt x="98226" y="44649"/>
                </a:lnTo>
                <a:lnTo>
                  <a:pt x="107156" y="44649"/>
                </a:lnTo>
                <a:lnTo>
                  <a:pt x="116086" y="44649"/>
                </a:lnTo>
                <a:lnTo>
                  <a:pt x="125015" y="35719"/>
                </a:lnTo>
                <a:lnTo>
                  <a:pt x="133945" y="35719"/>
                </a:lnTo>
                <a:lnTo>
                  <a:pt x="142875" y="35719"/>
                </a:lnTo>
                <a:lnTo>
                  <a:pt x="151804" y="35719"/>
                </a:lnTo>
                <a:lnTo>
                  <a:pt x="160734" y="35719"/>
                </a:lnTo>
                <a:lnTo>
                  <a:pt x="178593" y="26789"/>
                </a:lnTo>
                <a:lnTo>
                  <a:pt x="187523" y="26789"/>
                </a:lnTo>
                <a:lnTo>
                  <a:pt x="196453" y="26789"/>
                </a:lnTo>
                <a:lnTo>
                  <a:pt x="205382" y="26789"/>
                </a:lnTo>
                <a:lnTo>
                  <a:pt x="214312" y="26789"/>
                </a:lnTo>
                <a:lnTo>
                  <a:pt x="223242" y="26789"/>
                </a:lnTo>
                <a:lnTo>
                  <a:pt x="232172" y="17860"/>
                </a:lnTo>
                <a:lnTo>
                  <a:pt x="241101" y="17860"/>
                </a:lnTo>
                <a:lnTo>
                  <a:pt x="250031" y="17860"/>
                </a:lnTo>
                <a:lnTo>
                  <a:pt x="267890" y="17860"/>
                </a:lnTo>
                <a:lnTo>
                  <a:pt x="276820" y="8930"/>
                </a:lnTo>
                <a:lnTo>
                  <a:pt x="285750" y="8930"/>
                </a:lnTo>
                <a:lnTo>
                  <a:pt x="294679" y="8930"/>
                </a:lnTo>
                <a:lnTo>
                  <a:pt x="303609" y="8930"/>
                </a:lnTo>
                <a:lnTo>
                  <a:pt x="312539" y="8930"/>
                </a:lnTo>
                <a:lnTo>
                  <a:pt x="321468" y="8930"/>
                </a:lnTo>
                <a:lnTo>
                  <a:pt x="330398" y="8930"/>
                </a:lnTo>
                <a:lnTo>
                  <a:pt x="339328" y="8930"/>
                </a:lnTo>
                <a:lnTo>
                  <a:pt x="348257" y="8930"/>
                </a:lnTo>
                <a:lnTo>
                  <a:pt x="357187" y="8930"/>
                </a:lnTo>
                <a:lnTo>
                  <a:pt x="366117" y="8930"/>
                </a:lnTo>
                <a:lnTo>
                  <a:pt x="375047" y="8930"/>
                </a:lnTo>
                <a:lnTo>
                  <a:pt x="383976" y="8930"/>
                </a:lnTo>
                <a:lnTo>
                  <a:pt x="392906" y="8930"/>
                </a:lnTo>
                <a:lnTo>
                  <a:pt x="401836" y="8930"/>
                </a:lnTo>
                <a:lnTo>
                  <a:pt x="410765" y="8930"/>
                </a:lnTo>
                <a:lnTo>
                  <a:pt x="419695" y="8930"/>
                </a:lnTo>
                <a:lnTo>
                  <a:pt x="428625" y="8930"/>
                </a:lnTo>
                <a:lnTo>
                  <a:pt x="437554" y="8930"/>
                </a:lnTo>
                <a:lnTo>
                  <a:pt x="446484" y="0"/>
                </a:lnTo>
                <a:lnTo>
                  <a:pt x="455414" y="0"/>
                </a:lnTo>
                <a:lnTo>
                  <a:pt x="455414" y="0"/>
                </a:lnTo>
                <a:lnTo>
                  <a:pt x="464343" y="0"/>
                </a:lnTo>
                <a:lnTo>
                  <a:pt x="464343" y="0"/>
                </a:lnTo>
                <a:lnTo>
                  <a:pt x="473273" y="0"/>
                </a:lnTo>
                <a:lnTo>
                  <a:pt x="473273" y="0"/>
                </a:lnTo>
                <a:lnTo>
                  <a:pt x="473273" y="0"/>
                </a:lnTo>
                <a:lnTo>
                  <a:pt x="473273" y="0"/>
                </a:lnTo>
                <a:lnTo>
                  <a:pt x="473273"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7" name="Freeform 226"/>
          <p:cNvSpPr/>
          <p:nvPr/>
        </p:nvSpPr>
        <p:spPr bwMode="auto">
          <a:xfrm>
            <a:off x="8697515" y="1294805"/>
            <a:ext cx="160735" cy="410766"/>
          </a:xfrm>
          <a:custGeom>
            <a:avLst/>
            <a:gdLst/>
            <a:ahLst/>
            <a:cxnLst/>
            <a:rect l="0" t="0" r="0" b="0"/>
            <a:pathLst>
              <a:path w="160735" h="410766">
                <a:moveTo>
                  <a:pt x="160734" y="0"/>
                </a:moveTo>
                <a:lnTo>
                  <a:pt x="160734" y="8929"/>
                </a:lnTo>
                <a:lnTo>
                  <a:pt x="151805" y="17859"/>
                </a:lnTo>
                <a:lnTo>
                  <a:pt x="151805" y="26789"/>
                </a:lnTo>
                <a:lnTo>
                  <a:pt x="142875" y="53578"/>
                </a:lnTo>
                <a:lnTo>
                  <a:pt x="142875" y="80367"/>
                </a:lnTo>
                <a:lnTo>
                  <a:pt x="133945" y="107156"/>
                </a:lnTo>
                <a:lnTo>
                  <a:pt x="116086" y="142874"/>
                </a:lnTo>
                <a:lnTo>
                  <a:pt x="107156" y="178593"/>
                </a:lnTo>
                <a:lnTo>
                  <a:pt x="89297" y="223242"/>
                </a:lnTo>
                <a:lnTo>
                  <a:pt x="62508" y="258960"/>
                </a:lnTo>
                <a:lnTo>
                  <a:pt x="53578" y="285749"/>
                </a:lnTo>
                <a:lnTo>
                  <a:pt x="35719" y="321468"/>
                </a:lnTo>
                <a:lnTo>
                  <a:pt x="17859" y="348257"/>
                </a:lnTo>
                <a:lnTo>
                  <a:pt x="8930" y="366117"/>
                </a:lnTo>
                <a:lnTo>
                  <a:pt x="8930" y="383976"/>
                </a:lnTo>
                <a:lnTo>
                  <a:pt x="8930" y="392906"/>
                </a:lnTo>
                <a:lnTo>
                  <a:pt x="8930" y="401835"/>
                </a:lnTo>
                <a:lnTo>
                  <a:pt x="0" y="410765"/>
                </a:lnTo>
                <a:lnTo>
                  <a:pt x="0" y="410765"/>
                </a:lnTo>
                <a:lnTo>
                  <a:pt x="0" y="410765"/>
                </a:lnTo>
                <a:lnTo>
                  <a:pt x="0" y="41076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8" name="Freeform 227"/>
          <p:cNvSpPr/>
          <p:nvPr/>
        </p:nvSpPr>
        <p:spPr bwMode="auto">
          <a:xfrm>
            <a:off x="8938616" y="1223367"/>
            <a:ext cx="169665" cy="437556"/>
          </a:xfrm>
          <a:custGeom>
            <a:avLst/>
            <a:gdLst/>
            <a:ahLst/>
            <a:cxnLst/>
            <a:rect l="0" t="0" r="0" b="0"/>
            <a:pathLst>
              <a:path w="169665" h="437556">
                <a:moveTo>
                  <a:pt x="169664" y="0"/>
                </a:moveTo>
                <a:lnTo>
                  <a:pt x="169664" y="8930"/>
                </a:lnTo>
                <a:lnTo>
                  <a:pt x="169664" y="17860"/>
                </a:lnTo>
                <a:lnTo>
                  <a:pt x="169664" y="17860"/>
                </a:lnTo>
                <a:lnTo>
                  <a:pt x="160735" y="44649"/>
                </a:lnTo>
                <a:lnTo>
                  <a:pt x="151805" y="62508"/>
                </a:lnTo>
                <a:lnTo>
                  <a:pt x="142875" y="89297"/>
                </a:lnTo>
                <a:lnTo>
                  <a:pt x="125016" y="125016"/>
                </a:lnTo>
                <a:lnTo>
                  <a:pt x="107157" y="160735"/>
                </a:lnTo>
                <a:lnTo>
                  <a:pt x="98227" y="196453"/>
                </a:lnTo>
                <a:lnTo>
                  <a:pt x="80368" y="232172"/>
                </a:lnTo>
                <a:lnTo>
                  <a:pt x="62508" y="267891"/>
                </a:lnTo>
                <a:lnTo>
                  <a:pt x="53579" y="303609"/>
                </a:lnTo>
                <a:lnTo>
                  <a:pt x="35719" y="330398"/>
                </a:lnTo>
                <a:lnTo>
                  <a:pt x="26789" y="357187"/>
                </a:lnTo>
                <a:lnTo>
                  <a:pt x="17860" y="383977"/>
                </a:lnTo>
                <a:lnTo>
                  <a:pt x="8930" y="410766"/>
                </a:lnTo>
                <a:lnTo>
                  <a:pt x="8930" y="419695"/>
                </a:lnTo>
                <a:lnTo>
                  <a:pt x="0" y="437555"/>
                </a:lnTo>
                <a:lnTo>
                  <a:pt x="0" y="43755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9" name="Freeform 228"/>
          <p:cNvSpPr/>
          <p:nvPr/>
        </p:nvSpPr>
        <p:spPr bwMode="auto">
          <a:xfrm>
            <a:off x="7456289" y="1651992"/>
            <a:ext cx="160735" cy="250032"/>
          </a:xfrm>
          <a:custGeom>
            <a:avLst/>
            <a:gdLst/>
            <a:ahLst/>
            <a:cxnLst/>
            <a:rect l="0" t="0" r="0" b="0"/>
            <a:pathLst>
              <a:path w="160735" h="250032">
                <a:moveTo>
                  <a:pt x="160734" y="0"/>
                </a:moveTo>
                <a:lnTo>
                  <a:pt x="160734" y="8930"/>
                </a:lnTo>
                <a:lnTo>
                  <a:pt x="142875" y="26789"/>
                </a:lnTo>
                <a:lnTo>
                  <a:pt x="142875" y="26789"/>
                </a:lnTo>
                <a:lnTo>
                  <a:pt x="133945" y="44648"/>
                </a:lnTo>
                <a:lnTo>
                  <a:pt x="125016" y="62508"/>
                </a:lnTo>
                <a:lnTo>
                  <a:pt x="107156" y="89297"/>
                </a:lnTo>
                <a:lnTo>
                  <a:pt x="89297" y="116086"/>
                </a:lnTo>
                <a:lnTo>
                  <a:pt x="80367" y="133945"/>
                </a:lnTo>
                <a:lnTo>
                  <a:pt x="62508" y="160734"/>
                </a:lnTo>
                <a:lnTo>
                  <a:pt x="44649" y="187523"/>
                </a:lnTo>
                <a:lnTo>
                  <a:pt x="35719" y="205383"/>
                </a:lnTo>
                <a:lnTo>
                  <a:pt x="17859" y="223242"/>
                </a:lnTo>
                <a:lnTo>
                  <a:pt x="8930" y="232172"/>
                </a:lnTo>
                <a:lnTo>
                  <a:pt x="8930" y="241102"/>
                </a:lnTo>
                <a:lnTo>
                  <a:pt x="0" y="250031"/>
                </a:lnTo>
                <a:lnTo>
                  <a:pt x="0" y="250031"/>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30" name="Freeform 229"/>
          <p:cNvSpPr/>
          <p:nvPr/>
        </p:nvSpPr>
        <p:spPr bwMode="auto">
          <a:xfrm>
            <a:off x="7322344" y="1607344"/>
            <a:ext cx="151805" cy="267891"/>
          </a:xfrm>
          <a:custGeom>
            <a:avLst/>
            <a:gdLst/>
            <a:ahLst/>
            <a:cxnLst/>
            <a:rect l="0" t="0" r="0" b="0"/>
            <a:pathLst>
              <a:path w="151805" h="267891">
                <a:moveTo>
                  <a:pt x="151804" y="0"/>
                </a:moveTo>
                <a:lnTo>
                  <a:pt x="151804" y="8929"/>
                </a:lnTo>
                <a:lnTo>
                  <a:pt x="133945" y="26789"/>
                </a:lnTo>
                <a:lnTo>
                  <a:pt x="133945" y="26789"/>
                </a:lnTo>
                <a:lnTo>
                  <a:pt x="116086" y="53578"/>
                </a:lnTo>
                <a:lnTo>
                  <a:pt x="98226" y="71437"/>
                </a:lnTo>
                <a:lnTo>
                  <a:pt x="89297" y="98226"/>
                </a:lnTo>
                <a:lnTo>
                  <a:pt x="71437" y="125015"/>
                </a:lnTo>
                <a:lnTo>
                  <a:pt x="62508" y="151804"/>
                </a:lnTo>
                <a:lnTo>
                  <a:pt x="44648" y="178593"/>
                </a:lnTo>
                <a:lnTo>
                  <a:pt x="35719" y="205382"/>
                </a:lnTo>
                <a:lnTo>
                  <a:pt x="17859" y="232171"/>
                </a:lnTo>
                <a:lnTo>
                  <a:pt x="0" y="267890"/>
                </a:lnTo>
                <a:lnTo>
                  <a:pt x="0" y="267890"/>
                </a:lnTo>
                <a:lnTo>
                  <a:pt x="0" y="26789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31" name="Freeform 230"/>
          <p:cNvSpPr/>
          <p:nvPr/>
        </p:nvSpPr>
        <p:spPr bwMode="auto">
          <a:xfrm>
            <a:off x="7125891" y="1580554"/>
            <a:ext cx="232173" cy="401837"/>
          </a:xfrm>
          <a:custGeom>
            <a:avLst/>
            <a:gdLst/>
            <a:ahLst/>
            <a:cxnLst/>
            <a:rect l="0" t="0" r="0" b="0"/>
            <a:pathLst>
              <a:path w="232173" h="401837">
                <a:moveTo>
                  <a:pt x="0" y="0"/>
                </a:moveTo>
                <a:lnTo>
                  <a:pt x="0" y="0"/>
                </a:lnTo>
                <a:lnTo>
                  <a:pt x="0" y="8930"/>
                </a:lnTo>
                <a:lnTo>
                  <a:pt x="0" y="8930"/>
                </a:lnTo>
                <a:lnTo>
                  <a:pt x="8929" y="17860"/>
                </a:lnTo>
                <a:lnTo>
                  <a:pt x="8929" y="26790"/>
                </a:lnTo>
                <a:lnTo>
                  <a:pt x="17859" y="44649"/>
                </a:lnTo>
                <a:lnTo>
                  <a:pt x="26789" y="53579"/>
                </a:lnTo>
                <a:lnTo>
                  <a:pt x="35718" y="62508"/>
                </a:lnTo>
                <a:lnTo>
                  <a:pt x="44648" y="80368"/>
                </a:lnTo>
                <a:lnTo>
                  <a:pt x="53578" y="98227"/>
                </a:lnTo>
                <a:lnTo>
                  <a:pt x="62507" y="116086"/>
                </a:lnTo>
                <a:lnTo>
                  <a:pt x="71437" y="133946"/>
                </a:lnTo>
                <a:lnTo>
                  <a:pt x="89297" y="160735"/>
                </a:lnTo>
                <a:lnTo>
                  <a:pt x="98226" y="178594"/>
                </a:lnTo>
                <a:lnTo>
                  <a:pt x="107156" y="205383"/>
                </a:lnTo>
                <a:lnTo>
                  <a:pt x="125015" y="232172"/>
                </a:lnTo>
                <a:lnTo>
                  <a:pt x="133945" y="250032"/>
                </a:lnTo>
                <a:lnTo>
                  <a:pt x="142875" y="276821"/>
                </a:lnTo>
                <a:lnTo>
                  <a:pt x="160734" y="294680"/>
                </a:lnTo>
                <a:lnTo>
                  <a:pt x="169664" y="321469"/>
                </a:lnTo>
                <a:lnTo>
                  <a:pt x="187523" y="330399"/>
                </a:lnTo>
                <a:lnTo>
                  <a:pt x="196453" y="348258"/>
                </a:lnTo>
                <a:lnTo>
                  <a:pt x="205382" y="366118"/>
                </a:lnTo>
                <a:lnTo>
                  <a:pt x="214312" y="375047"/>
                </a:lnTo>
                <a:lnTo>
                  <a:pt x="223242" y="392907"/>
                </a:lnTo>
                <a:lnTo>
                  <a:pt x="232172" y="392907"/>
                </a:lnTo>
                <a:lnTo>
                  <a:pt x="232172" y="401836"/>
                </a:lnTo>
                <a:lnTo>
                  <a:pt x="232172" y="401836"/>
                </a:lnTo>
                <a:lnTo>
                  <a:pt x="232172" y="40183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32" name="Freeform 231"/>
          <p:cNvSpPr/>
          <p:nvPr/>
        </p:nvSpPr>
        <p:spPr bwMode="auto">
          <a:xfrm>
            <a:off x="7509867" y="1268016"/>
            <a:ext cx="142876" cy="330399"/>
          </a:xfrm>
          <a:custGeom>
            <a:avLst/>
            <a:gdLst/>
            <a:ahLst/>
            <a:cxnLst/>
            <a:rect l="0" t="0" r="0" b="0"/>
            <a:pathLst>
              <a:path w="142876" h="330399">
                <a:moveTo>
                  <a:pt x="0" y="0"/>
                </a:moveTo>
                <a:lnTo>
                  <a:pt x="0" y="0"/>
                </a:lnTo>
                <a:lnTo>
                  <a:pt x="0" y="8929"/>
                </a:lnTo>
                <a:lnTo>
                  <a:pt x="0" y="8929"/>
                </a:lnTo>
                <a:lnTo>
                  <a:pt x="0" y="17859"/>
                </a:lnTo>
                <a:lnTo>
                  <a:pt x="0" y="35718"/>
                </a:lnTo>
                <a:lnTo>
                  <a:pt x="8930" y="53578"/>
                </a:lnTo>
                <a:lnTo>
                  <a:pt x="17860" y="62507"/>
                </a:lnTo>
                <a:lnTo>
                  <a:pt x="26789" y="89297"/>
                </a:lnTo>
                <a:lnTo>
                  <a:pt x="35719" y="107156"/>
                </a:lnTo>
                <a:lnTo>
                  <a:pt x="44649" y="125015"/>
                </a:lnTo>
                <a:lnTo>
                  <a:pt x="53578" y="142874"/>
                </a:lnTo>
                <a:lnTo>
                  <a:pt x="62508" y="169663"/>
                </a:lnTo>
                <a:lnTo>
                  <a:pt x="71438" y="187523"/>
                </a:lnTo>
                <a:lnTo>
                  <a:pt x="89297" y="205382"/>
                </a:lnTo>
                <a:lnTo>
                  <a:pt x="89297" y="223242"/>
                </a:lnTo>
                <a:lnTo>
                  <a:pt x="98227" y="241101"/>
                </a:lnTo>
                <a:lnTo>
                  <a:pt x="107156" y="258960"/>
                </a:lnTo>
                <a:lnTo>
                  <a:pt x="116086" y="276820"/>
                </a:lnTo>
                <a:lnTo>
                  <a:pt x="116086" y="294679"/>
                </a:lnTo>
                <a:lnTo>
                  <a:pt x="125016" y="303609"/>
                </a:lnTo>
                <a:lnTo>
                  <a:pt x="133946" y="312538"/>
                </a:lnTo>
                <a:lnTo>
                  <a:pt x="133946" y="321468"/>
                </a:lnTo>
                <a:lnTo>
                  <a:pt x="133946" y="330398"/>
                </a:lnTo>
                <a:lnTo>
                  <a:pt x="142875" y="330398"/>
                </a:lnTo>
                <a:lnTo>
                  <a:pt x="142875" y="330398"/>
                </a:lnTo>
                <a:lnTo>
                  <a:pt x="142875" y="33039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33" name="Freeform 232"/>
          <p:cNvSpPr/>
          <p:nvPr/>
        </p:nvSpPr>
        <p:spPr bwMode="auto">
          <a:xfrm>
            <a:off x="7911703" y="937617"/>
            <a:ext cx="17861" cy="267892"/>
          </a:xfrm>
          <a:custGeom>
            <a:avLst/>
            <a:gdLst/>
            <a:ahLst/>
            <a:cxnLst/>
            <a:rect l="0" t="0" r="0" b="0"/>
            <a:pathLst>
              <a:path w="17861" h="267892">
                <a:moveTo>
                  <a:pt x="17860" y="8930"/>
                </a:moveTo>
                <a:lnTo>
                  <a:pt x="17860" y="0"/>
                </a:lnTo>
                <a:lnTo>
                  <a:pt x="17860" y="8930"/>
                </a:lnTo>
                <a:lnTo>
                  <a:pt x="17860" y="8930"/>
                </a:lnTo>
                <a:lnTo>
                  <a:pt x="8930" y="8930"/>
                </a:lnTo>
                <a:lnTo>
                  <a:pt x="8930" y="17859"/>
                </a:lnTo>
                <a:lnTo>
                  <a:pt x="8930" y="26789"/>
                </a:lnTo>
                <a:lnTo>
                  <a:pt x="8930" y="35719"/>
                </a:lnTo>
                <a:lnTo>
                  <a:pt x="8930" y="53578"/>
                </a:lnTo>
                <a:lnTo>
                  <a:pt x="8930" y="71438"/>
                </a:lnTo>
                <a:lnTo>
                  <a:pt x="8930" y="80367"/>
                </a:lnTo>
                <a:lnTo>
                  <a:pt x="17860" y="98227"/>
                </a:lnTo>
                <a:lnTo>
                  <a:pt x="17860" y="116086"/>
                </a:lnTo>
                <a:lnTo>
                  <a:pt x="17860" y="133945"/>
                </a:lnTo>
                <a:lnTo>
                  <a:pt x="17860" y="151805"/>
                </a:lnTo>
                <a:lnTo>
                  <a:pt x="17860" y="169664"/>
                </a:lnTo>
                <a:lnTo>
                  <a:pt x="17860" y="187524"/>
                </a:lnTo>
                <a:lnTo>
                  <a:pt x="17860" y="205383"/>
                </a:lnTo>
                <a:lnTo>
                  <a:pt x="8930" y="223242"/>
                </a:lnTo>
                <a:lnTo>
                  <a:pt x="8930" y="232172"/>
                </a:lnTo>
                <a:lnTo>
                  <a:pt x="8930" y="241102"/>
                </a:lnTo>
                <a:lnTo>
                  <a:pt x="0" y="258961"/>
                </a:lnTo>
                <a:lnTo>
                  <a:pt x="0" y="258961"/>
                </a:lnTo>
                <a:lnTo>
                  <a:pt x="0" y="267891"/>
                </a:lnTo>
                <a:lnTo>
                  <a:pt x="0" y="267891"/>
                </a:lnTo>
                <a:lnTo>
                  <a:pt x="0" y="267891"/>
                </a:lnTo>
                <a:lnTo>
                  <a:pt x="8930" y="258961"/>
                </a:lnTo>
                <a:lnTo>
                  <a:pt x="8930" y="258961"/>
                </a:lnTo>
                <a:lnTo>
                  <a:pt x="8930" y="258961"/>
                </a:lnTo>
                <a:lnTo>
                  <a:pt x="8930" y="258961"/>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34" name="Freeform 233"/>
          <p:cNvSpPr/>
          <p:nvPr/>
        </p:nvSpPr>
        <p:spPr bwMode="auto">
          <a:xfrm>
            <a:off x="8054578" y="910828"/>
            <a:ext cx="169664" cy="258962"/>
          </a:xfrm>
          <a:custGeom>
            <a:avLst/>
            <a:gdLst/>
            <a:ahLst/>
            <a:cxnLst/>
            <a:rect l="0" t="0" r="0" b="0"/>
            <a:pathLst>
              <a:path w="169664" h="258962">
                <a:moveTo>
                  <a:pt x="26789" y="80367"/>
                </a:moveTo>
                <a:lnTo>
                  <a:pt x="26789" y="80367"/>
                </a:lnTo>
                <a:lnTo>
                  <a:pt x="17860" y="89297"/>
                </a:lnTo>
                <a:lnTo>
                  <a:pt x="17860" y="89297"/>
                </a:lnTo>
                <a:lnTo>
                  <a:pt x="8930" y="98227"/>
                </a:lnTo>
                <a:lnTo>
                  <a:pt x="0" y="107156"/>
                </a:lnTo>
                <a:lnTo>
                  <a:pt x="0" y="125016"/>
                </a:lnTo>
                <a:lnTo>
                  <a:pt x="0" y="142875"/>
                </a:lnTo>
                <a:lnTo>
                  <a:pt x="0" y="160734"/>
                </a:lnTo>
                <a:lnTo>
                  <a:pt x="0" y="178594"/>
                </a:lnTo>
                <a:lnTo>
                  <a:pt x="0" y="196453"/>
                </a:lnTo>
                <a:lnTo>
                  <a:pt x="8930" y="214313"/>
                </a:lnTo>
                <a:lnTo>
                  <a:pt x="8930" y="223242"/>
                </a:lnTo>
                <a:lnTo>
                  <a:pt x="17860" y="241102"/>
                </a:lnTo>
                <a:lnTo>
                  <a:pt x="26789" y="241102"/>
                </a:lnTo>
                <a:lnTo>
                  <a:pt x="35719" y="250031"/>
                </a:lnTo>
                <a:lnTo>
                  <a:pt x="44649" y="250031"/>
                </a:lnTo>
                <a:lnTo>
                  <a:pt x="53578" y="258961"/>
                </a:lnTo>
                <a:lnTo>
                  <a:pt x="62508" y="250031"/>
                </a:lnTo>
                <a:lnTo>
                  <a:pt x="80367" y="250031"/>
                </a:lnTo>
                <a:lnTo>
                  <a:pt x="89297" y="241102"/>
                </a:lnTo>
                <a:lnTo>
                  <a:pt x="98227" y="241102"/>
                </a:lnTo>
                <a:lnTo>
                  <a:pt x="116086" y="223242"/>
                </a:lnTo>
                <a:lnTo>
                  <a:pt x="125016" y="214313"/>
                </a:lnTo>
                <a:lnTo>
                  <a:pt x="133945" y="196453"/>
                </a:lnTo>
                <a:lnTo>
                  <a:pt x="142874" y="178594"/>
                </a:lnTo>
                <a:lnTo>
                  <a:pt x="151804" y="160734"/>
                </a:lnTo>
                <a:lnTo>
                  <a:pt x="151804" y="142875"/>
                </a:lnTo>
                <a:lnTo>
                  <a:pt x="160734" y="125016"/>
                </a:lnTo>
                <a:lnTo>
                  <a:pt x="160734" y="107156"/>
                </a:lnTo>
                <a:lnTo>
                  <a:pt x="169663" y="89297"/>
                </a:lnTo>
                <a:lnTo>
                  <a:pt x="160734" y="71438"/>
                </a:lnTo>
                <a:lnTo>
                  <a:pt x="160734" y="62508"/>
                </a:lnTo>
                <a:lnTo>
                  <a:pt x="160734" y="53578"/>
                </a:lnTo>
                <a:lnTo>
                  <a:pt x="151804" y="35719"/>
                </a:lnTo>
                <a:lnTo>
                  <a:pt x="142874" y="26789"/>
                </a:lnTo>
                <a:lnTo>
                  <a:pt x="142874" y="17859"/>
                </a:lnTo>
                <a:lnTo>
                  <a:pt x="133945" y="8930"/>
                </a:lnTo>
                <a:lnTo>
                  <a:pt x="125016" y="0"/>
                </a:lnTo>
                <a:lnTo>
                  <a:pt x="116086" y="0"/>
                </a:lnTo>
                <a:lnTo>
                  <a:pt x="98227" y="0"/>
                </a:lnTo>
                <a:lnTo>
                  <a:pt x="89297" y="0"/>
                </a:lnTo>
                <a:lnTo>
                  <a:pt x="71438" y="8930"/>
                </a:lnTo>
                <a:lnTo>
                  <a:pt x="44649" y="17859"/>
                </a:lnTo>
                <a:lnTo>
                  <a:pt x="35719" y="17859"/>
                </a:lnTo>
                <a:lnTo>
                  <a:pt x="26789" y="26789"/>
                </a:lnTo>
                <a:lnTo>
                  <a:pt x="26789" y="2678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35" name="Freeform 234"/>
          <p:cNvSpPr/>
          <p:nvPr/>
        </p:nvSpPr>
        <p:spPr bwMode="auto">
          <a:xfrm>
            <a:off x="8393905" y="857250"/>
            <a:ext cx="98228" cy="80368"/>
          </a:xfrm>
          <a:custGeom>
            <a:avLst/>
            <a:gdLst/>
            <a:ahLst/>
            <a:cxnLst/>
            <a:rect l="0" t="0" r="0" b="0"/>
            <a:pathLst>
              <a:path w="98228" h="80368">
                <a:moveTo>
                  <a:pt x="8930" y="53578"/>
                </a:moveTo>
                <a:lnTo>
                  <a:pt x="8930" y="53578"/>
                </a:lnTo>
                <a:lnTo>
                  <a:pt x="0" y="53578"/>
                </a:lnTo>
                <a:lnTo>
                  <a:pt x="0" y="62508"/>
                </a:lnTo>
                <a:lnTo>
                  <a:pt x="0" y="62508"/>
                </a:lnTo>
                <a:lnTo>
                  <a:pt x="0" y="71437"/>
                </a:lnTo>
                <a:lnTo>
                  <a:pt x="8930" y="71437"/>
                </a:lnTo>
                <a:lnTo>
                  <a:pt x="17860" y="80367"/>
                </a:lnTo>
                <a:lnTo>
                  <a:pt x="26790" y="80367"/>
                </a:lnTo>
                <a:lnTo>
                  <a:pt x="35719" y="80367"/>
                </a:lnTo>
                <a:lnTo>
                  <a:pt x="44649" y="80367"/>
                </a:lnTo>
                <a:lnTo>
                  <a:pt x="44649" y="71437"/>
                </a:lnTo>
                <a:lnTo>
                  <a:pt x="53579" y="71437"/>
                </a:lnTo>
                <a:lnTo>
                  <a:pt x="62508" y="62508"/>
                </a:lnTo>
                <a:lnTo>
                  <a:pt x="71438" y="53578"/>
                </a:lnTo>
                <a:lnTo>
                  <a:pt x="80368" y="53578"/>
                </a:lnTo>
                <a:lnTo>
                  <a:pt x="89297" y="44648"/>
                </a:lnTo>
                <a:lnTo>
                  <a:pt x="89297" y="35719"/>
                </a:lnTo>
                <a:lnTo>
                  <a:pt x="98227" y="26789"/>
                </a:lnTo>
                <a:lnTo>
                  <a:pt x="98227" y="26789"/>
                </a:lnTo>
                <a:lnTo>
                  <a:pt x="98227" y="17859"/>
                </a:lnTo>
                <a:lnTo>
                  <a:pt x="98227" y="17859"/>
                </a:lnTo>
                <a:lnTo>
                  <a:pt x="89297" y="8930"/>
                </a:lnTo>
                <a:lnTo>
                  <a:pt x="80368" y="8930"/>
                </a:lnTo>
                <a:lnTo>
                  <a:pt x="80368" y="0"/>
                </a:lnTo>
                <a:lnTo>
                  <a:pt x="62508" y="0"/>
                </a:lnTo>
                <a:lnTo>
                  <a:pt x="53579" y="0"/>
                </a:lnTo>
                <a:lnTo>
                  <a:pt x="44649" y="8930"/>
                </a:lnTo>
                <a:lnTo>
                  <a:pt x="35719" y="17859"/>
                </a:lnTo>
                <a:lnTo>
                  <a:pt x="26790" y="17859"/>
                </a:lnTo>
                <a:lnTo>
                  <a:pt x="17860" y="26789"/>
                </a:lnTo>
                <a:lnTo>
                  <a:pt x="17860" y="2678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36" name="Freeform 235"/>
          <p:cNvSpPr/>
          <p:nvPr/>
        </p:nvSpPr>
        <p:spPr bwMode="auto">
          <a:xfrm>
            <a:off x="8376046" y="857250"/>
            <a:ext cx="232173" cy="312540"/>
          </a:xfrm>
          <a:custGeom>
            <a:avLst/>
            <a:gdLst/>
            <a:ahLst/>
            <a:cxnLst/>
            <a:rect l="0" t="0" r="0" b="0"/>
            <a:pathLst>
              <a:path w="232173" h="312540">
                <a:moveTo>
                  <a:pt x="232172" y="0"/>
                </a:moveTo>
                <a:lnTo>
                  <a:pt x="223242" y="0"/>
                </a:lnTo>
                <a:lnTo>
                  <a:pt x="205383" y="17859"/>
                </a:lnTo>
                <a:lnTo>
                  <a:pt x="205383" y="26789"/>
                </a:lnTo>
                <a:lnTo>
                  <a:pt x="187524" y="53578"/>
                </a:lnTo>
                <a:lnTo>
                  <a:pt x="160734" y="80367"/>
                </a:lnTo>
                <a:lnTo>
                  <a:pt x="133945" y="107156"/>
                </a:lnTo>
                <a:lnTo>
                  <a:pt x="116086" y="142875"/>
                </a:lnTo>
                <a:lnTo>
                  <a:pt x="89297" y="169664"/>
                </a:lnTo>
                <a:lnTo>
                  <a:pt x="71438" y="196453"/>
                </a:lnTo>
                <a:lnTo>
                  <a:pt x="53578" y="232172"/>
                </a:lnTo>
                <a:lnTo>
                  <a:pt x="35719" y="258961"/>
                </a:lnTo>
                <a:lnTo>
                  <a:pt x="17859" y="276820"/>
                </a:lnTo>
                <a:lnTo>
                  <a:pt x="8930" y="294680"/>
                </a:lnTo>
                <a:lnTo>
                  <a:pt x="0" y="303609"/>
                </a:lnTo>
                <a:lnTo>
                  <a:pt x="0" y="312539"/>
                </a:lnTo>
                <a:lnTo>
                  <a:pt x="0" y="31253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37" name="Freeform 236"/>
          <p:cNvSpPr/>
          <p:nvPr/>
        </p:nvSpPr>
        <p:spPr bwMode="auto">
          <a:xfrm>
            <a:off x="8518921" y="1026914"/>
            <a:ext cx="133946" cy="98228"/>
          </a:xfrm>
          <a:custGeom>
            <a:avLst/>
            <a:gdLst/>
            <a:ahLst/>
            <a:cxnLst/>
            <a:rect l="0" t="0" r="0" b="0"/>
            <a:pathLst>
              <a:path w="133946" h="98228">
                <a:moveTo>
                  <a:pt x="8930" y="44648"/>
                </a:moveTo>
                <a:lnTo>
                  <a:pt x="8930" y="53578"/>
                </a:lnTo>
                <a:lnTo>
                  <a:pt x="0" y="62508"/>
                </a:lnTo>
                <a:lnTo>
                  <a:pt x="8930" y="62508"/>
                </a:lnTo>
                <a:lnTo>
                  <a:pt x="8930" y="71437"/>
                </a:lnTo>
                <a:lnTo>
                  <a:pt x="8930" y="80367"/>
                </a:lnTo>
                <a:lnTo>
                  <a:pt x="8930" y="89297"/>
                </a:lnTo>
                <a:lnTo>
                  <a:pt x="17859" y="98227"/>
                </a:lnTo>
                <a:lnTo>
                  <a:pt x="26789" y="98227"/>
                </a:lnTo>
                <a:lnTo>
                  <a:pt x="35719" y="98227"/>
                </a:lnTo>
                <a:lnTo>
                  <a:pt x="44649" y="98227"/>
                </a:lnTo>
                <a:lnTo>
                  <a:pt x="62508" y="98227"/>
                </a:lnTo>
                <a:lnTo>
                  <a:pt x="80367" y="89297"/>
                </a:lnTo>
                <a:lnTo>
                  <a:pt x="98227" y="80367"/>
                </a:lnTo>
                <a:lnTo>
                  <a:pt x="107156" y="62508"/>
                </a:lnTo>
                <a:lnTo>
                  <a:pt x="125016" y="53578"/>
                </a:lnTo>
                <a:lnTo>
                  <a:pt x="133945" y="35719"/>
                </a:lnTo>
                <a:lnTo>
                  <a:pt x="133945" y="26789"/>
                </a:lnTo>
                <a:lnTo>
                  <a:pt x="133945" y="17859"/>
                </a:lnTo>
                <a:lnTo>
                  <a:pt x="133945" y="8930"/>
                </a:lnTo>
                <a:lnTo>
                  <a:pt x="125016" y="0"/>
                </a:lnTo>
                <a:lnTo>
                  <a:pt x="116086" y="0"/>
                </a:lnTo>
                <a:lnTo>
                  <a:pt x="98227" y="8930"/>
                </a:lnTo>
                <a:lnTo>
                  <a:pt x="80367" y="8930"/>
                </a:lnTo>
                <a:lnTo>
                  <a:pt x="71438" y="17859"/>
                </a:lnTo>
                <a:lnTo>
                  <a:pt x="71438" y="1785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Tree>
    <p:extLst>
      <p:ext uri="{BB962C8B-B14F-4D97-AF65-F5344CB8AC3E}">
        <p14:creationId xmlns:p14="http://schemas.microsoft.com/office/powerpoint/2010/main" val="3289270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7772400" cy="914400"/>
          </a:xfrm>
        </p:spPr>
        <p:txBody>
          <a:bodyPr/>
          <a:lstStyle/>
          <a:p>
            <a:r>
              <a:rPr lang="en-GB" dirty="0" smtClean="0"/>
              <a:t>Question </a:t>
            </a:r>
            <a:r>
              <a:rPr lang="en-GB" dirty="0" err="1" smtClean="0"/>
              <a:t>Contd</a:t>
            </a:r>
            <a:endParaRPr lang="en-GB" dirty="0"/>
          </a:p>
        </p:txBody>
      </p:sp>
      <p:sp>
        <p:nvSpPr>
          <p:cNvPr id="3" name="Content Placeholder 2"/>
          <p:cNvSpPr>
            <a:spLocks noGrp="1"/>
          </p:cNvSpPr>
          <p:nvPr>
            <p:ph idx="1"/>
          </p:nvPr>
        </p:nvSpPr>
        <p:spPr>
          <a:xfrm>
            <a:off x="685800" y="1268413"/>
            <a:ext cx="8278688" cy="4522787"/>
          </a:xfrm>
        </p:spPr>
        <p:txBody>
          <a:bodyPr/>
          <a:lstStyle/>
          <a:p>
            <a:r>
              <a:rPr lang="en-GB" dirty="0" smtClean="0"/>
              <a:t>A – GP - £500,000</a:t>
            </a:r>
          </a:p>
          <a:p>
            <a:r>
              <a:rPr lang="en-GB" dirty="0" smtClean="0"/>
              <a:t>B – GP - £200,000</a:t>
            </a:r>
          </a:p>
          <a:p>
            <a:endParaRPr lang="en-GB" dirty="0"/>
          </a:p>
        </p:txBody>
      </p:sp>
      <mc:AlternateContent xmlns:mc="http://schemas.openxmlformats.org/markup-compatibility/2006">
        <mc:Choice xmlns:p14="http://schemas.microsoft.com/office/powerpoint/2010/main" Requires="p14">
          <p:contentPart p14:bwMode="auto" r:id="rId2">
            <p14:nvContentPartPr>
              <p14:cNvPr id="9" name="Ink 8"/>
              <p14:cNvContentPartPr/>
              <p14:nvPr/>
            </p14:nvContentPartPr>
            <p14:xfrm>
              <a:off x="4241116" y="1312462"/>
              <a:ext cx="1675440" cy="710640"/>
            </p14:xfrm>
          </p:contentPart>
        </mc:Choice>
        <mc:Fallback>
          <p:pic>
            <p:nvPicPr>
              <p:cNvPr id="9" name="Ink 8"/>
              <p:cNvPicPr/>
              <p:nvPr/>
            </p:nvPicPr>
            <p:blipFill>
              <a:blip r:embed="rId3"/>
              <a:stretch>
                <a:fillRect/>
              </a:stretch>
            </p:blipFill>
            <p:spPr>
              <a:xfrm>
                <a:off x="4229236" y="1300582"/>
                <a:ext cx="1699200" cy="734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2" name="Ink 21"/>
              <p14:cNvContentPartPr/>
              <p14:nvPr/>
            </p14:nvContentPartPr>
            <p14:xfrm>
              <a:off x="5403916" y="1786582"/>
              <a:ext cx="374040" cy="1192320"/>
            </p14:xfrm>
          </p:contentPart>
        </mc:Choice>
        <mc:Fallback>
          <p:pic>
            <p:nvPicPr>
              <p:cNvPr id="22" name="Ink 21"/>
              <p:cNvPicPr/>
              <p:nvPr/>
            </p:nvPicPr>
            <p:blipFill>
              <a:blip r:embed="rId5"/>
              <a:stretch>
                <a:fillRect/>
              </a:stretch>
            </p:blipFill>
            <p:spPr>
              <a:xfrm>
                <a:off x="5391676" y="1774702"/>
                <a:ext cx="398160" cy="1216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0" name="Ink 39"/>
              <p14:cNvContentPartPr/>
              <p14:nvPr/>
            </p14:nvContentPartPr>
            <p14:xfrm>
              <a:off x="693316" y="1714222"/>
              <a:ext cx="7178760" cy="4483080"/>
            </p14:xfrm>
          </p:contentPart>
        </mc:Choice>
        <mc:Fallback>
          <p:pic>
            <p:nvPicPr>
              <p:cNvPr id="40" name="Ink 39"/>
              <p:cNvPicPr/>
              <p:nvPr/>
            </p:nvPicPr>
            <p:blipFill>
              <a:blip r:embed="rId7"/>
              <a:stretch>
                <a:fillRect/>
              </a:stretch>
            </p:blipFill>
            <p:spPr>
              <a:xfrm>
                <a:off x="681076" y="1702342"/>
                <a:ext cx="7203240" cy="4506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9" name="Ink 48"/>
              <p14:cNvContentPartPr/>
              <p14:nvPr/>
            </p14:nvContentPartPr>
            <p14:xfrm>
              <a:off x="2120356" y="4129102"/>
              <a:ext cx="2063880" cy="132120"/>
            </p14:xfrm>
          </p:contentPart>
        </mc:Choice>
        <mc:Fallback>
          <p:pic>
            <p:nvPicPr>
              <p:cNvPr id="49" name="Ink 48"/>
              <p:cNvPicPr/>
              <p:nvPr/>
            </p:nvPicPr>
            <p:blipFill>
              <a:blip r:embed="rId9"/>
              <a:stretch>
                <a:fillRect/>
              </a:stretch>
            </p:blipFill>
            <p:spPr>
              <a:xfrm>
                <a:off x="2108116" y="4116862"/>
                <a:ext cx="20880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7" name="Ink 66"/>
              <p14:cNvContentPartPr/>
              <p14:nvPr/>
            </p14:nvContentPartPr>
            <p14:xfrm>
              <a:off x="3893716" y="2089702"/>
              <a:ext cx="498240" cy="1097280"/>
            </p14:xfrm>
          </p:contentPart>
        </mc:Choice>
        <mc:Fallback>
          <p:pic>
            <p:nvPicPr>
              <p:cNvPr id="67" name="Ink 66"/>
              <p:cNvPicPr/>
              <p:nvPr/>
            </p:nvPicPr>
            <p:blipFill>
              <a:blip r:embed="rId11"/>
              <a:stretch>
                <a:fillRect/>
              </a:stretch>
            </p:blipFill>
            <p:spPr>
              <a:xfrm>
                <a:off x="3881476" y="2077822"/>
                <a:ext cx="522720" cy="1121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4" name="Ink 93"/>
              <p14:cNvContentPartPr/>
              <p14:nvPr/>
            </p14:nvContentPartPr>
            <p14:xfrm>
              <a:off x="2133316" y="5619502"/>
              <a:ext cx="2300760" cy="116280"/>
            </p14:xfrm>
          </p:contentPart>
        </mc:Choice>
        <mc:Fallback>
          <p:pic>
            <p:nvPicPr>
              <p:cNvPr id="94" name="Ink 93"/>
              <p:cNvPicPr/>
              <p:nvPr/>
            </p:nvPicPr>
            <p:blipFill>
              <a:blip r:embed="rId13"/>
              <a:stretch>
                <a:fillRect/>
              </a:stretch>
            </p:blipFill>
            <p:spPr>
              <a:xfrm>
                <a:off x="2121436" y="5607622"/>
                <a:ext cx="2324520" cy="140040"/>
              </a:xfrm>
              <a:prstGeom prst="rect">
                <a:avLst/>
              </a:prstGeom>
            </p:spPr>
          </p:pic>
        </mc:Fallback>
      </mc:AlternateContent>
    </p:spTree>
    <p:extLst>
      <p:ext uri="{BB962C8B-B14F-4D97-AF65-F5344CB8AC3E}">
        <p14:creationId xmlns:p14="http://schemas.microsoft.com/office/powerpoint/2010/main" val="10696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company is doing best at controlling overheads?</a:t>
            </a:r>
            <a:endParaRPr lang="en-GB" dirty="0"/>
          </a:p>
        </p:txBody>
      </p:sp>
      <p:sp>
        <p:nvSpPr>
          <p:cNvPr id="3" name="Content Placeholder 2"/>
          <p:cNvSpPr>
            <a:spLocks noGrp="1"/>
          </p:cNvSpPr>
          <p:nvPr>
            <p:ph idx="1"/>
          </p:nvPr>
        </p:nvSpPr>
        <p:spPr/>
        <p:txBody>
          <a:bodyPr/>
          <a:lstStyle/>
          <a:p>
            <a:endParaRPr lang="en-GB" dirty="0"/>
          </a:p>
        </p:txBody>
      </p:sp>
      <mc:AlternateContent xmlns:mc="http://schemas.openxmlformats.org/markup-compatibility/2006">
        <mc:Choice xmlns:p14="http://schemas.microsoft.com/office/powerpoint/2010/main" Requires="p14">
          <p:contentPart p14:bwMode="auto" r:id="rId2">
            <p14:nvContentPartPr>
              <p14:cNvPr id="31" name="Ink 30"/>
              <p14:cNvContentPartPr/>
              <p14:nvPr/>
            </p14:nvContentPartPr>
            <p14:xfrm>
              <a:off x="567316" y="1302207"/>
              <a:ext cx="8442360" cy="4514400"/>
            </p14:xfrm>
          </p:contentPart>
        </mc:Choice>
        <mc:Fallback>
          <p:pic>
            <p:nvPicPr>
              <p:cNvPr id="31" name="Ink 30"/>
              <p:cNvPicPr/>
              <p:nvPr/>
            </p:nvPicPr>
            <p:blipFill>
              <a:blip r:embed="rId3"/>
              <a:stretch>
                <a:fillRect/>
              </a:stretch>
            </p:blipFill>
            <p:spPr>
              <a:xfrm>
                <a:off x="555436" y="1290327"/>
                <a:ext cx="8466480" cy="4538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8" name="Ink 67"/>
              <p14:cNvContentPartPr/>
              <p14:nvPr/>
            </p14:nvContentPartPr>
            <p14:xfrm>
              <a:off x="7855876" y="1884327"/>
              <a:ext cx="1191960" cy="777240"/>
            </p14:xfrm>
          </p:contentPart>
        </mc:Choice>
        <mc:Fallback>
          <p:pic>
            <p:nvPicPr>
              <p:cNvPr id="68" name="Ink 67"/>
              <p:cNvPicPr/>
              <p:nvPr/>
            </p:nvPicPr>
            <p:blipFill>
              <a:blip r:embed="rId5"/>
              <a:stretch>
                <a:fillRect/>
              </a:stretch>
            </p:blipFill>
            <p:spPr>
              <a:xfrm>
                <a:off x="7843636" y="1872447"/>
                <a:ext cx="1216080" cy="801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1" name="Ink 70"/>
              <p14:cNvContentPartPr/>
              <p14:nvPr/>
            </p14:nvContentPartPr>
            <p14:xfrm>
              <a:off x="2161396" y="4682607"/>
              <a:ext cx="1801440" cy="125280"/>
            </p14:xfrm>
          </p:contentPart>
        </mc:Choice>
        <mc:Fallback>
          <p:pic>
            <p:nvPicPr>
              <p:cNvPr id="71" name="Ink 70"/>
              <p:cNvPicPr/>
              <p:nvPr/>
            </p:nvPicPr>
            <p:blipFill>
              <a:blip r:embed="rId7"/>
              <a:stretch>
                <a:fillRect/>
              </a:stretch>
            </p:blipFill>
            <p:spPr>
              <a:xfrm>
                <a:off x="2149516" y="4670727"/>
                <a:ext cx="1825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2" name="Ink 71"/>
              <p14:cNvContentPartPr/>
              <p14:nvPr/>
            </p14:nvContentPartPr>
            <p14:xfrm>
              <a:off x="5250916" y="4734087"/>
              <a:ext cx="1967400" cy="156600"/>
            </p14:xfrm>
          </p:contentPart>
        </mc:Choice>
        <mc:Fallback>
          <p:pic>
            <p:nvPicPr>
              <p:cNvPr id="72" name="Ink 71"/>
              <p:cNvPicPr/>
              <p:nvPr/>
            </p:nvPicPr>
            <p:blipFill>
              <a:blip r:embed="rId9"/>
              <a:stretch>
                <a:fillRect/>
              </a:stretch>
            </p:blipFill>
            <p:spPr>
              <a:xfrm>
                <a:off x="5239036" y="4722207"/>
                <a:ext cx="1991520" cy="180360"/>
              </a:xfrm>
              <a:prstGeom prst="rect">
                <a:avLst/>
              </a:prstGeom>
            </p:spPr>
          </p:pic>
        </mc:Fallback>
      </mc:AlternateContent>
    </p:spTree>
    <p:extLst>
      <p:ext uri="{BB962C8B-B14F-4D97-AF65-F5344CB8AC3E}">
        <p14:creationId xmlns:p14="http://schemas.microsoft.com/office/powerpoint/2010/main" val="3842315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sz="half" idx="1"/>
          </p:nvPr>
        </p:nvSpPr>
        <p:spPr>
          <a:xfrm>
            <a:off x="290513" y="1101725"/>
            <a:ext cx="8569325" cy="5456238"/>
          </a:xfrm>
        </p:spPr>
        <p:txBody>
          <a:bodyPr/>
          <a:lstStyle/>
          <a:p>
            <a:r>
              <a:rPr lang="en-GB" dirty="0"/>
              <a:t>This margin…</a:t>
            </a:r>
          </a:p>
          <a:p>
            <a:pPr lvl="1"/>
            <a:r>
              <a:rPr lang="en-GB" dirty="0"/>
              <a:t>Examines the relationship between gross profit and sales</a:t>
            </a:r>
          </a:p>
          <a:p>
            <a:pPr lvl="1"/>
            <a:r>
              <a:rPr lang="en-GB" dirty="0"/>
              <a:t>Is expressed as a percentage</a:t>
            </a:r>
          </a:p>
          <a:p>
            <a:r>
              <a:rPr lang="en-GB" dirty="0"/>
              <a:t>It is calculated using the following formula:</a:t>
            </a:r>
            <a:br>
              <a:rPr lang="en-GB" dirty="0"/>
            </a:br>
            <a:endParaRPr lang="en-GB" dirty="0"/>
          </a:p>
          <a:p>
            <a:pPr lvl="1"/>
            <a:endParaRPr lang="en-GB" sz="1800" dirty="0"/>
          </a:p>
          <a:p>
            <a:pPr lvl="1"/>
            <a:endParaRPr lang="en-GB" sz="1800" dirty="0"/>
          </a:p>
          <a:p>
            <a:pPr lvl="1"/>
            <a:endParaRPr lang="en-GB" sz="1800" dirty="0"/>
          </a:p>
          <a:p>
            <a:r>
              <a:rPr lang="en-GB" dirty="0"/>
              <a:t>Profit Margins vary massively between business types</a:t>
            </a:r>
          </a:p>
          <a:p>
            <a:pPr lvl="1"/>
            <a:r>
              <a:rPr lang="en-GB" sz="1800" dirty="0"/>
              <a:t>A supermarket can operate on a small profit margin</a:t>
            </a:r>
          </a:p>
          <a:p>
            <a:pPr lvl="2"/>
            <a:r>
              <a:rPr lang="en-GB" sz="1600" dirty="0"/>
              <a:t>Lots of goods sold, but very little profit made on each</a:t>
            </a:r>
          </a:p>
          <a:p>
            <a:pPr lvl="1"/>
            <a:r>
              <a:rPr lang="en-GB" sz="1800" dirty="0"/>
              <a:t>An antique dealer needs a high profit margin</a:t>
            </a:r>
          </a:p>
          <a:p>
            <a:pPr lvl="2"/>
            <a:r>
              <a:rPr lang="en-GB" sz="1600" dirty="0"/>
              <a:t>Few items sold, but each one makes a large profit</a:t>
            </a:r>
          </a:p>
          <a:p>
            <a:pPr lvl="3">
              <a:buFontTx/>
              <a:buNone/>
            </a:pPr>
            <a:endParaRPr lang="en-GB" sz="1400" dirty="0"/>
          </a:p>
          <a:p>
            <a:r>
              <a:rPr lang="en-GB" dirty="0"/>
              <a:t>The higher this profit margin is the better</a:t>
            </a:r>
          </a:p>
        </p:txBody>
      </p:sp>
      <p:graphicFrame>
        <p:nvGraphicFramePr>
          <p:cNvPr id="146436" name="Rectangle 4"/>
          <p:cNvGraphicFramePr>
            <a:graphicFrameLocks noGrp="1"/>
          </p:cNvGraphicFramePr>
          <p:nvPr>
            <p:ph sz="quarter" idx="2"/>
            <p:extLst>
              <p:ext uri="{D42A27DB-BD31-4B8C-83A1-F6EECF244321}">
                <p14:modId xmlns:p14="http://schemas.microsoft.com/office/powerpoint/2010/main" val="540533833"/>
              </p:ext>
            </p:extLst>
          </p:nvPr>
        </p:nvGraphicFramePr>
        <p:xfrm>
          <a:off x="5422900" y="1037772"/>
          <a:ext cx="3276600" cy="560388"/>
        </p:xfrm>
        <a:graphic>
          <a:graphicData uri="http://schemas.openxmlformats.org/presentationml/2006/ole">
            <mc:AlternateContent xmlns:mc="http://schemas.openxmlformats.org/markup-compatibility/2006">
              <mc:Choice xmlns:v="urn:schemas-microsoft-com:vml" Requires="v">
                <p:oleObj spid="_x0000_s1035" name="Equation" r:id="rId3" imgW="2450880" imgH="419040" progId="Equation.3">
                  <p:embed/>
                </p:oleObj>
              </mc:Choice>
              <mc:Fallback>
                <p:oleObj name="Equation" r:id="rId3" imgW="2450880" imgH="419040" progId="Equation.3">
                  <p:embed/>
                  <p:pic>
                    <p:nvPicPr>
                      <p:cNvPr id="0" name=""/>
                      <p:cNvPicPr preferRelativeResize="0">
                        <a:picLocks noChangeArrowheads="1"/>
                      </p:cNvPicPr>
                      <p:nvPr/>
                    </p:nvPicPr>
                    <p:blipFill>
                      <a:blip r:embed="rId4"/>
                      <a:srcRect/>
                      <a:stretch>
                        <a:fillRect/>
                      </a:stretch>
                    </p:blipFill>
                    <p:spPr bwMode="auto">
                      <a:xfrm>
                        <a:off x="5422900" y="1037772"/>
                        <a:ext cx="32766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45" name="Rectangle 13"/>
          <p:cNvSpPr>
            <a:spLocks noGrp="1" noChangeArrowheads="1"/>
          </p:cNvSpPr>
          <p:nvPr>
            <p:ph type="title"/>
          </p:nvPr>
        </p:nvSpPr>
        <p:spPr>
          <a:noFill/>
          <a:ln/>
        </p:spPr>
        <p:txBody>
          <a:bodyPr/>
          <a:lstStyle/>
          <a:p>
            <a:r>
              <a:rPr lang="en-GB"/>
              <a:t>The Gross Profit Margin</a:t>
            </a:r>
          </a:p>
        </p:txBody>
      </p:sp>
      <p:sp>
        <p:nvSpPr>
          <p:cNvPr id="146447" name="Rectangle 15"/>
          <p:cNvSpPr>
            <a:spLocks noChangeArrowheads="1"/>
          </p:cNvSpPr>
          <p:nvPr/>
        </p:nvSpPr>
        <p:spPr bwMode="auto">
          <a:xfrm>
            <a:off x="1125538" y="2782888"/>
            <a:ext cx="6985000" cy="1143000"/>
          </a:xfrm>
          <a:prstGeom prst="rect">
            <a:avLst/>
          </a:prstGeom>
          <a:solidFill>
            <a:srgbClr val="FF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46448" name="Text Box 16"/>
          <p:cNvSpPr txBox="1">
            <a:spLocks noChangeArrowheads="1"/>
          </p:cNvSpPr>
          <p:nvPr/>
        </p:nvSpPr>
        <p:spPr bwMode="auto">
          <a:xfrm>
            <a:off x="1058863" y="3121025"/>
            <a:ext cx="3300412"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2400">
                <a:solidFill>
                  <a:srgbClr val="3333CC"/>
                </a:solidFill>
                <a:latin typeface="Tempus Sans ITC" pitchFamily="82" charset="0"/>
              </a:rPr>
              <a:t>Gross Profit Margin = </a:t>
            </a:r>
            <a:endParaRPr lang="en-US" sz="2400">
              <a:solidFill>
                <a:srgbClr val="3333CC"/>
              </a:solidFill>
              <a:latin typeface="Tempus Sans ITC" pitchFamily="82" charset="0"/>
            </a:endParaRPr>
          </a:p>
        </p:txBody>
      </p:sp>
      <p:sp>
        <p:nvSpPr>
          <p:cNvPr id="146449" name="Text Box 17"/>
          <p:cNvSpPr txBox="1">
            <a:spLocks noChangeArrowheads="1"/>
          </p:cNvSpPr>
          <p:nvPr/>
        </p:nvSpPr>
        <p:spPr bwMode="auto">
          <a:xfrm>
            <a:off x="4611688" y="2849563"/>
            <a:ext cx="2106612"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2400">
                <a:solidFill>
                  <a:srgbClr val="3333CC"/>
                </a:solidFill>
                <a:latin typeface="Tempus Sans ITC" pitchFamily="82" charset="0"/>
              </a:rPr>
              <a:t>Gross Profit </a:t>
            </a:r>
            <a:endParaRPr lang="en-US" sz="2400">
              <a:solidFill>
                <a:srgbClr val="3333CC"/>
              </a:solidFill>
              <a:latin typeface="Tempus Sans ITC" pitchFamily="82" charset="0"/>
            </a:endParaRPr>
          </a:p>
        </p:txBody>
      </p:sp>
      <p:sp>
        <p:nvSpPr>
          <p:cNvPr id="146450" name="Text Box 18"/>
          <p:cNvSpPr txBox="1">
            <a:spLocks noChangeArrowheads="1"/>
          </p:cNvSpPr>
          <p:nvPr/>
        </p:nvSpPr>
        <p:spPr bwMode="auto">
          <a:xfrm>
            <a:off x="4195763" y="3343275"/>
            <a:ext cx="2941637"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2400">
                <a:solidFill>
                  <a:srgbClr val="3333CC"/>
                </a:solidFill>
                <a:latin typeface="Tempus Sans ITC" pitchFamily="82" charset="0"/>
              </a:rPr>
              <a:t>Turnover (Sales)</a:t>
            </a:r>
            <a:endParaRPr lang="en-US" sz="2400">
              <a:solidFill>
                <a:srgbClr val="3333CC"/>
              </a:solidFill>
              <a:latin typeface="Tempus Sans ITC" pitchFamily="82" charset="0"/>
            </a:endParaRPr>
          </a:p>
        </p:txBody>
      </p:sp>
      <p:sp>
        <p:nvSpPr>
          <p:cNvPr id="146451" name="Line 19"/>
          <p:cNvSpPr>
            <a:spLocks noChangeShapeType="1"/>
          </p:cNvSpPr>
          <p:nvPr/>
        </p:nvSpPr>
        <p:spPr bwMode="auto">
          <a:xfrm>
            <a:off x="4395788" y="3343275"/>
            <a:ext cx="247808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46452" name="Text Box 20"/>
          <p:cNvSpPr txBox="1">
            <a:spLocks noChangeArrowheads="1"/>
          </p:cNvSpPr>
          <p:nvPr/>
        </p:nvSpPr>
        <p:spPr bwMode="auto">
          <a:xfrm>
            <a:off x="5903913" y="3098800"/>
            <a:ext cx="2106612"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GB" sz="2400" dirty="0">
                <a:solidFill>
                  <a:srgbClr val="3333CC"/>
                </a:solidFill>
                <a:latin typeface="Tempus Sans ITC" pitchFamily="82" charset="0"/>
              </a:rPr>
              <a:t>X 100 </a:t>
            </a:r>
            <a:endParaRPr lang="en-US" sz="2400" dirty="0">
              <a:solidFill>
                <a:srgbClr val="3333CC"/>
              </a:solidFill>
              <a:latin typeface="Tempus Sans ITC" pitchFamily="82" charset="0"/>
            </a:endParaRPr>
          </a:p>
        </p:txBody>
      </p:sp>
      <p:pic>
        <p:nvPicPr>
          <p:cNvPr id="146454" name="Picture 22" descr="italian_pendulum_clock_swaying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931025" y="4462463"/>
            <a:ext cx="1768475" cy="212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15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6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6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6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46447"/>
                                        </p:tgtEl>
                                        <p:attrNameLst>
                                          <p:attrName>style.visibility</p:attrName>
                                        </p:attrNameLst>
                                      </p:cBhvr>
                                      <p:to>
                                        <p:strVal val="visible"/>
                                      </p:to>
                                    </p:set>
                                    <p:anim calcmode="lin" valueType="num">
                                      <p:cBhvr>
                                        <p:cTn id="23" dur="500" fill="hold"/>
                                        <p:tgtEl>
                                          <p:spTgt spid="146447"/>
                                        </p:tgtEl>
                                        <p:attrNameLst>
                                          <p:attrName>ppt_w</p:attrName>
                                        </p:attrNameLst>
                                      </p:cBhvr>
                                      <p:tavLst>
                                        <p:tav tm="0">
                                          <p:val>
                                            <p:fltVal val="0"/>
                                          </p:val>
                                        </p:tav>
                                        <p:tav tm="100000">
                                          <p:val>
                                            <p:strVal val="#ppt_w"/>
                                          </p:val>
                                        </p:tav>
                                      </p:tavLst>
                                    </p:anim>
                                    <p:anim calcmode="lin" valueType="num">
                                      <p:cBhvr>
                                        <p:cTn id="24" dur="500" fill="hold"/>
                                        <p:tgtEl>
                                          <p:spTgt spid="146447"/>
                                        </p:tgtEl>
                                        <p:attrNameLst>
                                          <p:attrName>ppt_h</p:attrName>
                                        </p:attrNameLst>
                                      </p:cBhvr>
                                      <p:tavLst>
                                        <p:tav tm="0">
                                          <p:val>
                                            <p:fltVal val="0"/>
                                          </p:val>
                                        </p:tav>
                                        <p:tav tm="100000">
                                          <p:val>
                                            <p:strVal val="#ppt_h"/>
                                          </p:val>
                                        </p:tav>
                                      </p:tavLst>
                                    </p:anim>
                                    <p:animEffect transition="in" filter="fade">
                                      <p:cBhvr>
                                        <p:cTn id="25" dur="500"/>
                                        <p:tgtEl>
                                          <p:spTgt spid="146447"/>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46448"/>
                                        </p:tgtEl>
                                        <p:attrNameLst>
                                          <p:attrName>style.visibility</p:attrName>
                                        </p:attrNameLst>
                                      </p:cBhvr>
                                      <p:to>
                                        <p:strVal val="visible"/>
                                      </p:to>
                                    </p:set>
                                    <p:anim calcmode="lin" valueType="num">
                                      <p:cBhvr>
                                        <p:cTn id="28" dur="500" fill="hold"/>
                                        <p:tgtEl>
                                          <p:spTgt spid="146448"/>
                                        </p:tgtEl>
                                        <p:attrNameLst>
                                          <p:attrName>ppt_w</p:attrName>
                                        </p:attrNameLst>
                                      </p:cBhvr>
                                      <p:tavLst>
                                        <p:tav tm="0">
                                          <p:val>
                                            <p:fltVal val="0"/>
                                          </p:val>
                                        </p:tav>
                                        <p:tav tm="100000">
                                          <p:val>
                                            <p:strVal val="#ppt_w"/>
                                          </p:val>
                                        </p:tav>
                                      </p:tavLst>
                                    </p:anim>
                                    <p:anim calcmode="lin" valueType="num">
                                      <p:cBhvr>
                                        <p:cTn id="29" dur="500" fill="hold"/>
                                        <p:tgtEl>
                                          <p:spTgt spid="146448"/>
                                        </p:tgtEl>
                                        <p:attrNameLst>
                                          <p:attrName>ppt_h</p:attrName>
                                        </p:attrNameLst>
                                      </p:cBhvr>
                                      <p:tavLst>
                                        <p:tav tm="0">
                                          <p:val>
                                            <p:fltVal val="0"/>
                                          </p:val>
                                        </p:tav>
                                        <p:tav tm="100000">
                                          <p:val>
                                            <p:strVal val="#ppt_h"/>
                                          </p:val>
                                        </p:tav>
                                      </p:tavLst>
                                    </p:anim>
                                    <p:animEffect transition="in" filter="fade">
                                      <p:cBhvr>
                                        <p:cTn id="30" dur="500"/>
                                        <p:tgtEl>
                                          <p:spTgt spid="146448"/>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46449"/>
                                        </p:tgtEl>
                                        <p:attrNameLst>
                                          <p:attrName>style.visibility</p:attrName>
                                        </p:attrNameLst>
                                      </p:cBhvr>
                                      <p:to>
                                        <p:strVal val="visible"/>
                                      </p:to>
                                    </p:set>
                                    <p:anim calcmode="lin" valueType="num">
                                      <p:cBhvr>
                                        <p:cTn id="33" dur="500" fill="hold"/>
                                        <p:tgtEl>
                                          <p:spTgt spid="146449"/>
                                        </p:tgtEl>
                                        <p:attrNameLst>
                                          <p:attrName>ppt_w</p:attrName>
                                        </p:attrNameLst>
                                      </p:cBhvr>
                                      <p:tavLst>
                                        <p:tav tm="0">
                                          <p:val>
                                            <p:fltVal val="0"/>
                                          </p:val>
                                        </p:tav>
                                        <p:tav tm="100000">
                                          <p:val>
                                            <p:strVal val="#ppt_w"/>
                                          </p:val>
                                        </p:tav>
                                      </p:tavLst>
                                    </p:anim>
                                    <p:anim calcmode="lin" valueType="num">
                                      <p:cBhvr>
                                        <p:cTn id="34" dur="500" fill="hold"/>
                                        <p:tgtEl>
                                          <p:spTgt spid="146449"/>
                                        </p:tgtEl>
                                        <p:attrNameLst>
                                          <p:attrName>ppt_h</p:attrName>
                                        </p:attrNameLst>
                                      </p:cBhvr>
                                      <p:tavLst>
                                        <p:tav tm="0">
                                          <p:val>
                                            <p:fltVal val="0"/>
                                          </p:val>
                                        </p:tav>
                                        <p:tav tm="100000">
                                          <p:val>
                                            <p:strVal val="#ppt_h"/>
                                          </p:val>
                                        </p:tav>
                                      </p:tavLst>
                                    </p:anim>
                                    <p:animEffect transition="in" filter="fade">
                                      <p:cBhvr>
                                        <p:cTn id="35" dur="500"/>
                                        <p:tgtEl>
                                          <p:spTgt spid="146449"/>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46450"/>
                                        </p:tgtEl>
                                        <p:attrNameLst>
                                          <p:attrName>style.visibility</p:attrName>
                                        </p:attrNameLst>
                                      </p:cBhvr>
                                      <p:to>
                                        <p:strVal val="visible"/>
                                      </p:to>
                                    </p:set>
                                    <p:anim calcmode="lin" valueType="num">
                                      <p:cBhvr>
                                        <p:cTn id="38" dur="500" fill="hold"/>
                                        <p:tgtEl>
                                          <p:spTgt spid="146450"/>
                                        </p:tgtEl>
                                        <p:attrNameLst>
                                          <p:attrName>ppt_w</p:attrName>
                                        </p:attrNameLst>
                                      </p:cBhvr>
                                      <p:tavLst>
                                        <p:tav tm="0">
                                          <p:val>
                                            <p:fltVal val="0"/>
                                          </p:val>
                                        </p:tav>
                                        <p:tav tm="100000">
                                          <p:val>
                                            <p:strVal val="#ppt_w"/>
                                          </p:val>
                                        </p:tav>
                                      </p:tavLst>
                                    </p:anim>
                                    <p:anim calcmode="lin" valueType="num">
                                      <p:cBhvr>
                                        <p:cTn id="39" dur="500" fill="hold"/>
                                        <p:tgtEl>
                                          <p:spTgt spid="146450"/>
                                        </p:tgtEl>
                                        <p:attrNameLst>
                                          <p:attrName>ppt_h</p:attrName>
                                        </p:attrNameLst>
                                      </p:cBhvr>
                                      <p:tavLst>
                                        <p:tav tm="0">
                                          <p:val>
                                            <p:fltVal val="0"/>
                                          </p:val>
                                        </p:tav>
                                        <p:tav tm="100000">
                                          <p:val>
                                            <p:strVal val="#ppt_h"/>
                                          </p:val>
                                        </p:tav>
                                      </p:tavLst>
                                    </p:anim>
                                    <p:animEffect transition="in" filter="fade">
                                      <p:cBhvr>
                                        <p:cTn id="40" dur="500"/>
                                        <p:tgtEl>
                                          <p:spTgt spid="146450"/>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46451"/>
                                        </p:tgtEl>
                                        <p:attrNameLst>
                                          <p:attrName>style.visibility</p:attrName>
                                        </p:attrNameLst>
                                      </p:cBhvr>
                                      <p:to>
                                        <p:strVal val="visible"/>
                                      </p:to>
                                    </p:set>
                                    <p:anim calcmode="lin" valueType="num">
                                      <p:cBhvr>
                                        <p:cTn id="43" dur="500" fill="hold"/>
                                        <p:tgtEl>
                                          <p:spTgt spid="146451"/>
                                        </p:tgtEl>
                                        <p:attrNameLst>
                                          <p:attrName>ppt_w</p:attrName>
                                        </p:attrNameLst>
                                      </p:cBhvr>
                                      <p:tavLst>
                                        <p:tav tm="0">
                                          <p:val>
                                            <p:fltVal val="0"/>
                                          </p:val>
                                        </p:tav>
                                        <p:tav tm="100000">
                                          <p:val>
                                            <p:strVal val="#ppt_w"/>
                                          </p:val>
                                        </p:tav>
                                      </p:tavLst>
                                    </p:anim>
                                    <p:anim calcmode="lin" valueType="num">
                                      <p:cBhvr>
                                        <p:cTn id="44" dur="500" fill="hold"/>
                                        <p:tgtEl>
                                          <p:spTgt spid="146451"/>
                                        </p:tgtEl>
                                        <p:attrNameLst>
                                          <p:attrName>ppt_h</p:attrName>
                                        </p:attrNameLst>
                                      </p:cBhvr>
                                      <p:tavLst>
                                        <p:tav tm="0">
                                          <p:val>
                                            <p:fltVal val="0"/>
                                          </p:val>
                                        </p:tav>
                                        <p:tav tm="100000">
                                          <p:val>
                                            <p:strVal val="#ppt_h"/>
                                          </p:val>
                                        </p:tav>
                                      </p:tavLst>
                                    </p:anim>
                                    <p:animEffect transition="in" filter="fade">
                                      <p:cBhvr>
                                        <p:cTn id="45" dur="500"/>
                                        <p:tgtEl>
                                          <p:spTgt spid="146451"/>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146452"/>
                                        </p:tgtEl>
                                        <p:attrNameLst>
                                          <p:attrName>style.visibility</p:attrName>
                                        </p:attrNameLst>
                                      </p:cBhvr>
                                      <p:to>
                                        <p:strVal val="visible"/>
                                      </p:to>
                                    </p:set>
                                    <p:anim calcmode="lin" valueType="num">
                                      <p:cBhvr>
                                        <p:cTn id="48" dur="500" fill="hold"/>
                                        <p:tgtEl>
                                          <p:spTgt spid="146452"/>
                                        </p:tgtEl>
                                        <p:attrNameLst>
                                          <p:attrName>ppt_w</p:attrName>
                                        </p:attrNameLst>
                                      </p:cBhvr>
                                      <p:tavLst>
                                        <p:tav tm="0">
                                          <p:val>
                                            <p:fltVal val="0"/>
                                          </p:val>
                                        </p:tav>
                                        <p:tav tm="100000">
                                          <p:val>
                                            <p:strVal val="#ppt_w"/>
                                          </p:val>
                                        </p:tav>
                                      </p:tavLst>
                                    </p:anim>
                                    <p:anim calcmode="lin" valueType="num">
                                      <p:cBhvr>
                                        <p:cTn id="49" dur="500" fill="hold"/>
                                        <p:tgtEl>
                                          <p:spTgt spid="146452"/>
                                        </p:tgtEl>
                                        <p:attrNameLst>
                                          <p:attrName>ppt_h</p:attrName>
                                        </p:attrNameLst>
                                      </p:cBhvr>
                                      <p:tavLst>
                                        <p:tav tm="0">
                                          <p:val>
                                            <p:fltVal val="0"/>
                                          </p:val>
                                        </p:tav>
                                        <p:tav tm="100000">
                                          <p:val>
                                            <p:strVal val="#ppt_h"/>
                                          </p:val>
                                        </p:tav>
                                      </p:tavLst>
                                    </p:anim>
                                    <p:animEffect transition="in" filter="fade">
                                      <p:cBhvr>
                                        <p:cTn id="50" dur="500"/>
                                        <p:tgtEl>
                                          <p:spTgt spid="14645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46435">
                                            <p:txEl>
                                              <p:pRg st="7" end="7"/>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46435">
                                            <p:txEl>
                                              <p:pRg st="8" end="8"/>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46435">
                                            <p:txEl>
                                              <p:pRg st="9" end="9"/>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46435">
                                            <p:txEl>
                                              <p:pRg st="10" end="10"/>
                                            </p:txEl>
                                          </p:spTgt>
                                        </p:tgtEl>
                                        <p:attrNameLst>
                                          <p:attrName>style.visibility</p:attrName>
                                        </p:attrNameLst>
                                      </p:cBhvr>
                                      <p:to>
                                        <p:strVal val="visible"/>
                                      </p:to>
                                    </p:set>
                                  </p:childTnLst>
                                </p:cTn>
                              </p:par>
                              <p:par>
                                <p:cTn id="67" presetID="9" presetClass="entr" presetSubtype="0" fill="hold" nodeType="withEffect">
                                  <p:stCondLst>
                                    <p:cond delay="0"/>
                                  </p:stCondLst>
                                  <p:childTnLst>
                                    <p:set>
                                      <p:cBhvr>
                                        <p:cTn id="68" dur="1" fill="hold">
                                          <p:stCondLst>
                                            <p:cond delay="0"/>
                                          </p:stCondLst>
                                        </p:cTn>
                                        <p:tgtEl>
                                          <p:spTgt spid="146454"/>
                                        </p:tgtEl>
                                        <p:attrNameLst>
                                          <p:attrName>style.visibility</p:attrName>
                                        </p:attrNameLst>
                                      </p:cBhvr>
                                      <p:to>
                                        <p:strVal val="visible"/>
                                      </p:to>
                                    </p:set>
                                    <p:animEffect transition="in" filter="dissolve">
                                      <p:cBhvr>
                                        <p:cTn id="69" dur="500"/>
                                        <p:tgtEl>
                                          <p:spTgt spid="14645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nodeType="clickEffect">
                                  <p:stCondLst>
                                    <p:cond delay="0"/>
                                  </p:stCondLst>
                                  <p:childTnLst>
                                    <p:set>
                                      <p:cBhvr>
                                        <p:cTn id="73" dur="1" fill="hold">
                                          <p:stCondLst>
                                            <p:cond delay="0"/>
                                          </p:stCondLst>
                                        </p:cTn>
                                        <p:tgtEl>
                                          <p:spTgt spid="146435">
                                            <p:txEl>
                                              <p:pRg st="11" end="11"/>
                                            </p:txEl>
                                          </p:spTgt>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0"/>
                                          </p:stCondLst>
                                        </p:cTn>
                                        <p:tgtEl>
                                          <p:spTgt spid="14643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7" grpId="0" animBg="1"/>
      <p:bldP spid="146448" grpId="0"/>
      <p:bldP spid="146449" grpId="0"/>
      <p:bldP spid="146450" grpId="0"/>
      <p:bldP spid="146451" grpId="0" animBg="1"/>
      <p:bldP spid="1464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sz="half" idx="1"/>
          </p:nvPr>
        </p:nvSpPr>
        <p:spPr>
          <a:xfrm>
            <a:off x="290513" y="1190625"/>
            <a:ext cx="8543925" cy="5456238"/>
          </a:xfrm>
        </p:spPr>
        <p:txBody>
          <a:bodyPr/>
          <a:lstStyle/>
          <a:p>
            <a:r>
              <a:rPr lang="en-GB"/>
              <a:t>This margin…</a:t>
            </a:r>
          </a:p>
          <a:p>
            <a:pPr lvl="1"/>
            <a:r>
              <a:rPr lang="en-GB"/>
              <a:t>Examines the relationship between operating profit and sales</a:t>
            </a:r>
          </a:p>
          <a:p>
            <a:pPr lvl="1"/>
            <a:r>
              <a:rPr lang="en-GB"/>
              <a:t>Is expressed as a percentage</a:t>
            </a:r>
          </a:p>
          <a:p>
            <a:r>
              <a:rPr lang="en-GB"/>
              <a:t>It is calculated using the following formula:</a:t>
            </a:r>
          </a:p>
          <a:p>
            <a:endParaRPr lang="en-GB"/>
          </a:p>
          <a:p>
            <a:endParaRPr lang="en-GB"/>
          </a:p>
          <a:p>
            <a:endParaRPr lang="en-GB"/>
          </a:p>
          <a:p>
            <a:r>
              <a:rPr lang="en-GB"/>
              <a:t>The higher this profit margin is the better</a:t>
            </a:r>
          </a:p>
          <a:p>
            <a:pPr lvl="1"/>
            <a:r>
              <a:rPr lang="en-GB"/>
              <a:t>E.g. A figure of 10% might be seen as acceptable,</a:t>
            </a:r>
            <a:br>
              <a:rPr lang="en-GB"/>
            </a:br>
            <a:r>
              <a:rPr lang="en-GB"/>
              <a:t>but if compare to last years 15% would now</a:t>
            </a:r>
            <a:br>
              <a:rPr lang="en-GB"/>
            </a:br>
            <a:r>
              <a:rPr lang="en-GB"/>
              <a:t> become disappointing!</a:t>
            </a:r>
            <a:br>
              <a:rPr lang="en-GB"/>
            </a:br>
            <a:endParaRPr lang="en-GB" sz="1800"/>
          </a:p>
        </p:txBody>
      </p:sp>
      <p:graphicFrame>
        <p:nvGraphicFramePr>
          <p:cNvPr id="179203" name="Rectangle 3"/>
          <p:cNvGraphicFramePr>
            <a:graphicFrameLocks noGrp="1"/>
          </p:cNvGraphicFramePr>
          <p:nvPr>
            <p:ph sz="quarter" idx="2"/>
            <p:extLst>
              <p:ext uri="{D42A27DB-BD31-4B8C-83A1-F6EECF244321}">
                <p14:modId xmlns:p14="http://schemas.microsoft.com/office/powerpoint/2010/main" val="3121918414"/>
              </p:ext>
            </p:extLst>
          </p:nvPr>
        </p:nvGraphicFramePr>
        <p:xfrm>
          <a:off x="5351236" y="1076325"/>
          <a:ext cx="3276600" cy="560388"/>
        </p:xfrm>
        <a:graphic>
          <a:graphicData uri="http://schemas.openxmlformats.org/presentationml/2006/ole">
            <mc:AlternateContent xmlns:mc="http://schemas.openxmlformats.org/markup-compatibility/2006">
              <mc:Choice xmlns:v="urn:schemas-microsoft-com:vml" Requires="v">
                <p:oleObj spid="_x0000_s2059" name="Equation" r:id="rId3" imgW="2450880" imgH="419040" progId="Equation.3">
                  <p:embed/>
                </p:oleObj>
              </mc:Choice>
              <mc:Fallback>
                <p:oleObj name="Equation" r:id="rId3" imgW="2450880" imgH="419040" progId="Equation.3">
                  <p:embed/>
                  <p:pic>
                    <p:nvPicPr>
                      <p:cNvPr id="0" name=""/>
                      <p:cNvPicPr preferRelativeResize="0">
                        <a:picLocks noChangeArrowheads="1"/>
                      </p:cNvPicPr>
                      <p:nvPr/>
                    </p:nvPicPr>
                    <p:blipFill>
                      <a:blip r:embed="rId4"/>
                      <a:srcRect/>
                      <a:stretch>
                        <a:fillRect/>
                      </a:stretch>
                    </p:blipFill>
                    <p:spPr bwMode="auto">
                      <a:xfrm>
                        <a:off x="5351236" y="1076325"/>
                        <a:ext cx="32766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9204" name="Rectangle 4"/>
          <p:cNvSpPr>
            <a:spLocks noGrp="1" noChangeArrowheads="1"/>
          </p:cNvSpPr>
          <p:nvPr>
            <p:ph type="title"/>
          </p:nvPr>
        </p:nvSpPr>
        <p:spPr>
          <a:noFill/>
          <a:ln/>
        </p:spPr>
        <p:txBody>
          <a:bodyPr/>
          <a:lstStyle/>
          <a:p>
            <a:r>
              <a:rPr lang="en-GB"/>
              <a:t>The Operating Profit Margin</a:t>
            </a:r>
          </a:p>
        </p:txBody>
      </p:sp>
      <p:sp>
        <p:nvSpPr>
          <p:cNvPr id="179205" name="Rectangle 5"/>
          <p:cNvSpPr>
            <a:spLocks noChangeArrowheads="1"/>
          </p:cNvSpPr>
          <p:nvPr/>
        </p:nvSpPr>
        <p:spPr bwMode="auto">
          <a:xfrm>
            <a:off x="727075" y="2897188"/>
            <a:ext cx="7662863" cy="1143000"/>
          </a:xfrm>
          <a:prstGeom prst="rect">
            <a:avLst/>
          </a:prstGeom>
          <a:solidFill>
            <a:srgbClr val="FFFFCC"/>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79206" name="Text Box 6"/>
          <p:cNvSpPr txBox="1">
            <a:spLocks noChangeArrowheads="1"/>
          </p:cNvSpPr>
          <p:nvPr/>
        </p:nvSpPr>
        <p:spPr bwMode="auto">
          <a:xfrm>
            <a:off x="647700" y="3235325"/>
            <a:ext cx="3990975"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2400">
                <a:solidFill>
                  <a:srgbClr val="3333CC"/>
                </a:solidFill>
                <a:latin typeface="Tempus Sans ITC" pitchFamily="82" charset="0"/>
              </a:rPr>
              <a:t>Operating Profit Margin = </a:t>
            </a:r>
            <a:endParaRPr lang="en-US" sz="2400">
              <a:solidFill>
                <a:srgbClr val="3333CC"/>
              </a:solidFill>
              <a:latin typeface="Tempus Sans ITC" pitchFamily="82" charset="0"/>
            </a:endParaRPr>
          </a:p>
        </p:txBody>
      </p:sp>
      <p:sp>
        <p:nvSpPr>
          <p:cNvPr id="179207" name="Text Box 7"/>
          <p:cNvSpPr txBox="1">
            <a:spLocks noChangeArrowheads="1"/>
          </p:cNvSpPr>
          <p:nvPr/>
        </p:nvSpPr>
        <p:spPr bwMode="auto">
          <a:xfrm>
            <a:off x="4598988" y="2963863"/>
            <a:ext cx="2651125"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2400">
                <a:solidFill>
                  <a:srgbClr val="3333CC"/>
                </a:solidFill>
                <a:latin typeface="Tempus Sans ITC" pitchFamily="82" charset="0"/>
              </a:rPr>
              <a:t>Operating Profit </a:t>
            </a:r>
            <a:endParaRPr lang="en-US" sz="2400">
              <a:solidFill>
                <a:srgbClr val="3333CC"/>
              </a:solidFill>
              <a:latin typeface="Tempus Sans ITC" pitchFamily="82" charset="0"/>
            </a:endParaRPr>
          </a:p>
        </p:txBody>
      </p:sp>
      <p:sp>
        <p:nvSpPr>
          <p:cNvPr id="179208" name="Text Box 8"/>
          <p:cNvSpPr txBox="1">
            <a:spLocks noChangeArrowheads="1"/>
          </p:cNvSpPr>
          <p:nvPr/>
        </p:nvSpPr>
        <p:spPr bwMode="auto">
          <a:xfrm>
            <a:off x="4475163" y="3457575"/>
            <a:ext cx="2941637"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2400">
                <a:solidFill>
                  <a:srgbClr val="3333CC"/>
                </a:solidFill>
                <a:latin typeface="Tempus Sans ITC" pitchFamily="82" charset="0"/>
              </a:rPr>
              <a:t>Turnover (Sales)</a:t>
            </a:r>
            <a:endParaRPr lang="en-US" sz="2400">
              <a:solidFill>
                <a:srgbClr val="3333CC"/>
              </a:solidFill>
              <a:latin typeface="Tempus Sans ITC" pitchFamily="82" charset="0"/>
            </a:endParaRPr>
          </a:p>
        </p:txBody>
      </p:sp>
      <p:sp>
        <p:nvSpPr>
          <p:cNvPr id="179209" name="Line 9"/>
          <p:cNvSpPr>
            <a:spLocks noChangeShapeType="1"/>
          </p:cNvSpPr>
          <p:nvPr/>
        </p:nvSpPr>
        <p:spPr bwMode="auto">
          <a:xfrm>
            <a:off x="4675188" y="3457575"/>
            <a:ext cx="247808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79210" name="Text Box 10"/>
          <p:cNvSpPr txBox="1">
            <a:spLocks noChangeArrowheads="1"/>
          </p:cNvSpPr>
          <p:nvPr/>
        </p:nvSpPr>
        <p:spPr bwMode="auto">
          <a:xfrm>
            <a:off x="6183313" y="3213100"/>
            <a:ext cx="2106612"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GB" sz="2400">
                <a:solidFill>
                  <a:srgbClr val="3333CC"/>
                </a:solidFill>
                <a:latin typeface="Tempus Sans ITC" pitchFamily="82" charset="0"/>
              </a:rPr>
              <a:t>X 100 </a:t>
            </a:r>
            <a:endParaRPr lang="en-US" sz="2400">
              <a:solidFill>
                <a:srgbClr val="3333CC"/>
              </a:solidFill>
              <a:latin typeface="Tempus Sans ITC" pitchFamily="82" charset="0"/>
            </a:endParaRPr>
          </a:p>
        </p:txBody>
      </p:sp>
      <p:pic>
        <p:nvPicPr>
          <p:cNvPr id="179211" name="Picture 11" descr="accountant_working_on_tax_machine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57950" y="4094163"/>
            <a:ext cx="2432050" cy="243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12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92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92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920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79205"/>
                                        </p:tgtEl>
                                        <p:attrNameLst>
                                          <p:attrName>style.visibility</p:attrName>
                                        </p:attrNameLst>
                                      </p:cBhvr>
                                      <p:to>
                                        <p:strVal val="visible"/>
                                      </p:to>
                                    </p:set>
                                    <p:anim calcmode="lin" valueType="num">
                                      <p:cBhvr>
                                        <p:cTn id="23" dur="500" fill="hold"/>
                                        <p:tgtEl>
                                          <p:spTgt spid="179205"/>
                                        </p:tgtEl>
                                        <p:attrNameLst>
                                          <p:attrName>ppt_w</p:attrName>
                                        </p:attrNameLst>
                                      </p:cBhvr>
                                      <p:tavLst>
                                        <p:tav tm="0">
                                          <p:val>
                                            <p:fltVal val="0"/>
                                          </p:val>
                                        </p:tav>
                                        <p:tav tm="100000">
                                          <p:val>
                                            <p:strVal val="#ppt_w"/>
                                          </p:val>
                                        </p:tav>
                                      </p:tavLst>
                                    </p:anim>
                                    <p:anim calcmode="lin" valueType="num">
                                      <p:cBhvr>
                                        <p:cTn id="24" dur="500" fill="hold"/>
                                        <p:tgtEl>
                                          <p:spTgt spid="179205"/>
                                        </p:tgtEl>
                                        <p:attrNameLst>
                                          <p:attrName>ppt_h</p:attrName>
                                        </p:attrNameLst>
                                      </p:cBhvr>
                                      <p:tavLst>
                                        <p:tav tm="0">
                                          <p:val>
                                            <p:fltVal val="0"/>
                                          </p:val>
                                        </p:tav>
                                        <p:tav tm="100000">
                                          <p:val>
                                            <p:strVal val="#ppt_h"/>
                                          </p:val>
                                        </p:tav>
                                      </p:tavLst>
                                    </p:anim>
                                    <p:animEffect transition="in" filter="fade">
                                      <p:cBhvr>
                                        <p:cTn id="25" dur="500"/>
                                        <p:tgtEl>
                                          <p:spTgt spid="179205"/>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79206"/>
                                        </p:tgtEl>
                                        <p:attrNameLst>
                                          <p:attrName>style.visibility</p:attrName>
                                        </p:attrNameLst>
                                      </p:cBhvr>
                                      <p:to>
                                        <p:strVal val="visible"/>
                                      </p:to>
                                    </p:set>
                                    <p:anim calcmode="lin" valueType="num">
                                      <p:cBhvr>
                                        <p:cTn id="28" dur="500" fill="hold"/>
                                        <p:tgtEl>
                                          <p:spTgt spid="179206"/>
                                        </p:tgtEl>
                                        <p:attrNameLst>
                                          <p:attrName>ppt_w</p:attrName>
                                        </p:attrNameLst>
                                      </p:cBhvr>
                                      <p:tavLst>
                                        <p:tav tm="0">
                                          <p:val>
                                            <p:fltVal val="0"/>
                                          </p:val>
                                        </p:tav>
                                        <p:tav tm="100000">
                                          <p:val>
                                            <p:strVal val="#ppt_w"/>
                                          </p:val>
                                        </p:tav>
                                      </p:tavLst>
                                    </p:anim>
                                    <p:anim calcmode="lin" valueType="num">
                                      <p:cBhvr>
                                        <p:cTn id="29" dur="500" fill="hold"/>
                                        <p:tgtEl>
                                          <p:spTgt spid="179206"/>
                                        </p:tgtEl>
                                        <p:attrNameLst>
                                          <p:attrName>ppt_h</p:attrName>
                                        </p:attrNameLst>
                                      </p:cBhvr>
                                      <p:tavLst>
                                        <p:tav tm="0">
                                          <p:val>
                                            <p:fltVal val="0"/>
                                          </p:val>
                                        </p:tav>
                                        <p:tav tm="100000">
                                          <p:val>
                                            <p:strVal val="#ppt_h"/>
                                          </p:val>
                                        </p:tav>
                                      </p:tavLst>
                                    </p:anim>
                                    <p:animEffect transition="in" filter="fade">
                                      <p:cBhvr>
                                        <p:cTn id="30" dur="500"/>
                                        <p:tgtEl>
                                          <p:spTgt spid="179206"/>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79207"/>
                                        </p:tgtEl>
                                        <p:attrNameLst>
                                          <p:attrName>style.visibility</p:attrName>
                                        </p:attrNameLst>
                                      </p:cBhvr>
                                      <p:to>
                                        <p:strVal val="visible"/>
                                      </p:to>
                                    </p:set>
                                    <p:anim calcmode="lin" valueType="num">
                                      <p:cBhvr>
                                        <p:cTn id="33" dur="500" fill="hold"/>
                                        <p:tgtEl>
                                          <p:spTgt spid="179207"/>
                                        </p:tgtEl>
                                        <p:attrNameLst>
                                          <p:attrName>ppt_w</p:attrName>
                                        </p:attrNameLst>
                                      </p:cBhvr>
                                      <p:tavLst>
                                        <p:tav tm="0">
                                          <p:val>
                                            <p:fltVal val="0"/>
                                          </p:val>
                                        </p:tav>
                                        <p:tav tm="100000">
                                          <p:val>
                                            <p:strVal val="#ppt_w"/>
                                          </p:val>
                                        </p:tav>
                                      </p:tavLst>
                                    </p:anim>
                                    <p:anim calcmode="lin" valueType="num">
                                      <p:cBhvr>
                                        <p:cTn id="34" dur="500" fill="hold"/>
                                        <p:tgtEl>
                                          <p:spTgt spid="179207"/>
                                        </p:tgtEl>
                                        <p:attrNameLst>
                                          <p:attrName>ppt_h</p:attrName>
                                        </p:attrNameLst>
                                      </p:cBhvr>
                                      <p:tavLst>
                                        <p:tav tm="0">
                                          <p:val>
                                            <p:fltVal val="0"/>
                                          </p:val>
                                        </p:tav>
                                        <p:tav tm="100000">
                                          <p:val>
                                            <p:strVal val="#ppt_h"/>
                                          </p:val>
                                        </p:tav>
                                      </p:tavLst>
                                    </p:anim>
                                    <p:animEffect transition="in" filter="fade">
                                      <p:cBhvr>
                                        <p:cTn id="35" dur="500"/>
                                        <p:tgtEl>
                                          <p:spTgt spid="179207"/>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79208"/>
                                        </p:tgtEl>
                                        <p:attrNameLst>
                                          <p:attrName>style.visibility</p:attrName>
                                        </p:attrNameLst>
                                      </p:cBhvr>
                                      <p:to>
                                        <p:strVal val="visible"/>
                                      </p:to>
                                    </p:set>
                                    <p:anim calcmode="lin" valueType="num">
                                      <p:cBhvr>
                                        <p:cTn id="38" dur="500" fill="hold"/>
                                        <p:tgtEl>
                                          <p:spTgt spid="179208"/>
                                        </p:tgtEl>
                                        <p:attrNameLst>
                                          <p:attrName>ppt_w</p:attrName>
                                        </p:attrNameLst>
                                      </p:cBhvr>
                                      <p:tavLst>
                                        <p:tav tm="0">
                                          <p:val>
                                            <p:fltVal val="0"/>
                                          </p:val>
                                        </p:tav>
                                        <p:tav tm="100000">
                                          <p:val>
                                            <p:strVal val="#ppt_w"/>
                                          </p:val>
                                        </p:tav>
                                      </p:tavLst>
                                    </p:anim>
                                    <p:anim calcmode="lin" valueType="num">
                                      <p:cBhvr>
                                        <p:cTn id="39" dur="500" fill="hold"/>
                                        <p:tgtEl>
                                          <p:spTgt spid="179208"/>
                                        </p:tgtEl>
                                        <p:attrNameLst>
                                          <p:attrName>ppt_h</p:attrName>
                                        </p:attrNameLst>
                                      </p:cBhvr>
                                      <p:tavLst>
                                        <p:tav tm="0">
                                          <p:val>
                                            <p:fltVal val="0"/>
                                          </p:val>
                                        </p:tav>
                                        <p:tav tm="100000">
                                          <p:val>
                                            <p:strVal val="#ppt_h"/>
                                          </p:val>
                                        </p:tav>
                                      </p:tavLst>
                                    </p:anim>
                                    <p:animEffect transition="in" filter="fade">
                                      <p:cBhvr>
                                        <p:cTn id="40" dur="500"/>
                                        <p:tgtEl>
                                          <p:spTgt spid="179208"/>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79209"/>
                                        </p:tgtEl>
                                        <p:attrNameLst>
                                          <p:attrName>style.visibility</p:attrName>
                                        </p:attrNameLst>
                                      </p:cBhvr>
                                      <p:to>
                                        <p:strVal val="visible"/>
                                      </p:to>
                                    </p:set>
                                    <p:anim calcmode="lin" valueType="num">
                                      <p:cBhvr>
                                        <p:cTn id="43" dur="500" fill="hold"/>
                                        <p:tgtEl>
                                          <p:spTgt spid="179209"/>
                                        </p:tgtEl>
                                        <p:attrNameLst>
                                          <p:attrName>ppt_w</p:attrName>
                                        </p:attrNameLst>
                                      </p:cBhvr>
                                      <p:tavLst>
                                        <p:tav tm="0">
                                          <p:val>
                                            <p:fltVal val="0"/>
                                          </p:val>
                                        </p:tav>
                                        <p:tav tm="100000">
                                          <p:val>
                                            <p:strVal val="#ppt_w"/>
                                          </p:val>
                                        </p:tav>
                                      </p:tavLst>
                                    </p:anim>
                                    <p:anim calcmode="lin" valueType="num">
                                      <p:cBhvr>
                                        <p:cTn id="44" dur="500" fill="hold"/>
                                        <p:tgtEl>
                                          <p:spTgt spid="179209"/>
                                        </p:tgtEl>
                                        <p:attrNameLst>
                                          <p:attrName>ppt_h</p:attrName>
                                        </p:attrNameLst>
                                      </p:cBhvr>
                                      <p:tavLst>
                                        <p:tav tm="0">
                                          <p:val>
                                            <p:fltVal val="0"/>
                                          </p:val>
                                        </p:tav>
                                        <p:tav tm="100000">
                                          <p:val>
                                            <p:strVal val="#ppt_h"/>
                                          </p:val>
                                        </p:tav>
                                      </p:tavLst>
                                    </p:anim>
                                    <p:animEffect transition="in" filter="fade">
                                      <p:cBhvr>
                                        <p:cTn id="45" dur="500"/>
                                        <p:tgtEl>
                                          <p:spTgt spid="179209"/>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179210"/>
                                        </p:tgtEl>
                                        <p:attrNameLst>
                                          <p:attrName>style.visibility</p:attrName>
                                        </p:attrNameLst>
                                      </p:cBhvr>
                                      <p:to>
                                        <p:strVal val="visible"/>
                                      </p:to>
                                    </p:set>
                                    <p:anim calcmode="lin" valueType="num">
                                      <p:cBhvr>
                                        <p:cTn id="48" dur="500" fill="hold"/>
                                        <p:tgtEl>
                                          <p:spTgt spid="179210"/>
                                        </p:tgtEl>
                                        <p:attrNameLst>
                                          <p:attrName>ppt_w</p:attrName>
                                        </p:attrNameLst>
                                      </p:cBhvr>
                                      <p:tavLst>
                                        <p:tav tm="0">
                                          <p:val>
                                            <p:fltVal val="0"/>
                                          </p:val>
                                        </p:tav>
                                        <p:tav tm="100000">
                                          <p:val>
                                            <p:strVal val="#ppt_w"/>
                                          </p:val>
                                        </p:tav>
                                      </p:tavLst>
                                    </p:anim>
                                    <p:anim calcmode="lin" valueType="num">
                                      <p:cBhvr>
                                        <p:cTn id="49" dur="500" fill="hold"/>
                                        <p:tgtEl>
                                          <p:spTgt spid="179210"/>
                                        </p:tgtEl>
                                        <p:attrNameLst>
                                          <p:attrName>ppt_h</p:attrName>
                                        </p:attrNameLst>
                                      </p:cBhvr>
                                      <p:tavLst>
                                        <p:tav tm="0">
                                          <p:val>
                                            <p:fltVal val="0"/>
                                          </p:val>
                                        </p:tav>
                                        <p:tav tm="100000">
                                          <p:val>
                                            <p:strVal val="#ppt_h"/>
                                          </p:val>
                                        </p:tav>
                                      </p:tavLst>
                                    </p:anim>
                                    <p:animEffect transition="in" filter="fade">
                                      <p:cBhvr>
                                        <p:cTn id="50" dur="500"/>
                                        <p:tgtEl>
                                          <p:spTgt spid="179210"/>
                                        </p:tgtEl>
                                      </p:cBhvr>
                                    </p:animEffect>
                                  </p:childTnLst>
                                </p:cTn>
                              </p:par>
                              <p:par>
                                <p:cTn id="51" presetID="9" presetClass="entr" presetSubtype="0" fill="hold" nodeType="withEffect">
                                  <p:stCondLst>
                                    <p:cond delay="0"/>
                                  </p:stCondLst>
                                  <p:childTnLst>
                                    <p:set>
                                      <p:cBhvr>
                                        <p:cTn id="52" dur="1" fill="hold">
                                          <p:stCondLst>
                                            <p:cond delay="0"/>
                                          </p:stCondLst>
                                        </p:cTn>
                                        <p:tgtEl>
                                          <p:spTgt spid="179211"/>
                                        </p:tgtEl>
                                        <p:attrNameLst>
                                          <p:attrName>style.visibility</p:attrName>
                                        </p:attrNameLst>
                                      </p:cBhvr>
                                      <p:to>
                                        <p:strVal val="visible"/>
                                      </p:to>
                                    </p:set>
                                    <p:animEffect transition="in" filter="dissolve">
                                      <p:cBhvr>
                                        <p:cTn id="53" dur="500"/>
                                        <p:tgtEl>
                                          <p:spTgt spid="17921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179202">
                                            <p:txEl>
                                              <p:pRg st="7" end="7"/>
                                            </p:txEl>
                                          </p:spTgt>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17920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animBg="1"/>
      <p:bldP spid="179206" grpId="0"/>
      <p:bldP spid="179207" grpId="0"/>
      <p:bldP spid="179208" grpId="0"/>
      <p:bldP spid="179209" grpId="0" animBg="1"/>
      <p:bldP spid="1792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64" name="Picture 40" descr="sainburysmidrangebread"/>
          <p:cNvPicPr>
            <a:picLocks noChangeAspect="1" noChangeArrowheads="1"/>
          </p:cNvPicPr>
          <p:nvPr/>
        </p:nvPicPr>
        <p:blipFill>
          <a:blip r:embed="rId2">
            <a:extLst>
              <a:ext uri="{28A0092B-C50C-407E-A947-70E740481C1C}">
                <a14:useLocalDpi xmlns:a14="http://schemas.microsoft.com/office/drawing/2010/main" val="0"/>
              </a:ext>
            </a:extLst>
          </a:blip>
          <a:srcRect t="30992" b="32504"/>
          <a:stretch>
            <a:fillRect/>
          </a:stretch>
        </p:blipFill>
        <p:spPr bwMode="auto">
          <a:xfrm>
            <a:off x="5565775" y="4937125"/>
            <a:ext cx="1971675" cy="720725"/>
          </a:xfrm>
          <a:prstGeom prst="rect">
            <a:avLst/>
          </a:prstGeom>
          <a:noFill/>
          <a:extLst>
            <a:ext uri="{909E8E84-426E-40DD-AFC4-6F175D3DCCD1}">
              <a14:hiddenFill xmlns:a14="http://schemas.microsoft.com/office/drawing/2010/main">
                <a:solidFill>
                  <a:srgbClr val="FFFFFF"/>
                </a:solidFill>
              </a14:hiddenFill>
            </a:ext>
          </a:extLst>
        </p:spPr>
      </p:pic>
      <p:pic>
        <p:nvPicPr>
          <p:cNvPr id="180265" name="Picture 41" descr="sainsburysBasicBread"/>
          <p:cNvPicPr>
            <a:picLocks noChangeAspect="1" noChangeArrowheads="1"/>
          </p:cNvPicPr>
          <p:nvPr/>
        </p:nvPicPr>
        <p:blipFill>
          <a:blip r:embed="rId3">
            <a:extLst>
              <a:ext uri="{28A0092B-C50C-407E-A947-70E740481C1C}">
                <a14:useLocalDpi xmlns:a14="http://schemas.microsoft.com/office/drawing/2010/main" val="0"/>
              </a:ext>
            </a:extLst>
          </a:blip>
          <a:srcRect t="31747" b="30614"/>
          <a:stretch>
            <a:fillRect/>
          </a:stretch>
        </p:blipFill>
        <p:spPr bwMode="auto">
          <a:xfrm>
            <a:off x="5597525" y="4089400"/>
            <a:ext cx="1911350" cy="719138"/>
          </a:xfrm>
          <a:prstGeom prst="rect">
            <a:avLst/>
          </a:prstGeom>
          <a:noFill/>
          <a:extLst>
            <a:ext uri="{909E8E84-426E-40DD-AFC4-6F175D3DCCD1}">
              <a14:hiddenFill xmlns:a14="http://schemas.microsoft.com/office/drawing/2010/main">
                <a:solidFill>
                  <a:srgbClr val="FFFFFF"/>
                </a:solidFill>
              </a14:hiddenFill>
            </a:ext>
          </a:extLst>
        </p:spPr>
      </p:pic>
      <p:pic>
        <p:nvPicPr>
          <p:cNvPr id="180266" name="Picture 42" descr="sainsburysTasteTheDifference"/>
          <p:cNvPicPr>
            <a:picLocks noChangeAspect="1" noChangeArrowheads="1"/>
          </p:cNvPicPr>
          <p:nvPr/>
        </p:nvPicPr>
        <p:blipFill>
          <a:blip r:embed="rId4">
            <a:extLst>
              <a:ext uri="{28A0092B-C50C-407E-A947-70E740481C1C}">
                <a14:useLocalDpi xmlns:a14="http://schemas.microsoft.com/office/drawing/2010/main" val="0"/>
              </a:ext>
            </a:extLst>
          </a:blip>
          <a:srcRect t="31747" b="31371"/>
          <a:stretch>
            <a:fillRect/>
          </a:stretch>
        </p:blipFill>
        <p:spPr bwMode="auto">
          <a:xfrm>
            <a:off x="5992813" y="5862638"/>
            <a:ext cx="1954212" cy="720725"/>
          </a:xfrm>
          <a:prstGeom prst="rect">
            <a:avLst/>
          </a:prstGeom>
          <a:noFill/>
          <a:extLst>
            <a:ext uri="{909E8E84-426E-40DD-AFC4-6F175D3DCCD1}">
              <a14:hiddenFill xmlns:a14="http://schemas.microsoft.com/office/drawing/2010/main">
                <a:solidFill>
                  <a:srgbClr val="FFFFFF"/>
                </a:solidFill>
              </a14:hiddenFill>
            </a:ext>
          </a:extLst>
        </p:spPr>
      </p:pic>
      <p:sp>
        <p:nvSpPr>
          <p:cNvPr id="180226" name="Rectangle 2"/>
          <p:cNvSpPr>
            <a:spLocks noChangeArrowheads="1"/>
          </p:cNvSpPr>
          <p:nvPr/>
        </p:nvSpPr>
        <p:spPr bwMode="auto">
          <a:xfrm>
            <a:off x="3794125" y="1897063"/>
            <a:ext cx="2798763" cy="941387"/>
          </a:xfrm>
          <a:prstGeom prst="rect">
            <a:avLst/>
          </a:prstGeom>
          <a:solidFill>
            <a:srgbClr val="FFFF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80227" name="Line 3"/>
          <p:cNvSpPr>
            <a:spLocks noChangeShapeType="1"/>
          </p:cNvSpPr>
          <p:nvPr/>
        </p:nvSpPr>
        <p:spPr bwMode="auto">
          <a:xfrm flipH="1" flipV="1">
            <a:off x="1763713" y="3721100"/>
            <a:ext cx="1228725" cy="635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80228" name="Rectangle 4"/>
          <p:cNvSpPr>
            <a:spLocks noChangeArrowheads="1"/>
          </p:cNvSpPr>
          <p:nvPr/>
        </p:nvSpPr>
        <p:spPr bwMode="auto">
          <a:xfrm>
            <a:off x="1139825" y="2000250"/>
            <a:ext cx="2108200" cy="941388"/>
          </a:xfrm>
          <a:prstGeom prst="rect">
            <a:avLst/>
          </a:prstGeom>
          <a:solidFill>
            <a:srgbClr val="FFFF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80229" name="Line 5"/>
          <p:cNvSpPr>
            <a:spLocks noChangeShapeType="1"/>
          </p:cNvSpPr>
          <p:nvPr/>
        </p:nvSpPr>
        <p:spPr bwMode="auto">
          <a:xfrm flipH="1">
            <a:off x="2708275" y="4162425"/>
            <a:ext cx="495300" cy="70485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80230" name="Line 6"/>
          <p:cNvSpPr>
            <a:spLocks noChangeShapeType="1"/>
          </p:cNvSpPr>
          <p:nvPr/>
        </p:nvSpPr>
        <p:spPr bwMode="auto">
          <a:xfrm flipH="1" flipV="1">
            <a:off x="3241675" y="2967038"/>
            <a:ext cx="393700" cy="403225"/>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80231" name="Line 7"/>
          <p:cNvSpPr>
            <a:spLocks noChangeShapeType="1"/>
          </p:cNvSpPr>
          <p:nvPr/>
        </p:nvSpPr>
        <p:spPr bwMode="auto">
          <a:xfrm flipV="1">
            <a:off x="5940425" y="3187700"/>
            <a:ext cx="1065213" cy="4699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80232" name="Line 8"/>
          <p:cNvSpPr>
            <a:spLocks noChangeShapeType="1"/>
          </p:cNvSpPr>
          <p:nvPr/>
        </p:nvSpPr>
        <p:spPr bwMode="auto">
          <a:xfrm flipV="1">
            <a:off x="5003800" y="2868613"/>
            <a:ext cx="157163" cy="428625"/>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80233" name="Oval 9"/>
          <p:cNvSpPr>
            <a:spLocks noChangeArrowheads="1"/>
          </p:cNvSpPr>
          <p:nvPr/>
        </p:nvSpPr>
        <p:spPr bwMode="auto">
          <a:xfrm>
            <a:off x="2916238" y="3225800"/>
            <a:ext cx="3168650" cy="1223963"/>
          </a:xfrm>
          <a:prstGeom prst="ellipse">
            <a:avLst/>
          </a:prstGeom>
          <a:solidFill>
            <a:schemeClr val="hlink"/>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80234" name="Rectangle 10"/>
          <p:cNvSpPr>
            <a:spLocks noGrp="1" noChangeArrowheads="1"/>
          </p:cNvSpPr>
          <p:nvPr>
            <p:ph type="title"/>
          </p:nvPr>
        </p:nvSpPr>
        <p:spPr>
          <a:xfrm>
            <a:off x="0" y="211138"/>
            <a:ext cx="7772400" cy="914400"/>
          </a:xfrm>
        </p:spPr>
        <p:txBody>
          <a:bodyPr/>
          <a:lstStyle/>
          <a:p>
            <a:r>
              <a:rPr lang="en-GB"/>
              <a:t>Improving Profit Margins</a:t>
            </a:r>
          </a:p>
        </p:txBody>
      </p:sp>
      <p:sp>
        <p:nvSpPr>
          <p:cNvPr id="180235" name="Text Box 11"/>
          <p:cNvSpPr txBox="1">
            <a:spLocks noChangeArrowheads="1"/>
          </p:cNvSpPr>
          <p:nvPr/>
        </p:nvSpPr>
        <p:spPr bwMode="auto">
          <a:xfrm>
            <a:off x="3132138" y="3332163"/>
            <a:ext cx="28082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2000">
                <a:solidFill>
                  <a:srgbClr val="3333CC"/>
                </a:solidFill>
              </a:rPr>
              <a:t>Methods of </a:t>
            </a:r>
            <a:br>
              <a:rPr lang="en-GB" sz="2000">
                <a:solidFill>
                  <a:srgbClr val="3333CC"/>
                </a:solidFill>
              </a:rPr>
            </a:br>
            <a:r>
              <a:rPr lang="en-GB" sz="2000">
                <a:solidFill>
                  <a:srgbClr val="3333CC"/>
                </a:solidFill>
              </a:rPr>
              <a:t>Improving </a:t>
            </a:r>
            <a:br>
              <a:rPr lang="en-GB" sz="2000">
                <a:solidFill>
                  <a:srgbClr val="3333CC"/>
                </a:solidFill>
              </a:rPr>
            </a:br>
            <a:r>
              <a:rPr lang="en-GB" sz="2000">
                <a:solidFill>
                  <a:srgbClr val="3333CC"/>
                </a:solidFill>
              </a:rPr>
              <a:t>Profit Margins</a:t>
            </a:r>
          </a:p>
        </p:txBody>
      </p:sp>
      <p:sp>
        <p:nvSpPr>
          <p:cNvPr id="180237" name="Text Box 13"/>
          <p:cNvSpPr txBox="1">
            <a:spLocks noChangeArrowheads="1"/>
          </p:cNvSpPr>
          <p:nvPr/>
        </p:nvSpPr>
        <p:spPr bwMode="auto">
          <a:xfrm>
            <a:off x="7019925" y="2433638"/>
            <a:ext cx="1898650" cy="831850"/>
          </a:xfrm>
          <a:prstGeom prst="rect">
            <a:avLst/>
          </a:prstGeom>
          <a:solidFill>
            <a:srgbClr val="FFFF99"/>
          </a:solidFill>
          <a:ln w="63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3333CC"/>
                </a:solidFill>
              </a:rPr>
              <a:t>Stock a wider range of products</a:t>
            </a:r>
            <a:endParaRPr lang="en-GB" sz="1600">
              <a:solidFill>
                <a:srgbClr val="000000"/>
              </a:solidFill>
            </a:endParaRPr>
          </a:p>
        </p:txBody>
      </p:sp>
      <p:sp>
        <p:nvSpPr>
          <p:cNvPr id="180238" name="Text Box 14"/>
          <p:cNvSpPr txBox="1">
            <a:spLocks noChangeArrowheads="1"/>
          </p:cNvSpPr>
          <p:nvPr/>
        </p:nvSpPr>
        <p:spPr bwMode="auto">
          <a:xfrm>
            <a:off x="1597025" y="4881563"/>
            <a:ext cx="1181100" cy="587375"/>
          </a:xfrm>
          <a:prstGeom prst="rect">
            <a:avLst/>
          </a:prstGeom>
          <a:solidFill>
            <a:srgbClr val="FFFF99"/>
          </a:solidFill>
          <a:ln w="63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3333CC"/>
                </a:solidFill>
              </a:rPr>
              <a:t>Reduce Wastage</a:t>
            </a:r>
            <a:endParaRPr lang="en-GB" sz="1600">
              <a:solidFill>
                <a:srgbClr val="000000"/>
              </a:solidFill>
            </a:endParaRPr>
          </a:p>
        </p:txBody>
      </p:sp>
      <p:sp>
        <p:nvSpPr>
          <p:cNvPr id="180239" name="Line 15"/>
          <p:cNvSpPr>
            <a:spLocks noChangeShapeType="1"/>
          </p:cNvSpPr>
          <p:nvPr/>
        </p:nvSpPr>
        <p:spPr bwMode="auto">
          <a:xfrm>
            <a:off x="4500563" y="4449763"/>
            <a:ext cx="71437" cy="6477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80240" name="Text Box 16"/>
          <p:cNvSpPr txBox="1">
            <a:spLocks noChangeArrowheads="1"/>
          </p:cNvSpPr>
          <p:nvPr/>
        </p:nvSpPr>
        <p:spPr bwMode="auto">
          <a:xfrm>
            <a:off x="3297238" y="5099050"/>
            <a:ext cx="2220912" cy="1087438"/>
          </a:xfrm>
          <a:prstGeom prst="rect">
            <a:avLst/>
          </a:prstGeom>
          <a:solidFill>
            <a:srgbClr val="FFFF99"/>
          </a:solidFill>
          <a:ln w="63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3333CC"/>
                </a:solidFill>
              </a:rPr>
              <a:t>Increase Prices</a:t>
            </a:r>
          </a:p>
          <a:p>
            <a:pPr algn="ctr" eaLnBrk="0" fontAlgn="base" hangingPunct="0">
              <a:spcBef>
                <a:spcPct val="50000"/>
              </a:spcBef>
              <a:spcAft>
                <a:spcPct val="0"/>
              </a:spcAft>
            </a:pPr>
            <a:r>
              <a:rPr lang="en-GB" sz="1400" b="1">
                <a:solidFill>
                  <a:srgbClr val="000000"/>
                </a:solidFill>
              </a:rPr>
              <a:t>- Risky, since customers may go elsewhere</a:t>
            </a:r>
          </a:p>
        </p:txBody>
      </p:sp>
      <p:sp>
        <p:nvSpPr>
          <p:cNvPr id="180241" name="Text Box 17"/>
          <p:cNvSpPr txBox="1">
            <a:spLocks noChangeArrowheads="1"/>
          </p:cNvSpPr>
          <p:nvPr/>
        </p:nvSpPr>
        <p:spPr bwMode="auto">
          <a:xfrm>
            <a:off x="277813" y="3373438"/>
            <a:ext cx="1435100" cy="831850"/>
          </a:xfrm>
          <a:prstGeom prst="rect">
            <a:avLst/>
          </a:prstGeom>
          <a:solidFill>
            <a:srgbClr val="FFFF99"/>
          </a:solidFill>
          <a:ln w="63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3333CC"/>
                </a:solidFill>
              </a:rPr>
              <a:t>Stock More Seasonal Items</a:t>
            </a:r>
          </a:p>
        </p:txBody>
      </p:sp>
      <p:sp>
        <p:nvSpPr>
          <p:cNvPr id="180243" name="Rectangle 19"/>
          <p:cNvSpPr>
            <a:spLocks noGrp="1" noChangeArrowheads="1"/>
          </p:cNvSpPr>
          <p:nvPr>
            <p:ph type="body" idx="1"/>
          </p:nvPr>
        </p:nvSpPr>
        <p:spPr>
          <a:xfrm>
            <a:off x="250825" y="1052513"/>
            <a:ext cx="8569325" cy="825500"/>
          </a:xfrm>
          <a:noFill/>
          <a:ln/>
        </p:spPr>
        <p:txBody>
          <a:bodyPr/>
          <a:lstStyle/>
          <a:p>
            <a:r>
              <a:rPr lang="en-GB"/>
              <a:t>There are a number of ways a firm can improve these margins:</a:t>
            </a:r>
          </a:p>
        </p:txBody>
      </p:sp>
      <p:sp>
        <p:nvSpPr>
          <p:cNvPr id="180249" name="Text Box 25"/>
          <p:cNvSpPr txBox="1">
            <a:spLocks noChangeArrowheads="1"/>
          </p:cNvSpPr>
          <p:nvPr/>
        </p:nvSpPr>
        <p:spPr bwMode="auto">
          <a:xfrm>
            <a:off x="1246188" y="2005013"/>
            <a:ext cx="1912937" cy="825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63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3333CC"/>
                </a:solidFill>
              </a:rPr>
              <a:t>Reduce the number of special offers</a:t>
            </a:r>
          </a:p>
        </p:txBody>
      </p:sp>
      <p:sp>
        <p:nvSpPr>
          <p:cNvPr id="180251" name="Text Box 27"/>
          <p:cNvSpPr txBox="1">
            <a:spLocks noChangeArrowheads="1"/>
          </p:cNvSpPr>
          <p:nvPr/>
        </p:nvSpPr>
        <p:spPr bwMode="auto">
          <a:xfrm>
            <a:off x="3779838" y="1898650"/>
            <a:ext cx="2867025" cy="868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635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3333CC"/>
                </a:solidFill>
              </a:rPr>
              <a:t>Buy cheaper raw materials</a:t>
            </a:r>
          </a:p>
          <a:p>
            <a:pPr algn="ctr" eaLnBrk="0" fontAlgn="base" hangingPunct="0">
              <a:spcBef>
                <a:spcPct val="50000"/>
              </a:spcBef>
              <a:spcAft>
                <a:spcPct val="0"/>
              </a:spcAft>
            </a:pPr>
            <a:r>
              <a:rPr lang="en-GB" sz="1400" b="1">
                <a:solidFill>
                  <a:srgbClr val="000000"/>
                </a:solidFill>
              </a:rPr>
              <a:t>- This could reduce quality though!</a:t>
            </a:r>
          </a:p>
        </p:txBody>
      </p:sp>
      <p:sp>
        <p:nvSpPr>
          <p:cNvPr id="180268" name="AutoShape 44"/>
          <p:cNvSpPr>
            <a:spLocks noChangeArrowheads="1"/>
          </p:cNvSpPr>
          <p:nvPr/>
        </p:nvSpPr>
        <p:spPr bwMode="auto">
          <a:xfrm>
            <a:off x="7683500" y="4654550"/>
            <a:ext cx="1352550" cy="792163"/>
          </a:xfrm>
          <a:prstGeom prst="wedgeRoundRectCallout">
            <a:avLst>
              <a:gd name="adj1" fmla="val -71421"/>
              <a:gd name="adj2" fmla="val 38778"/>
              <a:gd name="adj3" fmla="val 16667"/>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GB" sz="1400">
                <a:solidFill>
                  <a:srgbClr val="000000"/>
                </a:solidFill>
                <a:latin typeface="Tempus Sans ITC" pitchFamily="82" charset="0"/>
              </a:rPr>
              <a:t>Sainsbury's </a:t>
            </a:r>
          </a:p>
          <a:p>
            <a:pPr algn="ctr" eaLnBrk="0" fontAlgn="base" hangingPunct="0">
              <a:spcBef>
                <a:spcPct val="0"/>
              </a:spcBef>
              <a:spcAft>
                <a:spcPct val="0"/>
              </a:spcAft>
            </a:pPr>
            <a:r>
              <a:rPr lang="en-GB" sz="1400">
                <a:solidFill>
                  <a:srgbClr val="000000"/>
                </a:solidFill>
                <a:latin typeface="Tempus Sans ITC" pitchFamily="82" charset="0"/>
              </a:rPr>
              <a:t>Traditional  65p</a:t>
            </a:r>
            <a:endParaRPr lang="en-US" sz="1400">
              <a:solidFill>
                <a:srgbClr val="000000"/>
              </a:solidFill>
              <a:latin typeface="Tempus Sans ITC" pitchFamily="82" charset="0"/>
            </a:endParaRPr>
          </a:p>
        </p:txBody>
      </p:sp>
      <p:sp>
        <p:nvSpPr>
          <p:cNvPr id="180269" name="AutoShape 45"/>
          <p:cNvSpPr>
            <a:spLocks noChangeArrowheads="1"/>
          </p:cNvSpPr>
          <p:nvPr/>
        </p:nvSpPr>
        <p:spPr bwMode="auto">
          <a:xfrm>
            <a:off x="7640638" y="3408363"/>
            <a:ext cx="1352550" cy="792162"/>
          </a:xfrm>
          <a:prstGeom prst="wedgeRoundRectCallout">
            <a:avLst>
              <a:gd name="adj1" fmla="val -49403"/>
              <a:gd name="adj2" fmla="val 78458"/>
              <a:gd name="adj3" fmla="val 16667"/>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GB" sz="1400">
                <a:solidFill>
                  <a:srgbClr val="000000"/>
                </a:solidFill>
                <a:latin typeface="Tempus Sans ITC" pitchFamily="82" charset="0"/>
              </a:rPr>
              <a:t>Sainsbury's </a:t>
            </a:r>
          </a:p>
          <a:p>
            <a:pPr algn="ctr" eaLnBrk="0" fontAlgn="base" hangingPunct="0">
              <a:spcBef>
                <a:spcPct val="0"/>
              </a:spcBef>
              <a:spcAft>
                <a:spcPct val="0"/>
              </a:spcAft>
            </a:pPr>
            <a:r>
              <a:rPr lang="en-GB" sz="1400">
                <a:solidFill>
                  <a:srgbClr val="000000"/>
                </a:solidFill>
                <a:latin typeface="Tempus Sans ITC" pitchFamily="82" charset="0"/>
              </a:rPr>
              <a:t>Basic Range  37p</a:t>
            </a:r>
            <a:endParaRPr lang="en-US" sz="1400">
              <a:solidFill>
                <a:srgbClr val="000000"/>
              </a:solidFill>
              <a:latin typeface="Tempus Sans ITC" pitchFamily="82" charset="0"/>
            </a:endParaRPr>
          </a:p>
        </p:txBody>
      </p:sp>
      <p:sp>
        <p:nvSpPr>
          <p:cNvPr id="180270" name="AutoShape 46"/>
          <p:cNvSpPr>
            <a:spLocks noChangeArrowheads="1"/>
          </p:cNvSpPr>
          <p:nvPr/>
        </p:nvSpPr>
        <p:spPr bwMode="auto">
          <a:xfrm>
            <a:off x="7627938" y="5688013"/>
            <a:ext cx="1352550" cy="928687"/>
          </a:xfrm>
          <a:prstGeom prst="wedgeRoundRectCallout">
            <a:avLst>
              <a:gd name="adj1" fmla="val -69602"/>
              <a:gd name="adj2" fmla="val 5213"/>
              <a:gd name="adj3" fmla="val 16667"/>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r>
              <a:rPr lang="en-GB" sz="1400">
                <a:solidFill>
                  <a:srgbClr val="000000"/>
                </a:solidFill>
                <a:latin typeface="Tempus Sans ITC" pitchFamily="82" charset="0"/>
              </a:rPr>
              <a:t>Sainsbury's </a:t>
            </a:r>
          </a:p>
          <a:p>
            <a:pPr algn="ctr" eaLnBrk="0" fontAlgn="base" hangingPunct="0">
              <a:spcBef>
                <a:spcPct val="0"/>
              </a:spcBef>
              <a:spcAft>
                <a:spcPct val="0"/>
              </a:spcAft>
            </a:pPr>
            <a:r>
              <a:rPr lang="en-GB" sz="1400">
                <a:solidFill>
                  <a:srgbClr val="000000"/>
                </a:solidFill>
                <a:latin typeface="Tempus Sans ITC" pitchFamily="82" charset="0"/>
              </a:rPr>
              <a:t>Taste The Difference  £1.10</a:t>
            </a:r>
            <a:endParaRPr lang="en-US" sz="1400">
              <a:solidFill>
                <a:srgbClr val="000000"/>
              </a:solidFill>
              <a:latin typeface="Tempus Sans ITC" pitchFamily="82" charset="0"/>
            </a:endParaRPr>
          </a:p>
        </p:txBody>
      </p:sp>
    </p:spTree>
    <p:extLst>
      <p:ext uri="{BB962C8B-B14F-4D97-AF65-F5344CB8AC3E}">
        <p14:creationId xmlns:p14="http://schemas.microsoft.com/office/powerpoint/2010/main" val="3784917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80235"/>
                                        </p:tgtEl>
                                        <p:attrNameLst>
                                          <p:attrName>style.visibility</p:attrName>
                                        </p:attrNameLst>
                                      </p:cBhvr>
                                      <p:to>
                                        <p:strVal val="visible"/>
                                      </p:to>
                                    </p:set>
                                    <p:anim calcmode="lin" valueType="num">
                                      <p:cBhvr>
                                        <p:cTn id="11" dur="500" fill="hold"/>
                                        <p:tgtEl>
                                          <p:spTgt spid="180235"/>
                                        </p:tgtEl>
                                        <p:attrNameLst>
                                          <p:attrName>ppt_w</p:attrName>
                                        </p:attrNameLst>
                                      </p:cBhvr>
                                      <p:tavLst>
                                        <p:tav tm="0">
                                          <p:val>
                                            <p:fltVal val="0"/>
                                          </p:val>
                                        </p:tav>
                                        <p:tav tm="100000">
                                          <p:val>
                                            <p:strVal val="#ppt_w"/>
                                          </p:val>
                                        </p:tav>
                                      </p:tavLst>
                                    </p:anim>
                                    <p:anim calcmode="lin" valueType="num">
                                      <p:cBhvr>
                                        <p:cTn id="12" dur="500" fill="hold"/>
                                        <p:tgtEl>
                                          <p:spTgt spid="180235"/>
                                        </p:tgtEl>
                                        <p:attrNameLst>
                                          <p:attrName>ppt_h</p:attrName>
                                        </p:attrNameLst>
                                      </p:cBhvr>
                                      <p:tavLst>
                                        <p:tav tm="0">
                                          <p:val>
                                            <p:fltVal val="0"/>
                                          </p:val>
                                        </p:tav>
                                        <p:tav tm="100000">
                                          <p:val>
                                            <p:strVal val="#ppt_h"/>
                                          </p:val>
                                        </p:tav>
                                      </p:tavLst>
                                    </p:anim>
                                    <p:animEffect transition="in" filter="fade">
                                      <p:cBhvr>
                                        <p:cTn id="13" dur="500"/>
                                        <p:tgtEl>
                                          <p:spTgt spid="18023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80233"/>
                                        </p:tgtEl>
                                        <p:attrNameLst>
                                          <p:attrName>style.visibility</p:attrName>
                                        </p:attrNameLst>
                                      </p:cBhvr>
                                      <p:to>
                                        <p:strVal val="visible"/>
                                      </p:to>
                                    </p:set>
                                    <p:anim calcmode="lin" valueType="num">
                                      <p:cBhvr>
                                        <p:cTn id="16" dur="500" fill="hold"/>
                                        <p:tgtEl>
                                          <p:spTgt spid="180233"/>
                                        </p:tgtEl>
                                        <p:attrNameLst>
                                          <p:attrName>ppt_w</p:attrName>
                                        </p:attrNameLst>
                                      </p:cBhvr>
                                      <p:tavLst>
                                        <p:tav tm="0">
                                          <p:val>
                                            <p:fltVal val="0"/>
                                          </p:val>
                                        </p:tav>
                                        <p:tav tm="100000">
                                          <p:val>
                                            <p:strVal val="#ppt_w"/>
                                          </p:val>
                                        </p:tav>
                                      </p:tavLst>
                                    </p:anim>
                                    <p:anim calcmode="lin" valueType="num">
                                      <p:cBhvr>
                                        <p:cTn id="17" dur="500" fill="hold"/>
                                        <p:tgtEl>
                                          <p:spTgt spid="180233"/>
                                        </p:tgtEl>
                                        <p:attrNameLst>
                                          <p:attrName>ppt_h</p:attrName>
                                        </p:attrNameLst>
                                      </p:cBhvr>
                                      <p:tavLst>
                                        <p:tav tm="0">
                                          <p:val>
                                            <p:fltVal val="0"/>
                                          </p:val>
                                        </p:tav>
                                        <p:tav tm="100000">
                                          <p:val>
                                            <p:strVal val="#ppt_h"/>
                                          </p:val>
                                        </p:tav>
                                      </p:tavLst>
                                    </p:anim>
                                    <p:animEffect transition="in" filter="fade">
                                      <p:cBhvr>
                                        <p:cTn id="18" dur="500"/>
                                        <p:tgtEl>
                                          <p:spTgt spid="1802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0232"/>
                                        </p:tgtEl>
                                        <p:attrNameLst>
                                          <p:attrName>style.visibility</p:attrName>
                                        </p:attrNameLst>
                                      </p:cBhvr>
                                      <p:to>
                                        <p:strVal val="visible"/>
                                      </p:to>
                                    </p:set>
                                    <p:animEffect transition="in" filter="wipe(down)">
                                      <p:cBhvr>
                                        <p:cTn id="23" dur="500"/>
                                        <p:tgtEl>
                                          <p:spTgt spid="180232"/>
                                        </p:tgtEl>
                                      </p:cBhvr>
                                    </p:animEffect>
                                  </p:childTnLst>
                                </p:cTn>
                              </p:par>
                            </p:childTnLst>
                          </p:cTn>
                        </p:par>
                        <p:par>
                          <p:cTn id="24" fill="hold" nodeType="afterGroup">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80251"/>
                                        </p:tgtEl>
                                        <p:attrNameLst>
                                          <p:attrName>style.visibility</p:attrName>
                                        </p:attrNameLst>
                                      </p:cBhvr>
                                      <p:to>
                                        <p:strVal val="visible"/>
                                      </p:to>
                                    </p:set>
                                    <p:animEffect transition="in" filter="wipe(down)">
                                      <p:cBhvr>
                                        <p:cTn id="27" dur="500"/>
                                        <p:tgtEl>
                                          <p:spTgt spid="18025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0226"/>
                                        </p:tgtEl>
                                        <p:attrNameLst>
                                          <p:attrName>style.visibility</p:attrName>
                                        </p:attrNameLst>
                                      </p:cBhvr>
                                      <p:to>
                                        <p:strVal val="visible"/>
                                      </p:to>
                                    </p:set>
                                    <p:animEffect transition="in" filter="wipe(down)">
                                      <p:cBhvr>
                                        <p:cTn id="30" dur="500"/>
                                        <p:tgtEl>
                                          <p:spTgt spid="18022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0231"/>
                                        </p:tgtEl>
                                        <p:attrNameLst>
                                          <p:attrName>style.visibility</p:attrName>
                                        </p:attrNameLst>
                                      </p:cBhvr>
                                      <p:to>
                                        <p:strVal val="visible"/>
                                      </p:to>
                                    </p:set>
                                    <p:animEffect transition="in" filter="wipe(down)">
                                      <p:cBhvr>
                                        <p:cTn id="35" dur="500"/>
                                        <p:tgtEl>
                                          <p:spTgt spid="180231"/>
                                        </p:tgtEl>
                                      </p:cBhvr>
                                    </p:animEffect>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80237"/>
                                        </p:tgtEl>
                                        <p:attrNameLst>
                                          <p:attrName>style.visibility</p:attrName>
                                        </p:attrNameLst>
                                      </p:cBhvr>
                                      <p:to>
                                        <p:strVal val="visible"/>
                                      </p:to>
                                    </p:set>
                                    <p:animEffect transition="in" filter="wipe(left)">
                                      <p:cBhvr>
                                        <p:cTn id="39" dur="500"/>
                                        <p:tgtEl>
                                          <p:spTgt spid="18023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180265"/>
                                        </p:tgtEl>
                                        <p:attrNameLst>
                                          <p:attrName>style.visibility</p:attrName>
                                        </p:attrNameLst>
                                      </p:cBhvr>
                                      <p:to>
                                        <p:strVal val="visible"/>
                                      </p:to>
                                    </p:set>
                                  </p:childTnLst>
                                </p:cTn>
                              </p:par>
                            </p:childTnLst>
                          </p:cTn>
                        </p:par>
                        <p:par>
                          <p:cTn id="44" fill="hold" nodeType="afterGroup">
                            <p:stCondLst>
                              <p:cond delay="0"/>
                            </p:stCondLst>
                            <p:childTnLst>
                              <p:par>
                                <p:cTn id="45" presetID="22" presetClass="entr" presetSubtype="8" fill="hold" grpId="0" nodeType="afterEffect">
                                  <p:stCondLst>
                                    <p:cond delay="0"/>
                                  </p:stCondLst>
                                  <p:childTnLst>
                                    <p:set>
                                      <p:cBhvr>
                                        <p:cTn id="46" dur="1" fill="hold">
                                          <p:stCondLst>
                                            <p:cond delay="0"/>
                                          </p:stCondLst>
                                        </p:cTn>
                                        <p:tgtEl>
                                          <p:spTgt spid="180269"/>
                                        </p:tgtEl>
                                        <p:attrNameLst>
                                          <p:attrName>style.visibility</p:attrName>
                                        </p:attrNameLst>
                                      </p:cBhvr>
                                      <p:to>
                                        <p:strVal val="visible"/>
                                      </p:to>
                                    </p:set>
                                    <p:animEffect transition="in" filter="wipe(left)">
                                      <p:cBhvr>
                                        <p:cTn id="47" dur="500"/>
                                        <p:tgtEl>
                                          <p:spTgt spid="180269"/>
                                        </p:tgtEl>
                                      </p:cBhvr>
                                    </p:animEffect>
                                  </p:childTnLst>
                                </p:cTn>
                              </p:par>
                            </p:childTnLst>
                          </p:cTn>
                        </p:par>
                        <p:par>
                          <p:cTn id="48" fill="hold" nodeType="afterGroup">
                            <p:stCondLst>
                              <p:cond delay="500"/>
                            </p:stCondLst>
                            <p:childTnLst>
                              <p:par>
                                <p:cTn id="49" presetID="1" presetClass="entr" presetSubtype="0" fill="hold" nodeType="afterEffect">
                                  <p:stCondLst>
                                    <p:cond delay="0"/>
                                  </p:stCondLst>
                                  <p:childTnLst>
                                    <p:set>
                                      <p:cBhvr>
                                        <p:cTn id="50" dur="1" fill="hold">
                                          <p:stCondLst>
                                            <p:cond delay="0"/>
                                          </p:stCondLst>
                                        </p:cTn>
                                        <p:tgtEl>
                                          <p:spTgt spid="180264"/>
                                        </p:tgtEl>
                                        <p:attrNameLst>
                                          <p:attrName>style.visibility</p:attrName>
                                        </p:attrNameLst>
                                      </p:cBhvr>
                                      <p:to>
                                        <p:strVal val="visible"/>
                                      </p:to>
                                    </p:set>
                                  </p:childTnLst>
                                </p:cTn>
                              </p:par>
                            </p:childTnLst>
                          </p:cTn>
                        </p:par>
                        <p:par>
                          <p:cTn id="51" fill="hold" nodeType="afterGroup">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0268"/>
                                        </p:tgtEl>
                                        <p:attrNameLst>
                                          <p:attrName>style.visibility</p:attrName>
                                        </p:attrNameLst>
                                      </p:cBhvr>
                                      <p:to>
                                        <p:strVal val="visible"/>
                                      </p:to>
                                    </p:set>
                                    <p:animEffect transition="in" filter="wipe(left)">
                                      <p:cBhvr>
                                        <p:cTn id="54" dur="500"/>
                                        <p:tgtEl>
                                          <p:spTgt spid="180268"/>
                                        </p:tgtEl>
                                      </p:cBhvr>
                                    </p:animEffect>
                                  </p:childTnLst>
                                </p:cTn>
                              </p:par>
                            </p:childTnLst>
                          </p:cTn>
                        </p:par>
                        <p:par>
                          <p:cTn id="55" fill="hold" nodeType="afterGroup">
                            <p:stCondLst>
                              <p:cond delay="1000"/>
                            </p:stCondLst>
                            <p:childTnLst>
                              <p:par>
                                <p:cTn id="56" presetID="1" presetClass="entr" presetSubtype="0" fill="hold" nodeType="afterEffect">
                                  <p:stCondLst>
                                    <p:cond delay="0"/>
                                  </p:stCondLst>
                                  <p:childTnLst>
                                    <p:set>
                                      <p:cBhvr>
                                        <p:cTn id="57" dur="1" fill="hold">
                                          <p:stCondLst>
                                            <p:cond delay="0"/>
                                          </p:stCondLst>
                                        </p:cTn>
                                        <p:tgtEl>
                                          <p:spTgt spid="180266"/>
                                        </p:tgtEl>
                                        <p:attrNameLst>
                                          <p:attrName>style.visibility</p:attrName>
                                        </p:attrNameLst>
                                      </p:cBhvr>
                                      <p:to>
                                        <p:strVal val="visible"/>
                                      </p:to>
                                    </p:set>
                                  </p:childTnLst>
                                </p:cTn>
                              </p:par>
                            </p:childTnLst>
                          </p:cTn>
                        </p:par>
                        <p:par>
                          <p:cTn id="58" fill="hold" nodeType="afterGroup">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80270"/>
                                        </p:tgtEl>
                                        <p:attrNameLst>
                                          <p:attrName>style.visibility</p:attrName>
                                        </p:attrNameLst>
                                      </p:cBhvr>
                                      <p:to>
                                        <p:strVal val="visible"/>
                                      </p:to>
                                    </p:set>
                                    <p:animEffect transition="in" filter="wipe(left)">
                                      <p:cBhvr>
                                        <p:cTn id="61" dur="500"/>
                                        <p:tgtEl>
                                          <p:spTgt spid="18027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80239"/>
                                        </p:tgtEl>
                                        <p:attrNameLst>
                                          <p:attrName>style.visibility</p:attrName>
                                        </p:attrNameLst>
                                      </p:cBhvr>
                                      <p:to>
                                        <p:strVal val="visible"/>
                                      </p:to>
                                    </p:set>
                                    <p:animEffect transition="in" filter="wipe(up)">
                                      <p:cBhvr>
                                        <p:cTn id="66" dur="500"/>
                                        <p:tgtEl>
                                          <p:spTgt spid="180239"/>
                                        </p:tgtEl>
                                      </p:cBhvr>
                                    </p:animEffect>
                                  </p:childTnLst>
                                </p:cTn>
                              </p:par>
                            </p:childTnLst>
                          </p:cTn>
                        </p:par>
                        <p:par>
                          <p:cTn id="67" fill="hold" nodeType="afterGroup">
                            <p:stCondLst>
                              <p:cond delay="500"/>
                            </p:stCondLst>
                            <p:childTnLst>
                              <p:par>
                                <p:cTn id="68" presetID="22" presetClass="entr" presetSubtype="1" fill="hold" grpId="0" nodeType="afterEffect">
                                  <p:stCondLst>
                                    <p:cond delay="0"/>
                                  </p:stCondLst>
                                  <p:childTnLst>
                                    <p:set>
                                      <p:cBhvr>
                                        <p:cTn id="69" dur="1" fill="hold">
                                          <p:stCondLst>
                                            <p:cond delay="0"/>
                                          </p:stCondLst>
                                        </p:cTn>
                                        <p:tgtEl>
                                          <p:spTgt spid="180240"/>
                                        </p:tgtEl>
                                        <p:attrNameLst>
                                          <p:attrName>style.visibility</p:attrName>
                                        </p:attrNameLst>
                                      </p:cBhvr>
                                      <p:to>
                                        <p:strVal val="visible"/>
                                      </p:to>
                                    </p:set>
                                    <p:animEffect transition="in" filter="wipe(up)">
                                      <p:cBhvr>
                                        <p:cTn id="70" dur="500"/>
                                        <p:tgtEl>
                                          <p:spTgt spid="18024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80229"/>
                                        </p:tgtEl>
                                        <p:attrNameLst>
                                          <p:attrName>style.visibility</p:attrName>
                                        </p:attrNameLst>
                                      </p:cBhvr>
                                      <p:to>
                                        <p:strVal val="visible"/>
                                      </p:to>
                                    </p:set>
                                    <p:animEffect transition="in" filter="wipe(up)">
                                      <p:cBhvr>
                                        <p:cTn id="75" dur="500"/>
                                        <p:tgtEl>
                                          <p:spTgt spid="180229"/>
                                        </p:tgtEl>
                                      </p:cBhvr>
                                    </p:animEffect>
                                  </p:childTnLst>
                                </p:cTn>
                              </p:par>
                            </p:childTnLst>
                          </p:cTn>
                        </p:par>
                        <p:par>
                          <p:cTn id="76" fill="hold" nodeType="afterGroup">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180238"/>
                                        </p:tgtEl>
                                        <p:attrNameLst>
                                          <p:attrName>style.visibility</p:attrName>
                                        </p:attrNameLst>
                                      </p:cBhvr>
                                      <p:to>
                                        <p:strVal val="visible"/>
                                      </p:to>
                                    </p:set>
                                    <p:animEffect transition="in" filter="wipe(up)">
                                      <p:cBhvr>
                                        <p:cTn id="79" dur="500"/>
                                        <p:tgtEl>
                                          <p:spTgt spid="18023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180227"/>
                                        </p:tgtEl>
                                        <p:attrNameLst>
                                          <p:attrName>style.visibility</p:attrName>
                                        </p:attrNameLst>
                                      </p:cBhvr>
                                      <p:to>
                                        <p:strVal val="visible"/>
                                      </p:to>
                                    </p:set>
                                    <p:animEffect transition="in" filter="wipe(right)">
                                      <p:cBhvr>
                                        <p:cTn id="84" dur="500"/>
                                        <p:tgtEl>
                                          <p:spTgt spid="180227"/>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180241"/>
                                        </p:tgtEl>
                                        <p:attrNameLst>
                                          <p:attrName>style.visibility</p:attrName>
                                        </p:attrNameLst>
                                      </p:cBhvr>
                                      <p:to>
                                        <p:strVal val="visible"/>
                                      </p:to>
                                    </p:set>
                                    <p:animEffect transition="in" filter="wipe(right)">
                                      <p:cBhvr>
                                        <p:cTn id="87" dur="500"/>
                                        <p:tgtEl>
                                          <p:spTgt spid="18024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80230"/>
                                        </p:tgtEl>
                                        <p:attrNameLst>
                                          <p:attrName>style.visibility</p:attrName>
                                        </p:attrNameLst>
                                      </p:cBhvr>
                                      <p:to>
                                        <p:strVal val="visible"/>
                                      </p:to>
                                    </p:set>
                                    <p:animEffect transition="in" filter="wipe(down)">
                                      <p:cBhvr>
                                        <p:cTn id="92" dur="500"/>
                                        <p:tgtEl>
                                          <p:spTgt spid="180230"/>
                                        </p:tgtEl>
                                      </p:cBhvr>
                                    </p:animEffect>
                                  </p:childTnLst>
                                </p:cTn>
                              </p:par>
                            </p:childTnLst>
                          </p:cTn>
                        </p:par>
                        <p:par>
                          <p:cTn id="93" fill="hold" nodeType="afterGroup">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180228"/>
                                        </p:tgtEl>
                                        <p:attrNameLst>
                                          <p:attrName>style.visibility</p:attrName>
                                        </p:attrNameLst>
                                      </p:cBhvr>
                                      <p:to>
                                        <p:strVal val="visible"/>
                                      </p:to>
                                    </p:set>
                                    <p:animEffect transition="in" filter="wipe(down)">
                                      <p:cBhvr>
                                        <p:cTn id="96" dur="500"/>
                                        <p:tgtEl>
                                          <p:spTgt spid="18022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80249"/>
                                        </p:tgtEl>
                                        <p:attrNameLst>
                                          <p:attrName>style.visibility</p:attrName>
                                        </p:attrNameLst>
                                      </p:cBhvr>
                                      <p:to>
                                        <p:strVal val="visible"/>
                                      </p:to>
                                    </p:set>
                                    <p:animEffect transition="in" filter="wipe(down)">
                                      <p:cBhvr>
                                        <p:cTn id="99" dur="500"/>
                                        <p:tgtEl>
                                          <p:spTgt spid="18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nimBg="1"/>
      <p:bldP spid="180227" grpId="0" animBg="1"/>
      <p:bldP spid="180228" grpId="0" animBg="1"/>
      <p:bldP spid="180229" grpId="0" animBg="1"/>
      <p:bldP spid="180230" grpId="0" animBg="1"/>
      <p:bldP spid="180231" grpId="0" animBg="1"/>
      <p:bldP spid="180232" grpId="0" animBg="1"/>
      <p:bldP spid="180233" grpId="0" animBg="1"/>
      <p:bldP spid="180235" grpId="0"/>
      <p:bldP spid="180237" grpId="0" animBg="1"/>
      <p:bldP spid="180238" grpId="0" animBg="1"/>
      <p:bldP spid="180239" grpId="0" animBg="1"/>
      <p:bldP spid="180240" grpId="0" animBg="1"/>
      <p:bldP spid="180241" grpId="0" animBg="1"/>
      <p:bldP spid="180249" grpId="0"/>
      <p:bldP spid="180251" grpId="0"/>
      <p:bldP spid="180268" grpId="0" animBg="1"/>
      <p:bldP spid="180269" grpId="0" animBg="1"/>
      <p:bldP spid="1802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a:t>Limitations of Ratios</a:t>
            </a:r>
          </a:p>
        </p:txBody>
      </p:sp>
      <p:sp>
        <p:nvSpPr>
          <p:cNvPr id="172035" name="Rectangle 3"/>
          <p:cNvSpPr>
            <a:spLocks noGrp="1" noChangeArrowheads="1"/>
          </p:cNvSpPr>
          <p:nvPr>
            <p:ph type="body" idx="1"/>
          </p:nvPr>
        </p:nvSpPr>
        <p:spPr>
          <a:xfrm>
            <a:off x="182563" y="1100138"/>
            <a:ext cx="8961437" cy="5757862"/>
          </a:xfrm>
        </p:spPr>
        <p:txBody>
          <a:bodyPr/>
          <a:lstStyle/>
          <a:p>
            <a:r>
              <a:rPr lang="en-GB">
                <a:solidFill>
                  <a:schemeClr val="accent2"/>
                </a:solidFill>
              </a:rPr>
              <a:t>Ratios are based on published data</a:t>
            </a:r>
          </a:p>
          <a:p>
            <a:pPr lvl="1"/>
            <a:r>
              <a:rPr lang="en-GB"/>
              <a:t>Therefore they are only as good as the figures on which they are based!</a:t>
            </a:r>
            <a:br>
              <a:rPr lang="en-GB"/>
            </a:br>
            <a:endParaRPr lang="en-GB"/>
          </a:p>
          <a:p>
            <a:r>
              <a:rPr lang="en-US">
                <a:solidFill>
                  <a:schemeClr val="accent2"/>
                </a:solidFill>
              </a:rPr>
              <a:t>Comparisons with other firms must be done with caution:</a:t>
            </a:r>
          </a:p>
          <a:p>
            <a:pPr lvl="1"/>
            <a:r>
              <a:rPr lang="en-US"/>
              <a:t>They are most effective when companies in the same industry are being compared  </a:t>
            </a:r>
          </a:p>
          <a:p>
            <a:pPr lvl="1"/>
            <a:r>
              <a:rPr lang="en-US"/>
              <a:t>Financial years end at different times</a:t>
            </a:r>
          </a:p>
          <a:p>
            <a:pPr lvl="1"/>
            <a:r>
              <a:rPr lang="en-US"/>
              <a:t>Changes in the economic environment may have an impact</a:t>
            </a:r>
          </a:p>
          <a:p>
            <a:pPr lvl="1"/>
            <a:r>
              <a:rPr lang="en-GB"/>
              <a:t>Different firms may have different accounting practices</a:t>
            </a:r>
            <a:endParaRPr lang="en-US"/>
          </a:p>
          <a:p>
            <a:endParaRPr lang="en-US"/>
          </a:p>
          <a:p>
            <a:r>
              <a:rPr lang="en-US">
                <a:solidFill>
                  <a:schemeClr val="accent2"/>
                </a:solidFill>
              </a:rPr>
              <a:t>Ratios are only concerned with accounting items to which a numerical value can be given</a:t>
            </a:r>
          </a:p>
          <a:p>
            <a:pPr lvl="1"/>
            <a:r>
              <a:rPr lang="en-GB"/>
              <a:t>E.g. the “reputation” of the firm is not considered</a:t>
            </a:r>
          </a:p>
        </p:txBody>
      </p:sp>
      <p:pic>
        <p:nvPicPr>
          <p:cNvPr id="172036" name="Picture 4" descr="caution_md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15238" y="3367088"/>
            <a:ext cx="1438275" cy="118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25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172036"/>
                                        </p:tgtEl>
                                        <p:attrNameLst>
                                          <p:attrName>style.visibility</p:attrName>
                                        </p:attrNameLst>
                                      </p:cBhvr>
                                      <p:to>
                                        <p:strVal val="visible"/>
                                      </p:to>
                                    </p:set>
                                    <p:animEffect transition="in" filter="dissolve">
                                      <p:cBhvr>
                                        <p:cTn id="17" dur="500"/>
                                        <p:tgtEl>
                                          <p:spTgt spid="1720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72035">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72035">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72035">
                                            <p:txEl>
                                              <p:pRg st="5" end="5"/>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72035">
                                            <p:txEl>
                                              <p:pRg st="6" end="6"/>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72035">
                                            <p:txEl>
                                              <p:pRg st="8" end="8"/>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720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mc:AlternateContent xmlns:mc="http://schemas.openxmlformats.org/markup-compatibility/2006" xmlns:p14="http://schemas.microsoft.com/office/powerpoint/2010/main">
        <mc:Choice Requires="p14">
          <p:contentPart p14:bwMode="auto" r:id="rId2">
            <p14:nvContentPartPr>
              <p14:cNvPr id="12" name="Ink 11"/>
              <p14:cNvContentPartPr/>
              <p14:nvPr/>
            </p14:nvContentPartPr>
            <p14:xfrm>
              <a:off x="3671393" y="1829284"/>
              <a:ext cx="109440" cy="0"/>
            </p14:xfrm>
          </p:contentPart>
        </mc:Choice>
        <mc:Fallback xmlns="">
          <p:pic>
            <p:nvPicPr>
              <p:cNvPr id="12" name="Ink 11"/>
              <p:cNvPicPr/>
              <p:nvPr/>
            </p:nvPicPr>
            <p:blipFill>
              <a:blip r:embed="rId3"/>
              <a:stretch>
                <a:fillRect/>
              </a:stretch>
            </p:blipFill>
            <p:spPr>
              <a:xfrm>
                <a:off x="0" y="0"/>
                <a:ext cx="109440" cy="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5" name="Ink 34"/>
              <p14:cNvContentPartPr/>
              <p14:nvPr/>
            </p14:nvContentPartPr>
            <p14:xfrm>
              <a:off x="1268753" y="2443444"/>
              <a:ext cx="41760" cy="0"/>
            </p14:xfrm>
          </p:contentPart>
        </mc:Choice>
        <mc:Fallback xmlns="">
          <p:pic>
            <p:nvPicPr>
              <p:cNvPr id="35" name="Ink 34"/>
              <p:cNvPicPr/>
              <p:nvPr/>
            </p:nvPicPr>
            <p:blipFill>
              <a:blip r:embed="rId5"/>
              <a:stretch>
                <a:fillRect/>
              </a:stretch>
            </p:blipFill>
            <p:spPr>
              <a:xfrm>
                <a:off x="0" y="0"/>
                <a:ext cx="4176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0" name="Ink 39"/>
              <p14:cNvContentPartPr/>
              <p14:nvPr/>
            </p14:nvContentPartPr>
            <p14:xfrm>
              <a:off x="859793" y="1108924"/>
              <a:ext cx="8038800" cy="4268160"/>
            </p14:xfrm>
          </p:contentPart>
        </mc:Choice>
        <mc:Fallback xmlns="">
          <p:pic>
            <p:nvPicPr>
              <p:cNvPr id="40" name="Ink 39"/>
              <p:cNvPicPr/>
              <p:nvPr/>
            </p:nvPicPr>
            <p:blipFill>
              <a:blip r:embed="rId7"/>
              <a:stretch>
                <a:fillRect/>
              </a:stretch>
            </p:blipFill>
            <p:spPr>
              <a:xfrm>
                <a:off x="847913" y="1096684"/>
                <a:ext cx="8062920" cy="4292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3" name="Ink 112"/>
              <p14:cNvContentPartPr/>
              <p14:nvPr/>
            </p14:nvContentPartPr>
            <p14:xfrm>
              <a:off x="7028753" y="4872004"/>
              <a:ext cx="14040" cy="0"/>
            </p14:xfrm>
          </p:contentPart>
        </mc:Choice>
        <mc:Fallback xmlns="">
          <p:pic>
            <p:nvPicPr>
              <p:cNvPr id="113" name="Ink 112"/>
              <p:cNvPicPr/>
              <p:nvPr/>
            </p:nvPicPr>
            <p:blipFill>
              <a:blip r:embed="rId9"/>
              <a:stretch>
                <a:fillRect/>
              </a:stretch>
            </p:blipFill>
            <p:spPr>
              <a:xfrm>
                <a:off x="0" y="0"/>
                <a:ext cx="1404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9" name="Ink 118"/>
              <p14:cNvContentPartPr/>
              <p14:nvPr/>
            </p14:nvContentPartPr>
            <p14:xfrm>
              <a:off x="3043553" y="4148764"/>
              <a:ext cx="95760" cy="0"/>
            </p14:xfrm>
          </p:contentPart>
        </mc:Choice>
        <mc:Fallback xmlns="">
          <p:pic>
            <p:nvPicPr>
              <p:cNvPr id="119" name="Ink 118"/>
              <p:cNvPicPr/>
              <p:nvPr/>
            </p:nvPicPr>
            <p:blipFill>
              <a:blip r:embed="rId11"/>
              <a:stretch>
                <a:fillRect/>
              </a:stretch>
            </p:blipFill>
            <p:spPr>
              <a:xfrm>
                <a:off x="0" y="0"/>
                <a:ext cx="95760" cy="0"/>
              </a:xfrm>
              <a:prstGeom prst="rect">
                <a:avLst/>
              </a:prstGeom>
            </p:spPr>
          </p:pic>
        </mc:Fallback>
      </mc:AlternateContent>
    </p:spTree>
    <p:extLst>
      <p:ext uri="{BB962C8B-B14F-4D97-AF65-F5344CB8AC3E}">
        <p14:creationId xmlns:p14="http://schemas.microsoft.com/office/powerpoint/2010/main" val="2840715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lstStyle/>
          <a:p>
            <a:r>
              <a:rPr lang="en-GB" dirty="0" smtClean="0"/>
              <a:t>How to calculate Profit</a:t>
            </a:r>
          </a:p>
          <a:p>
            <a:r>
              <a:rPr lang="en-GB" dirty="0" smtClean="0"/>
              <a:t>How to present public accounts</a:t>
            </a:r>
          </a:p>
          <a:p>
            <a:r>
              <a:rPr lang="en-GB" dirty="0" smtClean="0"/>
              <a:t>How to interpret company performance using ratios</a:t>
            </a:r>
            <a:endParaRPr lang="en-GB" dirty="0"/>
          </a:p>
        </p:txBody>
      </p:sp>
    </p:spTree>
    <p:extLst>
      <p:ext uri="{BB962C8B-B14F-4D97-AF65-F5344CB8AC3E}">
        <p14:creationId xmlns:p14="http://schemas.microsoft.com/office/powerpoint/2010/main" val="1332714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Profit = TR – TC</a:t>
            </a:r>
          </a:p>
          <a:p>
            <a:r>
              <a:rPr lang="en-GB" dirty="0" smtClean="0"/>
              <a:t>TR = SP * </a:t>
            </a:r>
            <a:r>
              <a:rPr lang="en-GB" dirty="0" err="1" smtClean="0"/>
              <a:t>Qty</a:t>
            </a:r>
            <a:endParaRPr lang="en-GB" dirty="0" smtClean="0"/>
          </a:p>
          <a:p>
            <a:r>
              <a:rPr lang="en-GB" dirty="0" smtClean="0"/>
              <a:t>TFC = £5000 given</a:t>
            </a:r>
          </a:p>
          <a:p>
            <a:r>
              <a:rPr lang="en-GB" dirty="0" smtClean="0"/>
              <a:t>TVC = Unit VC * </a:t>
            </a:r>
            <a:r>
              <a:rPr lang="en-GB" dirty="0" err="1" smtClean="0"/>
              <a:t>Qty</a:t>
            </a:r>
            <a:endParaRPr lang="en-GB" dirty="0" smtClean="0"/>
          </a:p>
          <a:p>
            <a:endParaRPr lang="en-GB" dirty="0" smtClean="0"/>
          </a:p>
          <a:p>
            <a:r>
              <a:rPr lang="en-GB" dirty="0" smtClean="0"/>
              <a:t>Profit = TR – (FC + TVC)</a:t>
            </a:r>
          </a:p>
          <a:p>
            <a:endParaRPr lang="en-GB" dirty="0"/>
          </a:p>
          <a:p>
            <a:endParaRPr lang="en-GB" dirty="0"/>
          </a:p>
        </p:txBody>
      </p:sp>
      <p:sp>
        <p:nvSpPr>
          <p:cNvPr id="4" name="Freeform 3"/>
          <p:cNvSpPr/>
          <p:nvPr/>
        </p:nvSpPr>
        <p:spPr bwMode="auto">
          <a:xfrm>
            <a:off x="4964906" y="1205508"/>
            <a:ext cx="205384" cy="366118"/>
          </a:xfrm>
          <a:custGeom>
            <a:avLst/>
            <a:gdLst/>
            <a:ahLst/>
            <a:cxnLst/>
            <a:rect l="0" t="0" r="0" b="0"/>
            <a:pathLst>
              <a:path w="205384" h="366118">
                <a:moveTo>
                  <a:pt x="160735" y="26789"/>
                </a:moveTo>
                <a:lnTo>
                  <a:pt x="160735" y="26789"/>
                </a:lnTo>
                <a:lnTo>
                  <a:pt x="160735" y="17859"/>
                </a:lnTo>
                <a:lnTo>
                  <a:pt x="160735" y="17859"/>
                </a:lnTo>
                <a:lnTo>
                  <a:pt x="160735" y="17859"/>
                </a:lnTo>
                <a:lnTo>
                  <a:pt x="151805" y="8929"/>
                </a:lnTo>
                <a:lnTo>
                  <a:pt x="151805" y="8929"/>
                </a:lnTo>
                <a:lnTo>
                  <a:pt x="142875" y="8929"/>
                </a:lnTo>
                <a:lnTo>
                  <a:pt x="133946" y="0"/>
                </a:lnTo>
                <a:lnTo>
                  <a:pt x="133946" y="0"/>
                </a:lnTo>
                <a:lnTo>
                  <a:pt x="116086" y="0"/>
                </a:lnTo>
                <a:lnTo>
                  <a:pt x="107157" y="0"/>
                </a:lnTo>
                <a:lnTo>
                  <a:pt x="89297" y="0"/>
                </a:lnTo>
                <a:lnTo>
                  <a:pt x="71438" y="0"/>
                </a:lnTo>
                <a:lnTo>
                  <a:pt x="53578" y="8929"/>
                </a:lnTo>
                <a:lnTo>
                  <a:pt x="35719" y="8929"/>
                </a:lnTo>
                <a:lnTo>
                  <a:pt x="26789" y="17859"/>
                </a:lnTo>
                <a:lnTo>
                  <a:pt x="8930" y="26789"/>
                </a:lnTo>
                <a:lnTo>
                  <a:pt x="8930" y="26789"/>
                </a:lnTo>
                <a:lnTo>
                  <a:pt x="0" y="35719"/>
                </a:lnTo>
                <a:lnTo>
                  <a:pt x="8930" y="44648"/>
                </a:lnTo>
                <a:lnTo>
                  <a:pt x="8930" y="53578"/>
                </a:lnTo>
                <a:lnTo>
                  <a:pt x="17860" y="71437"/>
                </a:lnTo>
                <a:lnTo>
                  <a:pt x="35719" y="80367"/>
                </a:lnTo>
                <a:lnTo>
                  <a:pt x="44649" y="98226"/>
                </a:lnTo>
                <a:lnTo>
                  <a:pt x="62508" y="107156"/>
                </a:lnTo>
                <a:lnTo>
                  <a:pt x="80367" y="125015"/>
                </a:lnTo>
                <a:lnTo>
                  <a:pt x="98227" y="142875"/>
                </a:lnTo>
                <a:lnTo>
                  <a:pt x="125016" y="160734"/>
                </a:lnTo>
                <a:lnTo>
                  <a:pt x="142875" y="178594"/>
                </a:lnTo>
                <a:lnTo>
                  <a:pt x="160735" y="196453"/>
                </a:lnTo>
                <a:lnTo>
                  <a:pt x="178594" y="214312"/>
                </a:lnTo>
                <a:lnTo>
                  <a:pt x="187524" y="232171"/>
                </a:lnTo>
                <a:lnTo>
                  <a:pt x="205383" y="258961"/>
                </a:lnTo>
                <a:lnTo>
                  <a:pt x="205383" y="276820"/>
                </a:lnTo>
                <a:lnTo>
                  <a:pt x="205383" y="294679"/>
                </a:lnTo>
                <a:lnTo>
                  <a:pt x="196453" y="312539"/>
                </a:lnTo>
                <a:lnTo>
                  <a:pt x="187524" y="321468"/>
                </a:lnTo>
                <a:lnTo>
                  <a:pt x="178594" y="339328"/>
                </a:lnTo>
                <a:lnTo>
                  <a:pt x="169664" y="348257"/>
                </a:lnTo>
                <a:lnTo>
                  <a:pt x="160735" y="366117"/>
                </a:lnTo>
                <a:lnTo>
                  <a:pt x="142875" y="366117"/>
                </a:lnTo>
                <a:lnTo>
                  <a:pt x="133946" y="366117"/>
                </a:lnTo>
                <a:lnTo>
                  <a:pt x="116086" y="366117"/>
                </a:lnTo>
                <a:lnTo>
                  <a:pt x="98227" y="357187"/>
                </a:lnTo>
                <a:lnTo>
                  <a:pt x="89297" y="348257"/>
                </a:lnTo>
                <a:lnTo>
                  <a:pt x="71438" y="339328"/>
                </a:lnTo>
                <a:lnTo>
                  <a:pt x="53578" y="321468"/>
                </a:lnTo>
                <a:lnTo>
                  <a:pt x="44649" y="312539"/>
                </a:lnTo>
                <a:lnTo>
                  <a:pt x="35719" y="294679"/>
                </a:lnTo>
                <a:lnTo>
                  <a:pt x="26789" y="285750"/>
                </a:lnTo>
                <a:lnTo>
                  <a:pt x="26789" y="276820"/>
                </a:lnTo>
                <a:lnTo>
                  <a:pt x="26789" y="27682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 name="Freeform 4"/>
          <p:cNvSpPr/>
          <p:nvPr/>
        </p:nvSpPr>
        <p:spPr bwMode="auto">
          <a:xfrm>
            <a:off x="5232797" y="1160859"/>
            <a:ext cx="142876" cy="366118"/>
          </a:xfrm>
          <a:custGeom>
            <a:avLst/>
            <a:gdLst/>
            <a:ahLst/>
            <a:cxnLst/>
            <a:rect l="0" t="0" r="0" b="0"/>
            <a:pathLst>
              <a:path w="142876" h="366118">
                <a:moveTo>
                  <a:pt x="0" y="294680"/>
                </a:moveTo>
                <a:lnTo>
                  <a:pt x="0" y="303610"/>
                </a:lnTo>
                <a:lnTo>
                  <a:pt x="0" y="321469"/>
                </a:lnTo>
                <a:lnTo>
                  <a:pt x="0" y="321469"/>
                </a:lnTo>
                <a:lnTo>
                  <a:pt x="0" y="339328"/>
                </a:lnTo>
                <a:lnTo>
                  <a:pt x="8930" y="348258"/>
                </a:lnTo>
                <a:lnTo>
                  <a:pt x="8930" y="357188"/>
                </a:lnTo>
                <a:lnTo>
                  <a:pt x="8930" y="366117"/>
                </a:lnTo>
                <a:lnTo>
                  <a:pt x="8930" y="366117"/>
                </a:lnTo>
                <a:lnTo>
                  <a:pt x="8930" y="366117"/>
                </a:lnTo>
                <a:lnTo>
                  <a:pt x="8930" y="366117"/>
                </a:lnTo>
                <a:lnTo>
                  <a:pt x="8930" y="366117"/>
                </a:lnTo>
                <a:lnTo>
                  <a:pt x="8930" y="357188"/>
                </a:lnTo>
                <a:lnTo>
                  <a:pt x="8930" y="339328"/>
                </a:lnTo>
                <a:lnTo>
                  <a:pt x="8930" y="321469"/>
                </a:lnTo>
                <a:lnTo>
                  <a:pt x="8930" y="294680"/>
                </a:lnTo>
                <a:lnTo>
                  <a:pt x="8930" y="267891"/>
                </a:lnTo>
                <a:lnTo>
                  <a:pt x="8930" y="241102"/>
                </a:lnTo>
                <a:lnTo>
                  <a:pt x="17859" y="205383"/>
                </a:lnTo>
                <a:lnTo>
                  <a:pt x="17859" y="178594"/>
                </a:lnTo>
                <a:lnTo>
                  <a:pt x="17859" y="142875"/>
                </a:lnTo>
                <a:lnTo>
                  <a:pt x="17859" y="116086"/>
                </a:lnTo>
                <a:lnTo>
                  <a:pt x="17859" y="80368"/>
                </a:lnTo>
                <a:lnTo>
                  <a:pt x="26789" y="53578"/>
                </a:lnTo>
                <a:lnTo>
                  <a:pt x="35719" y="35719"/>
                </a:lnTo>
                <a:lnTo>
                  <a:pt x="44648" y="17860"/>
                </a:lnTo>
                <a:lnTo>
                  <a:pt x="53578" y="8930"/>
                </a:lnTo>
                <a:lnTo>
                  <a:pt x="71437" y="0"/>
                </a:lnTo>
                <a:lnTo>
                  <a:pt x="80367" y="0"/>
                </a:lnTo>
                <a:lnTo>
                  <a:pt x="98226" y="0"/>
                </a:lnTo>
                <a:lnTo>
                  <a:pt x="107156" y="17860"/>
                </a:lnTo>
                <a:lnTo>
                  <a:pt x="125016" y="26789"/>
                </a:lnTo>
                <a:lnTo>
                  <a:pt x="133945" y="44649"/>
                </a:lnTo>
                <a:lnTo>
                  <a:pt x="142875" y="71438"/>
                </a:lnTo>
                <a:lnTo>
                  <a:pt x="142875" y="89297"/>
                </a:lnTo>
                <a:lnTo>
                  <a:pt x="142875" y="107157"/>
                </a:lnTo>
                <a:lnTo>
                  <a:pt x="142875" y="125016"/>
                </a:lnTo>
                <a:lnTo>
                  <a:pt x="133945" y="151805"/>
                </a:lnTo>
                <a:lnTo>
                  <a:pt x="125016" y="169664"/>
                </a:lnTo>
                <a:lnTo>
                  <a:pt x="107156" y="187524"/>
                </a:lnTo>
                <a:lnTo>
                  <a:pt x="98226" y="205383"/>
                </a:lnTo>
                <a:lnTo>
                  <a:pt x="80367" y="214313"/>
                </a:lnTo>
                <a:lnTo>
                  <a:pt x="62508" y="223243"/>
                </a:lnTo>
                <a:lnTo>
                  <a:pt x="53578" y="223243"/>
                </a:lnTo>
                <a:lnTo>
                  <a:pt x="35719" y="223243"/>
                </a:lnTo>
                <a:lnTo>
                  <a:pt x="26789" y="223243"/>
                </a:lnTo>
                <a:lnTo>
                  <a:pt x="26789" y="223243"/>
                </a:lnTo>
                <a:lnTo>
                  <a:pt x="26789" y="214313"/>
                </a:lnTo>
                <a:lnTo>
                  <a:pt x="17859" y="205383"/>
                </a:lnTo>
                <a:lnTo>
                  <a:pt x="17859" y="205383"/>
                </a:lnTo>
                <a:lnTo>
                  <a:pt x="17859" y="20538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 name="Freeform 5"/>
          <p:cNvSpPr/>
          <p:nvPr/>
        </p:nvSpPr>
        <p:spPr bwMode="auto">
          <a:xfrm>
            <a:off x="5482828" y="1348383"/>
            <a:ext cx="26790" cy="8931"/>
          </a:xfrm>
          <a:custGeom>
            <a:avLst/>
            <a:gdLst/>
            <a:ahLst/>
            <a:cxnLst/>
            <a:rect l="0" t="0" r="0" b="0"/>
            <a:pathLst>
              <a:path w="26790" h="8931">
                <a:moveTo>
                  <a:pt x="0" y="0"/>
                </a:moveTo>
                <a:lnTo>
                  <a:pt x="0" y="0"/>
                </a:lnTo>
                <a:lnTo>
                  <a:pt x="8930" y="8930"/>
                </a:lnTo>
                <a:lnTo>
                  <a:pt x="8930" y="8930"/>
                </a:lnTo>
                <a:lnTo>
                  <a:pt x="17860" y="8930"/>
                </a:lnTo>
                <a:lnTo>
                  <a:pt x="17860" y="8930"/>
                </a:lnTo>
                <a:lnTo>
                  <a:pt x="26789" y="8930"/>
                </a:lnTo>
                <a:lnTo>
                  <a:pt x="26789" y="8930"/>
                </a:lnTo>
                <a:lnTo>
                  <a:pt x="26789" y="893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 name="Freeform 6"/>
          <p:cNvSpPr/>
          <p:nvPr/>
        </p:nvSpPr>
        <p:spPr bwMode="auto">
          <a:xfrm>
            <a:off x="5500688" y="1491258"/>
            <a:ext cx="89297" cy="8930"/>
          </a:xfrm>
          <a:custGeom>
            <a:avLst/>
            <a:gdLst/>
            <a:ahLst/>
            <a:cxnLst/>
            <a:rect l="0" t="0" r="0" b="0"/>
            <a:pathLst>
              <a:path w="89297" h="8930">
                <a:moveTo>
                  <a:pt x="0" y="0"/>
                </a:moveTo>
                <a:lnTo>
                  <a:pt x="8929" y="0"/>
                </a:lnTo>
                <a:lnTo>
                  <a:pt x="17859" y="0"/>
                </a:lnTo>
                <a:lnTo>
                  <a:pt x="17859" y="0"/>
                </a:lnTo>
                <a:lnTo>
                  <a:pt x="26789" y="8929"/>
                </a:lnTo>
                <a:lnTo>
                  <a:pt x="44648" y="8929"/>
                </a:lnTo>
                <a:lnTo>
                  <a:pt x="53578" y="8929"/>
                </a:lnTo>
                <a:lnTo>
                  <a:pt x="71437" y="8929"/>
                </a:lnTo>
                <a:lnTo>
                  <a:pt x="89296" y="8929"/>
                </a:lnTo>
                <a:lnTo>
                  <a:pt x="89296" y="8929"/>
                </a:lnTo>
                <a:lnTo>
                  <a:pt x="89296" y="892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 name="Freeform 7"/>
          <p:cNvSpPr/>
          <p:nvPr/>
        </p:nvSpPr>
        <p:spPr bwMode="auto">
          <a:xfrm>
            <a:off x="5777508" y="1151930"/>
            <a:ext cx="276821" cy="401836"/>
          </a:xfrm>
          <a:custGeom>
            <a:avLst/>
            <a:gdLst/>
            <a:ahLst/>
            <a:cxnLst/>
            <a:rect l="0" t="0" r="0" b="0"/>
            <a:pathLst>
              <a:path w="276821" h="401836">
                <a:moveTo>
                  <a:pt x="241101" y="98226"/>
                </a:moveTo>
                <a:lnTo>
                  <a:pt x="250031" y="89297"/>
                </a:lnTo>
                <a:lnTo>
                  <a:pt x="250031" y="80367"/>
                </a:lnTo>
                <a:lnTo>
                  <a:pt x="250031" y="80367"/>
                </a:lnTo>
                <a:lnTo>
                  <a:pt x="258961" y="62507"/>
                </a:lnTo>
                <a:lnTo>
                  <a:pt x="258961" y="53578"/>
                </a:lnTo>
                <a:lnTo>
                  <a:pt x="267890" y="35718"/>
                </a:lnTo>
                <a:lnTo>
                  <a:pt x="276820" y="26789"/>
                </a:lnTo>
                <a:lnTo>
                  <a:pt x="276820" y="17859"/>
                </a:lnTo>
                <a:lnTo>
                  <a:pt x="276820" y="0"/>
                </a:lnTo>
                <a:lnTo>
                  <a:pt x="267890" y="0"/>
                </a:lnTo>
                <a:lnTo>
                  <a:pt x="258961" y="0"/>
                </a:lnTo>
                <a:lnTo>
                  <a:pt x="250031" y="0"/>
                </a:lnTo>
                <a:lnTo>
                  <a:pt x="241101" y="8929"/>
                </a:lnTo>
                <a:lnTo>
                  <a:pt x="232172" y="17859"/>
                </a:lnTo>
                <a:lnTo>
                  <a:pt x="214312" y="44648"/>
                </a:lnTo>
                <a:lnTo>
                  <a:pt x="205383" y="80367"/>
                </a:lnTo>
                <a:lnTo>
                  <a:pt x="187523" y="116086"/>
                </a:lnTo>
                <a:lnTo>
                  <a:pt x="169664" y="160734"/>
                </a:lnTo>
                <a:lnTo>
                  <a:pt x="142875" y="196453"/>
                </a:lnTo>
                <a:lnTo>
                  <a:pt x="125015" y="241101"/>
                </a:lnTo>
                <a:lnTo>
                  <a:pt x="107156" y="276820"/>
                </a:lnTo>
                <a:lnTo>
                  <a:pt x="89297" y="303609"/>
                </a:lnTo>
                <a:lnTo>
                  <a:pt x="71437" y="330398"/>
                </a:lnTo>
                <a:lnTo>
                  <a:pt x="53578" y="357187"/>
                </a:lnTo>
                <a:lnTo>
                  <a:pt x="44648" y="375046"/>
                </a:lnTo>
                <a:lnTo>
                  <a:pt x="26789" y="392906"/>
                </a:lnTo>
                <a:lnTo>
                  <a:pt x="17859" y="392906"/>
                </a:lnTo>
                <a:lnTo>
                  <a:pt x="8930" y="401835"/>
                </a:lnTo>
                <a:lnTo>
                  <a:pt x="0" y="392906"/>
                </a:lnTo>
                <a:lnTo>
                  <a:pt x="0" y="383976"/>
                </a:lnTo>
                <a:lnTo>
                  <a:pt x="0" y="366117"/>
                </a:lnTo>
                <a:lnTo>
                  <a:pt x="0" y="348257"/>
                </a:lnTo>
                <a:lnTo>
                  <a:pt x="8930" y="339328"/>
                </a:lnTo>
                <a:lnTo>
                  <a:pt x="17859" y="321468"/>
                </a:lnTo>
                <a:lnTo>
                  <a:pt x="26789" y="312539"/>
                </a:lnTo>
                <a:lnTo>
                  <a:pt x="44648" y="303609"/>
                </a:lnTo>
                <a:lnTo>
                  <a:pt x="53578" y="303609"/>
                </a:lnTo>
                <a:lnTo>
                  <a:pt x="71437" y="303609"/>
                </a:lnTo>
                <a:lnTo>
                  <a:pt x="89297" y="321468"/>
                </a:lnTo>
                <a:lnTo>
                  <a:pt x="98226" y="321468"/>
                </a:lnTo>
                <a:lnTo>
                  <a:pt x="116086" y="339328"/>
                </a:lnTo>
                <a:lnTo>
                  <a:pt x="133945" y="348257"/>
                </a:lnTo>
                <a:lnTo>
                  <a:pt x="142875" y="366117"/>
                </a:lnTo>
                <a:lnTo>
                  <a:pt x="160734" y="375046"/>
                </a:lnTo>
                <a:lnTo>
                  <a:pt x="178594" y="383976"/>
                </a:lnTo>
                <a:lnTo>
                  <a:pt x="187523" y="392906"/>
                </a:lnTo>
                <a:lnTo>
                  <a:pt x="205383" y="401835"/>
                </a:lnTo>
                <a:lnTo>
                  <a:pt x="214312" y="401835"/>
                </a:lnTo>
                <a:lnTo>
                  <a:pt x="223242" y="401835"/>
                </a:lnTo>
                <a:lnTo>
                  <a:pt x="223242" y="401835"/>
                </a:lnTo>
                <a:lnTo>
                  <a:pt x="232172" y="401835"/>
                </a:lnTo>
                <a:lnTo>
                  <a:pt x="232172" y="401835"/>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 name="Freeform 8"/>
          <p:cNvSpPr/>
          <p:nvPr/>
        </p:nvSpPr>
        <p:spPr bwMode="auto">
          <a:xfrm>
            <a:off x="5804297" y="1330523"/>
            <a:ext cx="205384" cy="8931"/>
          </a:xfrm>
          <a:custGeom>
            <a:avLst/>
            <a:gdLst/>
            <a:ahLst/>
            <a:cxnLst/>
            <a:rect l="0" t="0" r="0" b="0"/>
            <a:pathLst>
              <a:path w="205384" h="8931">
                <a:moveTo>
                  <a:pt x="0" y="8930"/>
                </a:moveTo>
                <a:lnTo>
                  <a:pt x="0" y="8930"/>
                </a:lnTo>
                <a:lnTo>
                  <a:pt x="8930" y="8930"/>
                </a:lnTo>
                <a:lnTo>
                  <a:pt x="8930" y="8930"/>
                </a:lnTo>
                <a:lnTo>
                  <a:pt x="17859" y="8930"/>
                </a:lnTo>
                <a:lnTo>
                  <a:pt x="44648" y="0"/>
                </a:lnTo>
                <a:lnTo>
                  <a:pt x="62508" y="0"/>
                </a:lnTo>
                <a:lnTo>
                  <a:pt x="89297" y="0"/>
                </a:lnTo>
                <a:lnTo>
                  <a:pt x="116086" y="0"/>
                </a:lnTo>
                <a:lnTo>
                  <a:pt x="142875" y="0"/>
                </a:lnTo>
                <a:lnTo>
                  <a:pt x="169664" y="0"/>
                </a:lnTo>
                <a:lnTo>
                  <a:pt x="187523" y="0"/>
                </a:lnTo>
                <a:lnTo>
                  <a:pt x="196453" y="0"/>
                </a:lnTo>
                <a:lnTo>
                  <a:pt x="205383" y="0"/>
                </a:lnTo>
                <a:lnTo>
                  <a:pt x="205383"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 name="Freeform 9"/>
          <p:cNvSpPr/>
          <p:nvPr/>
        </p:nvSpPr>
        <p:spPr bwMode="auto">
          <a:xfrm>
            <a:off x="5857875" y="1285875"/>
            <a:ext cx="107157" cy="17860"/>
          </a:xfrm>
          <a:custGeom>
            <a:avLst/>
            <a:gdLst/>
            <a:ahLst/>
            <a:cxnLst/>
            <a:rect l="0" t="0" r="0" b="0"/>
            <a:pathLst>
              <a:path w="107157" h="17860">
                <a:moveTo>
                  <a:pt x="0" y="17859"/>
                </a:moveTo>
                <a:lnTo>
                  <a:pt x="0" y="17859"/>
                </a:lnTo>
                <a:lnTo>
                  <a:pt x="8930" y="17859"/>
                </a:lnTo>
                <a:lnTo>
                  <a:pt x="17859" y="8930"/>
                </a:lnTo>
                <a:lnTo>
                  <a:pt x="44648" y="8930"/>
                </a:lnTo>
                <a:lnTo>
                  <a:pt x="71438" y="8930"/>
                </a:lnTo>
                <a:lnTo>
                  <a:pt x="107156" y="0"/>
                </a:lnTo>
                <a:lnTo>
                  <a:pt x="107156" y="0"/>
                </a:lnTo>
                <a:lnTo>
                  <a:pt x="107156"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 name="Freeform 10"/>
          <p:cNvSpPr/>
          <p:nvPr/>
        </p:nvSpPr>
        <p:spPr bwMode="auto">
          <a:xfrm>
            <a:off x="6188273" y="1196578"/>
            <a:ext cx="250033" cy="312540"/>
          </a:xfrm>
          <a:custGeom>
            <a:avLst/>
            <a:gdLst/>
            <a:ahLst/>
            <a:cxnLst/>
            <a:rect l="0" t="0" r="0" b="0"/>
            <a:pathLst>
              <a:path w="250033" h="312540">
                <a:moveTo>
                  <a:pt x="107157" y="0"/>
                </a:moveTo>
                <a:lnTo>
                  <a:pt x="107157" y="0"/>
                </a:lnTo>
                <a:lnTo>
                  <a:pt x="116086" y="0"/>
                </a:lnTo>
                <a:lnTo>
                  <a:pt x="125016" y="0"/>
                </a:lnTo>
                <a:lnTo>
                  <a:pt x="142875" y="0"/>
                </a:lnTo>
                <a:lnTo>
                  <a:pt x="160735" y="0"/>
                </a:lnTo>
                <a:lnTo>
                  <a:pt x="178594" y="0"/>
                </a:lnTo>
                <a:lnTo>
                  <a:pt x="196454" y="0"/>
                </a:lnTo>
                <a:lnTo>
                  <a:pt x="214313" y="0"/>
                </a:lnTo>
                <a:lnTo>
                  <a:pt x="223243" y="8930"/>
                </a:lnTo>
                <a:lnTo>
                  <a:pt x="232172" y="8930"/>
                </a:lnTo>
                <a:lnTo>
                  <a:pt x="241102" y="8930"/>
                </a:lnTo>
                <a:lnTo>
                  <a:pt x="241102" y="8930"/>
                </a:lnTo>
                <a:lnTo>
                  <a:pt x="241102" y="0"/>
                </a:lnTo>
                <a:lnTo>
                  <a:pt x="241102" y="0"/>
                </a:lnTo>
                <a:lnTo>
                  <a:pt x="232172" y="0"/>
                </a:lnTo>
                <a:lnTo>
                  <a:pt x="223243" y="0"/>
                </a:lnTo>
                <a:lnTo>
                  <a:pt x="205383" y="0"/>
                </a:lnTo>
                <a:lnTo>
                  <a:pt x="178594" y="0"/>
                </a:lnTo>
                <a:lnTo>
                  <a:pt x="160735" y="8930"/>
                </a:lnTo>
                <a:lnTo>
                  <a:pt x="125016" y="8930"/>
                </a:lnTo>
                <a:lnTo>
                  <a:pt x="98227" y="17859"/>
                </a:lnTo>
                <a:lnTo>
                  <a:pt x="71438" y="35719"/>
                </a:lnTo>
                <a:lnTo>
                  <a:pt x="44649" y="44649"/>
                </a:lnTo>
                <a:lnTo>
                  <a:pt x="17860" y="62508"/>
                </a:lnTo>
                <a:lnTo>
                  <a:pt x="8930" y="71438"/>
                </a:lnTo>
                <a:lnTo>
                  <a:pt x="0" y="89297"/>
                </a:lnTo>
                <a:lnTo>
                  <a:pt x="8930" y="107156"/>
                </a:lnTo>
                <a:lnTo>
                  <a:pt x="17860" y="125016"/>
                </a:lnTo>
                <a:lnTo>
                  <a:pt x="35719" y="142875"/>
                </a:lnTo>
                <a:lnTo>
                  <a:pt x="62508" y="151805"/>
                </a:lnTo>
                <a:lnTo>
                  <a:pt x="89297" y="169664"/>
                </a:lnTo>
                <a:lnTo>
                  <a:pt x="125016" y="187524"/>
                </a:lnTo>
                <a:lnTo>
                  <a:pt x="160735" y="196453"/>
                </a:lnTo>
                <a:lnTo>
                  <a:pt x="187524" y="205383"/>
                </a:lnTo>
                <a:lnTo>
                  <a:pt x="214313" y="223242"/>
                </a:lnTo>
                <a:lnTo>
                  <a:pt x="232172" y="232172"/>
                </a:lnTo>
                <a:lnTo>
                  <a:pt x="241102" y="250031"/>
                </a:lnTo>
                <a:lnTo>
                  <a:pt x="250032" y="258961"/>
                </a:lnTo>
                <a:lnTo>
                  <a:pt x="241102" y="276820"/>
                </a:lnTo>
                <a:lnTo>
                  <a:pt x="241102" y="285750"/>
                </a:lnTo>
                <a:lnTo>
                  <a:pt x="223243" y="294680"/>
                </a:lnTo>
                <a:lnTo>
                  <a:pt x="214313" y="303609"/>
                </a:lnTo>
                <a:lnTo>
                  <a:pt x="196454" y="303609"/>
                </a:lnTo>
                <a:lnTo>
                  <a:pt x="178594" y="303609"/>
                </a:lnTo>
                <a:lnTo>
                  <a:pt x="151805" y="312539"/>
                </a:lnTo>
                <a:lnTo>
                  <a:pt x="125016" y="312539"/>
                </a:lnTo>
                <a:lnTo>
                  <a:pt x="107157" y="303609"/>
                </a:lnTo>
                <a:lnTo>
                  <a:pt x="80368" y="303609"/>
                </a:lnTo>
                <a:lnTo>
                  <a:pt x="62508" y="303609"/>
                </a:lnTo>
                <a:lnTo>
                  <a:pt x="44649" y="303609"/>
                </a:lnTo>
                <a:lnTo>
                  <a:pt x="44649" y="30360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 name="Freeform 11"/>
          <p:cNvSpPr/>
          <p:nvPr/>
        </p:nvSpPr>
        <p:spPr bwMode="auto">
          <a:xfrm>
            <a:off x="6554391" y="1321594"/>
            <a:ext cx="8930" cy="8930"/>
          </a:xfrm>
          <a:custGeom>
            <a:avLst/>
            <a:gdLst/>
            <a:ahLst/>
            <a:cxnLst/>
            <a:rect l="0" t="0" r="0" b="0"/>
            <a:pathLst>
              <a:path w="8930" h="8930">
                <a:moveTo>
                  <a:pt x="8929" y="0"/>
                </a:moveTo>
                <a:lnTo>
                  <a:pt x="8929" y="0"/>
                </a:lnTo>
                <a:lnTo>
                  <a:pt x="8929" y="0"/>
                </a:lnTo>
                <a:lnTo>
                  <a:pt x="8929" y="0"/>
                </a:lnTo>
                <a:lnTo>
                  <a:pt x="8929" y="8929"/>
                </a:lnTo>
                <a:lnTo>
                  <a:pt x="0" y="8929"/>
                </a:lnTo>
                <a:lnTo>
                  <a:pt x="0" y="8929"/>
                </a:lnTo>
                <a:lnTo>
                  <a:pt x="0" y="892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 name="Freeform 12"/>
          <p:cNvSpPr/>
          <p:nvPr/>
        </p:nvSpPr>
        <p:spPr bwMode="auto">
          <a:xfrm>
            <a:off x="6661547" y="1223367"/>
            <a:ext cx="187524" cy="223243"/>
          </a:xfrm>
          <a:custGeom>
            <a:avLst/>
            <a:gdLst/>
            <a:ahLst/>
            <a:cxnLst/>
            <a:rect l="0" t="0" r="0" b="0"/>
            <a:pathLst>
              <a:path w="187524" h="223243">
                <a:moveTo>
                  <a:pt x="80367" y="0"/>
                </a:moveTo>
                <a:lnTo>
                  <a:pt x="71437" y="8930"/>
                </a:lnTo>
                <a:lnTo>
                  <a:pt x="62508" y="17860"/>
                </a:lnTo>
                <a:lnTo>
                  <a:pt x="62508" y="17860"/>
                </a:lnTo>
                <a:lnTo>
                  <a:pt x="44648" y="35719"/>
                </a:lnTo>
                <a:lnTo>
                  <a:pt x="35719" y="62508"/>
                </a:lnTo>
                <a:lnTo>
                  <a:pt x="17859" y="89297"/>
                </a:lnTo>
                <a:lnTo>
                  <a:pt x="8930" y="116086"/>
                </a:lnTo>
                <a:lnTo>
                  <a:pt x="0" y="142875"/>
                </a:lnTo>
                <a:lnTo>
                  <a:pt x="0" y="160735"/>
                </a:lnTo>
                <a:lnTo>
                  <a:pt x="0" y="178594"/>
                </a:lnTo>
                <a:lnTo>
                  <a:pt x="8930" y="196453"/>
                </a:lnTo>
                <a:lnTo>
                  <a:pt x="17859" y="214312"/>
                </a:lnTo>
                <a:lnTo>
                  <a:pt x="35719" y="214312"/>
                </a:lnTo>
                <a:lnTo>
                  <a:pt x="53578" y="223242"/>
                </a:lnTo>
                <a:lnTo>
                  <a:pt x="71437" y="223242"/>
                </a:lnTo>
                <a:lnTo>
                  <a:pt x="89297" y="214312"/>
                </a:lnTo>
                <a:lnTo>
                  <a:pt x="107156" y="205383"/>
                </a:lnTo>
                <a:lnTo>
                  <a:pt x="125016" y="187523"/>
                </a:lnTo>
                <a:lnTo>
                  <a:pt x="142875" y="169664"/>
                </a:lnTo>
                <a:lnTo>
                  <a:pt x="160734" y="142875"/>
                </a:lnTo>
                <a:lnTo>
                  <a:pt x="169664" y="116086"/>
                </a:lnTo>
                <a:lnTo>
                  <a:pt x="178594" y="89297"/>
                </a:lnTo>
                <a:lnTo>
                  <a:pt x="187523" y="71438"/>
                </a:lnTo>
                <a:lnTo>
                  <a:pt x="187523" y="44649"/>
                </a:lnTo>
                <a:lnTo>
                  <a:pt x="178594" y="26789"/>
                </a:lnTo>
                <a:lnTo>
                  <a:pt x="178594" y="8930"/>
                </a:lnTo>
                <a:lnTo>
                  <a:pt x="160734" y="0"/>
                </a:lnTo>
                <a:lnTo>
                  <a:pt x="142875" y="0"/>
                </a:lnTo>
                <a:lnTo>
                  <a:pt x="125016" y="0"/>
                </a:lnTo>
                <a:lnTo>
                  <a:pt x="98226" y="8930"/>
                </a:lnTo>
                <a:lnTo>
                  <a:pt x="71437" y="17860"/>
                </a:lnTo>
                <a:lnTo>
                  <a:pt x="53578" y="35719"/>
                </a:lnTo>
                <a:lnTo>
                  <a:pt x="44648" y="44649"/>
                </a:lnTo>
                <a:lnTo>
                  <a:pt x="35719" y="53578"/>
                </a:lnTo>
                <a:lnTo>
                  <a:pt x="35719" y="5357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 name="Freeform 13"/>
          <p:cNvSpPr/>
          <p:nvPr/>
        </p:nvSpPr>
        <p:spPr bwMode="auto">
          <a:xfrm>
            <a:off x="6947297" y="1196578"/>
            <a:ext cx="223243" cy="205384"/>
          </a:xfrm>
          <a:custGeom>
            <a:avLst/>
            <a:gdLst/>
            <a:ahLst/>
            <a:cxnLst/>
            <a:rect l="0" t="0" r="0" b="0"/>
            <a:pathLst>
              <a:path w="223243" h="205384">
                <a:moveTo>
                  <a:pt x="17859" y="62508"/>
                </a:moveTo>
                <a:lnTo>
                  <a:pt x="17859" y="71438"/>
                </a:lnTo>
                <a:lnTo>
                  <a:pt x="8930" y="89297"/>
                </a:lnTo>
                <a:lnTo>
                  <a:pt x="8930" y="89297"/>
                </a:lnTo>
                <a:lnTo>
                  <a:pt x="0" y="116086"/>
                </a:lnTo>
                <a:lnTo>
                  <a:pt x="0" y="142875"/>
                </a:lnTo>
                <a:lnTo>
                  <a:pt x="8930" y="169664"/>
                </a:lnTo>
                <a:lnTo>
                  <a:pt x="8930" y="187524"/>
                </a:lnTo>
                <a:lnTo>
                  <a:pt x="26789" y="196453"/>
                </a:lnTo>
                <a:lnTo>
                  <a:pt x="44648" y="205383"/>
                </a:lnTo>
                <a:lnTo>
                  <a:pt x="62508" y="205383"/>
                </a:lnTo>
                <a:lnTo>
                  <a:pt x="89297" y="205383"/>
                </a:lnTo>
                <a:lnTo>
                  <a:pt x="107156" y="196453"/>
                </a:lnTo>
                <a:lnTo>
                  <a:pt x="133945" y="196453"/>
                </a:lnTo>
                <a:lnTo>
                  <a:pt x="151805" y="178594"/>
                </a:lnTo>
                <a:lnTo>
                  <a:pt x="169664" y="160735"/>
                </a:lnTo>
                <a:lnTo>
                  <a:pt x="187523" y="142875"/>
                </a:lnTo>
                <a:lnTo>
                  <a:pt x="205383" y="116086"/>
                </a:lnTo>
                <a:lnTo>
                  <a:pt x="214312" y="98227"/>
                </a:lnTo>
                <a:lnTo>
                  <a:pt x="223242" y="71438"/>
                </a:lnTo>
                <a:lnTo>
                  <a:pt x="223242" y="44649"/>
                </a:lnTo>
                <a:lnTo>
                  <a:pt x="214312" y="26789"/>
                </a:lnTo>
                <a:lnTo>
                  <a:pt x="205383" y="8930"/>
                </a:lnTo>
                <a:lnTo>
                  <a:pt x="178594" y="0"/>
                </a:lnTo>
                <a:lnTo>
                  <a:pt x="160734" y="0"/>
                </a:lnTo>
                <a:lnTo>
                  <a:pt x="133945" y="0"/>
                </a:lnTo>
                <a:lnTo>
                  <a:pt x="116086" y="0"/>
                </a:lnTo>
                <a:lnTo>
                  <a:pt x="98226" y="8930"/>
                </a:lnTo>
                <a:lnTo>
                  <a:pt x="98226" y="893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 name="Freeform 14"/>
          <p:cNvSpPr/>
          <p:nvPr/>
        </p:nvSpPr>
        <p:spPr bwMode="auto">
          <a:xfrm>
            <a:off x="5018484" y="1794867"/>
            <a:ext cx="223244" cy="303610"/>
          </a:xfrm>
          <a:custGeom>
            <a:avLst/>
            <a:gdLst/>
            <a:ahLst/>
            <a:cxnLst/>
            <a:rect l="0" t="0" r="0" b="0"/>
            <a:pathLst>
              <a:path w="223244" h="303610">
                <a:moveTo>
                  <a:pt x="142875" y="0"/>
                </a:moveTo>
                <a:lnTo>
                  <a:pt x="142875" y="0"/>
                </a:lnTo>
                <a:lnTo>
                  <a:pt x="133946" y="0"/>
                </a:lnTo>
                <a:lnTo>
                  <a:pt x="125016" y="0"/>
                </a:lnTo>
                <a:lnTo>
                  <a:pt x="116086" y="0"/>
                </a:lnTo>
                <a:lnTo>
                  <a:pt x="98227" y="8930"/>
                </a:lnTo>
                <a:lnTo>
                  <a:pt x="80368" y="26789"/>
                </a:lnTo>
                <a:lnTo>
                  <a:pt x="62508" y="44648"/>
                </a:lnTo>
                <a:lnTo>
                  <a:pt x="53579" y="71437"/>
                </a:lnTo>
                <a:lnTo>
                  <a:pt x="35719" y="98227"/>
                </a:lnTo>
                <a:lnTo>
                  <a:pt x="17860" y="133945"/>
                </a:lnTo>
                <a:lnTo>
                  <a:pt x="8930" y="169664"/>
                </a:lnTo>
                <a:lnTo>
                  <a:pt x="0" y="196453"/>
                </a:lnTo>
                <a:lnTo>
                  <a:pt x="0" y="232172"/>
                </a:lnTo>
                <a:lnTo>
                  <a:pt x="0" y="250031"/>
                </a:lnTo>
                <a:lnTo>
                  <a:pt x="8930" y="276820"/>
                </a:lnTo>
                <a:lnTo>
                  <a:pt x="17860" y="285750"/>
                </a:lnTo>
                <a:lnTo>
                  <a:pt x="26789" y="294680"/>
                </a:lnTo>
                <a:lnTo>
                  <a:pt x="44649" y="303609"/>
                </a:lnTo>
                <a:lnTo>
                  <a:pt x="62508" y="303609"/>
                </a:lnTo>
                <a:lnTo>
                  <a:pt x="80368" y="294680"/>
                </a:lnTo>
                <a:lnTo>
                  <a:pt x="107157" y="294680"/>
                </a:lnTo>
                <a:lnTo>
                  <a:pt x="125016" y="276820"/>
                </a:lnTo>
                <a:lnTo>
                  <a:pt x="142875" y="258961"/>
                </a:lnTo>
                <a:lnTo>
                  <a:pt x="169664" y="241102"/>
                </a:lnTo>
                <a:lnTo>
                  <a:pt x="187524" y="214312"/>
                </a:lnTo>
                <a:lnTo>
                  <a:pt x="196454" y="187523"/>
                </a:lnTo>
                <a:lnTo>
                  <a:pt x="214313" y="160734"/>
                </a:lnTo>
                <a:lnTo>
                  <a:pt x="214313" y="133945"/>
                </a:lnTo>
                <a:lnTo>
                  <a:pt x="223243" y="107156"/>
                </a:lnTo>
                <a:lnTo>
                  <a:pt x="223243" y="71437"/>
                </a:lnTo>
                <a:lnTo>
                  <a:pt x="214313" y="53578"/>
                </a:lnTo>
                <a:lnTo>
                  <a:pt x="214313" y="26789"/>
                </a:lnTo>
                <a:lnTo>
                  <a:pt x="196454" y="17859"/>
                </a:lnTo>
                <a:lnTo>
                  <a:pt x="187524" y="0"/>
                </a:lnTo>
                <a:lnTo>
                  <a:pt x="169664" y="0"/>
                </a:lnTo>
                <a:lnTo>
                  <a:pt x="151805" y="0"/>
                </a:lnTo>
                <a:lnTo>
                  <a:pt x="133946" y="0"/>
                </a:lnTo>
                <a:lnTo>
                  <a:pt x="125016" y="0"/>
                </a:lnTo>
                <a:lnTo>
                  <a:pt x="125016"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 name="Freeform 15"/>
          <p:cNvSpPr/>
          <p:nvPr/>
        </p:nvSpPr>
        <p:spPr bwMode="auto">
          <a:xfrm>
            <a:off x="5152430" y="1910953"/>
            <a:ext cx="98227" cy="214313"/>
          </a:xfrm>
          <a:custGeom>
            <a:avLst/>
            <a:gdLst/>
            <a:ahLst/>
            <a:cxnLst/>
            <a:rect l="0" t="0" r="0" b="0"/>
            <a:pathLst>
              <a:path w="98227" h="214313">
                <a:moveTo>
                  <a:pt x="0" y="0"/>
                </a:moveTo>
                <a:lnTo>
                  <a:pt x="0" y="17859"/>
                </a:lnTo>
                <a:lnTo>
                  <a:pt x="8929" y="35719"/>
                </a:lnTo>
                <a:lnTo>
                  <a:pt x="8929" y="44648"/>
                </a:lnTo>
                <a:lnTo>
                  <a:pt x="17859" y="62508"/>
                </a:lnTo>
                <a:lnTo>
                  <a:pt x="26789" y="89297"/>
                </a:lnTo>
                <a:lnTo>
                  <a:pt x="35718" y="116086"/>
                </a:lnTo>
                <a:lnTo>
                  <a:pt x="44648" y="133945"/>
                </a:lnTo>
                <a:lnTo>
                  <a:pt x="62508" y="151805"/>
                </a:lnTo>
                <a:lnTo>
                  <a:pt x="71437" y="169664"/>
                </a:lnTo>
                <a:lnTo>
                  <a:pt x="71437" y="187523"/>
                </a:lnTo>
                <a:lnTo>
                  <a:pt x="80367" y="196453"/>
                </a:lnTo>
                <a:lnTo>
                  <a:pt x="89297" y="205383"/>
                </a:lnTo>
                <a:lnTo>
                  <a:pt x="89297" y="214312"/>
                </a:lnTo>
                <a:lnTo>
                  <a:pt x="98226" y="214312"/>
                </a:lnTo>
                <a:lnTo>
                  <a:pt x="98226" y="214312"/>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 name="Freeform 16"/>
          <p:cNvSpPr/>
          <p:nvPr/>
        </p:nvSpPr>
        <p:spPr bwMode="auto">
          <a:xfrm>
            <a:off x="5322094" y="1830586"/>
            <a:ext cx="98227" cy="17860"/>
          </a:xfrm>
          <a:custGeom>
            <a:avLst/>
            <a:gdLst/>
            <a:ahLst/>
            <a:cxnLst/>
            <a:rect l="0" t="0" r="0" b="0"/>
            <a:pathLst>
              <a:path w="98227" h="17860">
                <a:moveTo>
                  <a:pt x="0" y="17859"/>
                </a:moveTo>
                <a:lnTo>
                  <a:pt x="0" y="17859"/>
                </a:lnTo>
                <a:lnTo>
                  <a:pt x="8929" y="17859"/>
                </a:lnTo>
                <a:lnTo>
                  <a:pt x="17859" y="17859"/>
                </a:lnTo>
                <a:lnTo>
                  <a:pt x="26789" y="17859"/>
                </a:lnTo>
                <a:lnTo>
                  <a:pt x="44648" y="8929"/>
                </a:lnTo>
                <a:lnTo>
                  <a:pt x="71437" y="8929"/>
                </a:lnTo>
                <a:lnTo>
                  <a:pt x="98226" y="0"/>
                </a:lnTo>
                <a:lnTo>
                  <a:pt x="98226" y="0"/>
                </a:lnTo>
                <a:lnTo>
                  <a:pt x="98226"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 name="Freeform 17"/>
          <p:cNvSpPr/>
          <p:nvPr/>
        </p:nvSpPr>
        <p:spPr bwMode="auto">
          <a:xfrm>
            <a:off x="5366742" y="1803797"/>
            <a:ext cx="107157" cy="258962"/>
          </a:xfrm>
          <a:custGeom>
            <a:avLst/>
            <a:gdLst/>
            <a:ahLst/>
            <a:cxnLst/>
            <a:rect l="0" t="0" r="0" b="0"/>
            <a:pathLst>
              <a:path w="107157" h="258962">
                <a:moveTo>
                  <a:pt x="107156" y="0"/>
                </a:moveTo>
                <a:lnTo>
                  <a:pt x="107156" y="0"/>
                </a:lnTo>
                <a:lnTo>
                  <a:pt x="89297" y="17859"/>
                </a:lnTo>
                <a:lnTo>
                  <a:pt x="89297" y="17859"/>
                </a:lnTo>
                <a:lnTo>
                  <a:pt x="71438" y="44648"/>
                </a:lnTo>
                <a:lnTo>
                  <a:pt x="53578" y="71437"/>
                </a:lnTo>
                <a:lnTo>
                  <a:pt x="35719" y="98226"/>
                </a:lnTo>
                <a:lnTo>
                  <a:pt x="17860" y="133945"/>
                </a:lnTo>
                <a:lnTo>
                  <a:pt x="8930" y="160734"/>
                </a:lnTo>
                <a:lnTo>
                  <a:pt x="8930" y="196453"/>
                </a:lnTo>
                <a:lnTo>
                  <a:pt x="0" y="214312"/>
                </a:lnTo>
                <a:lnTo>
                  <a:pt x="0" y="232172"/>
                </a:lnTo>
                <a:lnTo>
                  <a:pt x="0" y="250031"/>
                </a:lnTo>
                <a:lnTo>
                  <a:pt x="0" y="258961"/>
                </a:lnTo>
                <a:lnTo>
                  <a:pt x="0" y="25896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 name="Freeform 18"/>
          <p:cNvSpPr/>
          <p:nvPr/>
        </p:nvSpPr>
        <p:spPr bwMode="auto">
          <a:xfrm>
            <a:off x="5482828" y="1821656"/>
            <a:ext cx="116087" cy="294681"/>
          </a:xfrm>
          <a:custGeom>
            <a:avLst/>
            <a:gdLst/>
            <a:ahLst/>
            <a:cxnLst/>
            <a:rect l="0" t="0" r="0" b="0"/>
            <a:pathLst>
              <a:path w="116087" h="294681">
                <a:moveTo>
                  <a:pt x="0" y="53578"/>
                </a:moveTo>
                <a:lnTo>
                  <a:pt x="0" y="62508"/>
                </a:lnTo>
                <a:lnTo>
                  <a:pt x="8930" y="71438"/>
                </a:lnTo>
                <a:lnTo>
                  <a:pt x="8930" y="71438"/>
                </a:lnTo>
                <a:lnTo>
                  <a:pt x="17860" y="80367"/>
                </a:lnTo>
                <a:lnTo>
                  <a:pt x="26789" y="80367"/>
                </a:lnTo>
                <a:lnTo>
                  <a:pt x="35719" y="80367"/>
                </a:lnTo>
                <a:lnTo>
                  <a:pt x="44649" y="80367"/>
                </a:lnTo>
                <a:lnTo>
                  <a:pt x="53578" y="80367"/>
                </a:lnTo>
                <a:lnTo>
                  <a:pt x="62508" y="71438"/>
                </a:lnTo>
                <a:lnTo>
                  <a:pt x="80367" y="62508"/>
                </a:lnTo>
                <a:lnTo>
                  <a:pt x="89297" y="44648"/>
                </a:lnTo>
                <a:lnTo>
                  <a:pt x="98227" y="26789"/>
                </a:lnTo>
                <a:lnTo>
                  <a:pt x="107156" y="17859"/>
                </a:lnTo>
                <a:lnTo>
                  <a:pt x="107156" y="0"/>
                </a:lnTo>
                <a:lnTo>
                  <a:pt x="116086" y="0"/>
                </a:lnTo>
                <a:lnTo>
                  <a:pt x="116086" y="0"/>
                </a:lnTo>
                <a:lnTo>
                  <a:pt x="116086" y="0"/>
                </a:lnTo>
                <a:lnTo>
                  <a:pt x="116086" y="8930"/>
                </a:lnTo>
                <a:lnTo>
                  <a:pt x="116086" y="26789"/>
                </a:lnTo>
                <a:lnTo>
                  <a:pt x="116086" y="44648"/>
                </a:lnTo>
                <a:lnTo>
                  <a:pt x="107156" y="80367"/>
                </a:lnTo>
                <a:lnTo>
                  <a:pt x="98227" y="107156"/>
                </a:lnTo>
                <a:lnTo>
                  <a:pt x="89297" y="142875"/>
                </a:lnTo>
                <a:lnTo>
                  <a:pt x="89297" y="169664"/>
                </a:lnTo>
                <a:lnTo>
                  <a:pt x="80367" y="205383"/>
                </a:lnTo>
                <a:lnTo>
                  <a:pt x="80367" y="232172"/>
                </a:lnTo>
                <a:lnTo>
                  <a:pt x="71438" y="250031"/>
                </a:lnTo>
                <a:lnTo>
                  <a:pt x="71438" y="267891"/>
                </a:lnTo>
                <a:lnTo>
                  <a:pt x="71438" y="276820"/>
                </a:lnTo>
                <a:lnTo>
                  <a:pt x="71438" y="294680"/>
                </a:lnTo>
                <a:lnTo>
                  <a:pt x="71438" y="294680"/>
                </a:lnTo>
                <a:lnTo>
                  <a:pt x="71438" y="294680"/>
                </a:lnTo>
                <a:lnTo>
                  <a:pt x="71438" y="294680"/>
                </a:lnTo>
                <a:lnTo>
                  <a:pt x="71438" y="29468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 name="Freeform 19"/>
          <p:cNvSpPr/>
          <p:nvPr/>
        </p:nvSpPr>
        <p:spPr bwMode="auto">
          <a:xfrm>
            <a:off x="5866805" y="1857375"/>
            <a:ext cx="107157" cy="8930"/>
          </a:xfrm>
          <a:custGeom>
            <a:avLst/>
            <a:gdLst/>
            <a:ahLst/>
            <a:cxnLst/>
            <a:rect l="0" t="0" r="0" b="0"/>
            <a:pathLst>
              <a:path w="107157" h="8930">
                <a:moveTo>
                  <a:pt x="0" y="8929"/>
                </a:moveTo>
                <a:lnTo>
                  <a:pt x="17859" y="8929"/>
                </a:lnTo>
                <a:lnTo>
                  <a:pt x="35718" y="8929"/>
                </a:lnTo>
                <a:lnTo>
                  <a:pt x="35718" y="8929"/>
                </a:lnTo>
                <a:lnTo>
                  <a:pt x="62508" y="0"/>
                </a:lnTo>
                <a:lnTo>
                  <a:pt x="80367" y="0"/>
                </a:lnTo>
                <a:lnTo>
                  <a:pt x="98226" y="0"/>
                </a:lnTo>
                <a:lnTo>
                  <a:pt x="107156" y="0"/>
                </a:lnTo>
                <a:lnTo>
                  <a:pt x="107156"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 name="Freeform 20"/>
          <p:cNvSpPr/>
          <p:nvPr/>
        </p:nvSpPr>
        <p:spPr bwMode="auto">
          <a:xfrm>
            <a:off x="5911453" y="2035969"/>
            <a:ext cx="62509" cy="1"/>
          </a:xfrm>
          <a:custGeom>
            <a:avLst/>
            <a:gdLst/>
            <a:ahLst/>
            <a:cxnLst/>
            <a:rect l="0" t="0" r="0" b="0"/>
            <a:pathLst>
              <a:path w="62509" h="1">
                <a:moveTo>
                  <a:pt x="0" y="0"/>
                </a:moveTo>
                <a:lnTo>
                  <a:pt x="8930" y="0"/>
                </a:lnTo>
                <a:lnTo>
                  <a:pt x="17860" y="0"/>
                </a:lnTo>
                <a:lnTo>
                  <a:pt x="17860" y="0"/>
                </a:lnTo>
                <a:lnTo>
                  <a:pt x="35719" y="0"/>
                </a:lnTo>
                <a:lnTo>
                  <a:pt x="53578" y="0"/>
                </a:lnTo>
                <a:lnTo>
                  <a:pt x="62508" y="0"/>
                </a:lnTo>
                <a:lnTo>
                  <a:pt x="62508"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 name="Freeform 21"/>
          <p:cNvSpPr/>
          <p:nvPr/>
        </p:nvSpPr>
        <p:spPr bwMode="auto">
          <a:xfrm>
            <a:off x="6420445" y="1759148"/>
            <a:ext cx="35720" cy="267892"/>
          </a:xfrm>
          <a:custGeom>
            <a:avLst/>
            <a:gdLst/>
            <a:ahLst/>
            <a:cxnLst/>
            <a:rect l="0" t="0" r="0" b="0"/>
            <a:pathLst>
              <a:path w="35720" h="267892">
                <a:moveTo>
                  <a:pt x="35719" y="0"/>
                </a:moveTo>
                <a:lnTo>
                  <a:pt x="35719" y="0"/>
                </a:lnTo>
                <a:lnTo>
                  <a:pt x="35719" y="8930"/>
                </a:lnTo>
                <a:lnTo>
                  <a:pt x="35719" y="8930"/>
                </a:lnTo>
                <a:lnTo>
                  <a:pt x="35719" y="17860"/>
                </a:lnTo>
                <a:lnTo>
                  <a:pt x="26789" y="44649"/>
                </a:lnTo>
                <a:lnTo>
                  <a:pt x="26789" y="62508"/>
                </a:lnTo>
                <a:lnTo>
                  <a:pt x="26789" y="89297"/>
                </a:lnTo>
                <a:lnTo>
                  <a:pt x="17860" y="116086"/>
                </a:lnTo>
                <a:lnTo>
                  <a:pt x="17860" y="142875"/>
                </a:lnTo>
                <a:lnTo>
                  <a:pt x="8930" y="169664"/>
                </a:lnTo>
                <a:lnTo>
                  <a:pt x="8930" y="196453"/>
                </a:lnTo>
                <a:lnTo>
                  <a:pt x="0" y="214313"/>
                </a:lnTo>
                <a:lnTo>
                  <a:pt x="0" y="232172"/>
                </a:lnTo>
                <a:lnTo>
                  <a:pt x="0" y="241102"/>
                </a:lnTo>
                <a:lnTo>
                  <a:pt x="0" y="250031"/>
                </a:lnTo>
                <a:lnTo>
                  <a:pt x="8930" y="258961"/>
                </a:lnTo>
                <a:lnTo>
                  <a:pt x="8930" y="267891"/>
                </a:lnTo>
                <a:lnTo>
                  <a:pt x="8930" y="26789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3" name="Freeform 22"/>
          <p:cNvSpPr/>
          <p:nvPr/>
        </p:nvSpPr>
        <p:spPr bwMode="auto">
          <a:xfrm>
            <a:off x="6518672" y="1768078"/>
            <a:ext cx="205384" cy="214313"/>
          </a:xfrm>
          <a:custGeom>
            <a:avLst/>
            <a:gdLst/>
            <a:ahLst/>
            <a:cxnLst/>
            <a:rect l="0" t="0" r="0" b="0"/>
            <a:pathLst>
              <a:path w="205384" h="214313">
                <a:moveTo>
                  <a:pt x="26789" y="62508"/>
                </a:moveTo>
                <a:lnTo>
                  <a:pt x="17859" y="80367"/>
                </a:lnTo>
                <a:lnTo>
                  <a:pt x="8930" y="98226"/>
                </a:lnTo>
                <a:lnTo>
                  <a:pt x="8930" y="107156"/>
                </a:lnTo>
                <a:lnTo>
                  <a:pt x="0" y="133945"/>
                </a:lnTo>
                <a:lnTo>
                  <a:pt x="0" y="160734"/>
                </a:lnTo>
                <a:lnTo>
                  <a:pt x="8930" y="187523"/>
                </a:lnTo>
                <a:lnTo>
                  <a:pt x="17859" y="196453"/>
                </a:lnTo>
                <a:lnTo>
                  <a:pt x="26789" y="214312"/>
                </a:lnTo>
                <a:lnTo>
                  <a:pt x="44648" y="214312"/>
                </a:lnTo>
                <a:lnTo>
                  <a:pt x="62508" y="214312"/>
                </a:lnTo>
                <a:lnTo>
                  <a:pt x="80367" y="214312"/>
                </a:lnTo>
                <a:lnTo>
                  <a:pt x="107156" y="205383"/>
                </a:lnTo>
                <a:lnTo>
                  <a:pt x="125016" y="196453"/>
                </a:lnTo>
                <a:lnTo>
                  <a:pt x="142875" y="187523"/>
                </a:lnTo>
                <a:lnTo>
                  <a:pt x="160734" y="169664"/>
                </a:lnTo>
                <a:lnTo>
                  <a:pt x="178594" y="142875"/>
                </a:lnTo>
                <a:lnTo>
                  <a:pt x="187523" y="125016"/>
                </a:lnTo>
                <a:lnTo>
                  <a:pt x="205383" y="98226"/>
                </a:lnTo>
                <a:lnTo>
                  <a:pt x="205383" y="71437"/>
                </a:lnTo>
                <a:lnTo>
                  <a:pt x="205383" y="53578"/>
                </a:lnTo>
                <a:lnTo>
                  <a:pt x="205383" y="35719"/>
                </a:lnTo>
                <a:lnTo>
                  <a:pt x="196453" y="17859"/>
                </a:lnTo>
                <a:lnTo>
                  <a:pt x="178594" y="8930"/>
                </a:lnTo>
                <a:lnTo>
                  <a:pt x="160734" y="0"/>
                </a:lnTo>
                <a:lnTo>
                  <a:pt x="142875" y="0"/>
                </a:lnTo>
                <a:lnTo>
                  <a:pt x="116086" y="8930"/>
                </a:lnTo>
                <a:lnTo>
                  <a:pt x="89297" y="17859"/>
                </a:lnTo>
                <a:lnTo>
                  <a:pt x="62508" y="26789"/>
                </a:lnTo>
                <a:lnTo>
                  <a:pt x="44648" y="44648"/>
                </a:lnTo>
                <a:lnTo>
                  <a:pt x="26789" y="53578"/>
                </a:lnTo>
                <a:lnTo>
                  <a:pt x="8930" y="71437"/>
                </a:lnTo>
                <a:lnTo>
                  <a:pt x="0" y="89297"/>
                </a:lnTo>
                <a:lnTo>
                  <a:pt x="0" y="98226"/>
                </a:lnTo>
                <a:lnTo>
                  <a:pt x="0" y="98226"/>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4" name="Freeform 23"/>
          <p:cNvSpPr/>
          <p:nvPr/>
        </p:nvSpPr>
        <p:spPr bwMode="auto">
          <a:xfrm>
            <a:off x="6795492" y="1777008"/>
            <a:ext cx="187525" cy="196454"/>
          </a:xfrm>
          <a:custGeom>
            <a:avLst/>
            <a:gdLst/>
            <a:ahLst/>
            <a:cxnLst/>
            <a:rect l="0" t="0" r="0" b="0"/>
            <a:pathLst>
              <a:path w="187525" h="196454">
                <a:moveTo>
                  <a:pt x="53578" y="44648"/>
                </a:moveTo>
                <a:lnTo>
                  <a:pt x="44649" y="53578"/>
                </a:lnTo>
                <a:lnTo>
                  <a:pt x="35719" y="71437"/>
                </a:lnTo>
                <a:lnTo>
                  <a:pt x="26789" y="80367"/>
                </a:lnTo>
                <a:lnTo>
                  <a:pt x="17860" y="107156"/>
                </a:lnTo>
                <a:lnTo>
                  <a:pt x="8930" y="125015"/>
                </a:lnTo>
                <a:lnTo>
                  <a:pt x="8930" y="151804"/>
                </a:lnTo>
                <a:lnTo>
                  <a:pt x="8930" y="169664"/>
                </a:lnTo>
                <a:lnTo>
                  <a:pt x="8930" y="187523"/>
                </a:lnTo>
                <a:lnTo>
                  <a:pt x="26789" y="196453"/>
                </a:lnTo>
                <a:lnTo>
                  <a:pt x="44649" y="196453"/>
                </a:lnTo>
                <a:lnTo>
                  <a:pt x="62508" y="196453"/>
                </a:lnTo>
                <a:lnTo>
                  <a:pt x="80367" y="187523"/>
                </a:lnTo>
                <a:lnTo>
                  <a:pt x="107156" y="178593"/>
                </a:lnTo>
                <a:lnTo>
                  <a:pt x="125016" y="160734"/>
                </a:lnTo>
                <a:lnTo>
                  <a:pt x="151805" y="142875"/>
                </a:lnTo>
                <a:lnTo>
                  <a:pt x="160735" y="125015"/>
                </a:lnTo>
                <a:lnTo>
                  <a:pt x="178594" y="98226"/>
                </a:lnTo>
                <a:lnTo>
                  <a:pt x="178594" y="71437"/>
                </a:lnTo>
                <a:lnTo>
                  <a:pt x="187524" y="44648"/>
                </a:lnTo>
                <a:lnTo>
                  <a:pt x="178594" y="26789"/>
                </a:lnTo>
                <a:lnTo>
                  <a:pt x="178594" y="8929"/>
                </a:lnTo>
                <a:lnTo>
                  <a:pt x="160735" y="0"/>
                </a:lnTo>
                <a:lnTo>
                  <a:pt x="142875" y="0"/>
                </a:lnTo>
                <a:lnTo>
                  <a:pt x="116086" y="0"/>
                </a:lnTo>
                <a:lnTo>
                  <a:pt x="89297" y="8929"/>
                </a:lnTo>
                <a:lnTo>
                  <a:pt x="62508" y="26789"/>
                </a:lnTo>
                <a:lnTo>
                  <a:pt x="44649" y="44648"/>
                </a:lnTo>
                <a:lnTo>
                  <a:pt x="26789" y="62507"/>
                </a:lnTo>
                <a:lnTo>
                  <a:pt x="8930" y="89296"/>
                </a:lnTo>
                <a:lnTo>
                  <a:pt x="0" y="98226"/>
                </a:lnTo>
                <a:lnTo>
                  <a:pt x="0" y="107156"/>
                </a:lnTo>
                <a:lnTo>
                  <a:pt x="0" y="107156"/>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5" name="Freeform 24"/>
          <p:cNvSpPr/>
          <p:nvPr/>
        </p:nvSpPr>
        <p:spPr bwMode="auto">
          <a:xfrm>
            <a:off x="7054453" y="1741289"/>
            <a:ext cx="223243" cy="232173"/>
          </a:xfrm>
          <a:custGeom>
            <a:avLst/>
            <a:gdLst/>
            <a:ahLst/>
            <a:cxnLst/>
            <a:rect l="0" t="0" r="0" b="0"/>
            <a:pathLst>
              <a:path w="223243" h="232173">
                <a:moveTo>
                  <a:pt x="17860" y="62508"/>
                </a:moveTo>
                <a:lnTo>
                  <a:pt x="17860" y="80367"/>
                </a:lnTo>
                <a:lnTo>
                  <a:pt x="8930" y="98226"/>
                </a:lnTo>
                <a:lnTo>
                  <a:pt x="8930" y="107156"/>
                </a:lnTo>
                <a:lnTo>
                  <a:pt x="0" y="133945"/>
                </a:lnTo>
                <a:lnTo>
                  <a:pt x="0" y="160734"/>
                </a:lnTo>
                <a:lnTo>
                  <a:pt x="0" y="178594"/>
                </a:lnTo>
                <a:lnTo>
                  <a:pt x="8930" y="196453"/>
                </a:lnTo>
                <a:lnTo>
                  <a:pt x="17860" y="214312"/>
                </a:lnTo>
                <a:lnTo>
                  <a:pt x="35719" y="223242"/>
                </a:lnTo>
                <a:lnTo>
                  <a:pt x="53578" y="232172"/>
                </a:lnTo>
                <a:lnTo>
                  <a:pt x="71438" y="232172"/>
                </a:lnTo>
                <a:lnTo>
                  <a:pt x="98227" y="232172"/>
                </a:lnTo>
                <a:lnTo>
                  <a:pt x="116086" y="223242"/>
                </a:lnTo>
                <a:lnTo>
                  <a:pt x="142875" y="214312"/>
                </a:lnTo>
                <a:lnTo>
                  <a:pt x="160735" y="196453"/>
                </a:lnTo>
                <a:lnTo>
                  <a:pt x="178594" y="169664"/>
                </a:lnTo>
                <a:lnTo>
                  <a:pt x="196453" y="151805"/>
                </a:lnTo>
                <a:lnTo>
                  <a:pt x="214313" y="125015"/>
                </a:lnTo>
                <a:lnTo>
                  <a:pt x="223242" y="107156"/>
                </a:lnTo>
                <a:lnTo>
                  <a:pt x="223242" y="80367"/>
                </a:lnTo>
                <a:lnTo>
                  <a:pt x="223242" y="53578"/>
                </a:lnTo>
                <a:lnTo>
                  <a:pt x="214313" y="35719"/>
                </a:lnTo>
                <a:lnTo>
                  <a:pt x="196453" y="17859"/>
                </a:lnTo>
                <a:lnTo>
                  <a:pt x="178594" y="8930"/>
                </a:lnTo>
                <a:lnTo>
                  <a:pt x="160735" y="0"/>
                </a:lnTo>
                <a:lnTo>
                  <a:pt x="133945" y="0"/>
                </a:lnTo>
                <a:lnTo>
                  <a:pt x="107156" y="8930"/>
                </a:lnTo>
                <a:lnTo>
                  <a:pt x="71438" y="26789"/>
                </a:lnTo>
                <a:lnTo>
                  <a:pt x="71438" y="26789"/>
                </a:lnTo>
                <a:lnTo>
                  <a:pt x="71438" y="2678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6" name="Freeform 25"/>
          <p:cNvSpPr/>
          <p:nvPr/>
        </p:nvSpPr>
        <p:spPr bwMode="auto">
          <a:xfrm>
            <a:off x="4929188" y="2277070"/>
            <a:ext cx="187524" cy="339329"/>
          </a:xfrm>
          <a:custGeom>
            <a:avLst/>
            <a:gdLst/>
            <a:ahLst/>
            <a:cxnLst/>
            <a:rect l="0" t="0" r="0" b="0"/>
            <a:pathLst>
              <a:path w="187524" h="339329">
                <a:moveTo>
                  <a:pt x="0" y="8930"/>
                </a:moveTo>
                <a:lnTo>
                  <a:pt x="0" y="17859"/>
                </a:lnTo>
                <a:lnTo>
                  <a:pt x="0" y="17859"/>
                </a:lnTo>
                <a:lnTo>
                  <a:pt x="8929" y="26789"/>
                </a:lnTo>
                <a:lnTo>
                  <a:pt x="8929" y="44649"/>
                </a:lnTo>
                <a:lnTo>
                  <a:pt x="17859" y="62508"/>
                </a:lnTo>
                <a:lnTo>
                  <a:pt x="17859" y="80367"/>
                </a:lnTo>
                <a:lnTo>
                  <a:pt x="26789" y="107156"/>
                </a:lnTo>
                <a:lnTo>
                  <a:pt x="35718" y="133945"/>
                </a:lnTo>
                <a:lnTo>
                  <a:pt x="44648" y="160734"/>
                </a:lnTo>
                <a:lnTo>
                  <a:pt x="53578" y="178594"/>
                </a:lnTo>
                <a:lnTo>
                  <a:pt x="62507" y="205383"/>
                </a:lnTo>
                <a:lnTo>
                  <a:pt x="71437" y="232172"/>
                </a:lnTo>
                <a:lnTo>
                  <a:pt x="71437" y="250032"/>
                </a:lnTo>
                <a:lnTo>
                  <a:pt x="80367" y="267891"/>
                </a:lnTo>
                <a:lnTo>
                  <a:pt x="98226" y="285750"/>
                </a:lnTo>
                <a:lnTo>
                  <a:pt x="107156" y="303610"/>
                </a:lnTo>
                <a:lnTo>
                  <a:pt x="116085" y="321469"/>
                </a:lnTo>
                <a:lnTo>
                  <a:pt x="125015" y="330399"/>
                </a:lnTo>
                <a:lnTo>
                  <a:pt x="125015" y="339328"/>
                </a:lnTo>
                <a:lnTo>
                  <a:pt x="133945" y="339328"/>
                </a:lnTo>
                <a:lnTo>
                  <a:pt x="142875" y="339328"/>
                </a:lnTo>
                <a:lnTo>
                  <a:pt x="142875" y="339328"/>
                </a:lnTo>
                <a:lnTo>
                  <a:pt x="151804" y="339328"/>
                </a:lnTo>
                <a:lnTo>
                  <a:pt x="160734" y="339328"/>
                </a:lnTo>
                <a:lnTo>
                  <a:pt x="160734" y="330399"/>
                </a:lnTo>
                <a:lnTo>
                  <a:pt x="169664" y="312539"/>
                </a:lnTo>
                <a:lnTo>
                  <a:pt x="169664" y="303610"/>
                </a:lnTo>
                <a:lnTo>
                  <a:pt x="178593" y="285750"/>
                </a:lnTo>
                <a:lnTo>
                  <a:pt x="178593" y="258961"/>
                </a:lnTo>
                <a:lnTo>
                  <a:pt x="178593" y="241102"/>
                </a:lnTo>
                <a:lnTo>
                  <a:pt x="178593" y="214313"/>
                </a:lnTo>
                <a:lnTo>
                  <a:pt x="178593" y="178594"/>
                </a:lnTo>
                <a:lnTo>
                  <a:pt x="178593" y="151805"/>
                </a:lnTo>
                <a:lnTo>
                  <a:pt x="178593" y="125016"/>
                </a:lnTo>
                <a:lnTo>
                  <a:pt x="178593" y="98227"/>
                </a:lnTo>
                <a:lnTo>
                  <a:pt x="178593" y="71438"/>
                </a:lnTo>
                <a:lnTo>
                  <a:pt x="178593" y="53578"/>
                </a:lnTo>
                <a:lnTo>
                  <a:pt x="178593" y="35719"/>
                </a:lnTo>
                <a:lnTo>
                  <a:pt x="187523" y="17859"/>
                </a:lnTo>
                <a:lnTo>
                  <a:pt x="187523" y="8930"/>
                </a:lnTo>
                <a:lnTo>
                  <a:pt x="187523" y="0"/>
                </a:lnTo>
                <a:lnTo>
                  <a:pt x="187523" y="0"/>
                </a:lnTo>
                <a:lnTo>
                  <a:pt x="187523" y="0"/>
                </a:lnTo>
                <a:lnTo>
                  <a:pt x="187523"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7" name="Freeform 26"/>
          <p:cNvSpPr/>
          <p:nvPr/>
        </p:nvSpPr>
        <p:spPr bwMode="auto">
          <a:xfrm>
            <a:off x="5232797" y="2268140"/>
            <a:ext cx="250032" cy="276822"/>
          </a:xfrm>
          <a:custGeom>
            <a:avLst/>
            <a:gdLst/>
            <a:ahLst/>
            <a:cxnLst/>
            <a:rect l="0" t="0" r="0" b="0"/>
            <a:pathLst>
              <a:path w="250032" h="276822">
                <a:moveTo>
                  <a:pt x="142875" y="8930"/>
                </a:moveTo>
                <a:lnTo>
                  <a:pt x="142875" y="8930"/>
                </a:lnTo>
                <a:lnTo>
                  <a:pt x="142875" y="0"/>
                </a:lnTo>
                <a:lnTo>
                  <a:pt x="142875" y="0"/>
                </a:lnTo>
                <a:lnTo>
                  <a:pt x="142875" y="0"/>
                </a:lnTo>
                <a:lnTo>
                  <a:pt x="133945" y="0"/>
                </a:lnTo>
                <a:lnTo>
                  <a:pt x="125016" y="0"/>
                </a:lnTo>
                <a:lnTo>
                  <a:pt x="116086" y="8930"/>
                </a:lnTo>
                <a:lnTo>
                  <a:pt x="98226" y="17860"/>
                </a:lnTo>
                <a:lnTo>
                  <a:pt x="80367" y="35719"/>
                </a:lnTo>
                <a:lnTo>
                  <a:pt x="62508" y="53579"/>
                </a:lnTo>
                <a:lnTo>
                  <a:pt x="44648" y="71438"/>
                </a:lnTo>
                <a:lnTo>
                  <a:pt x="26789" y="98227"/>
                </a:lnTo>
                <a:lnTo>
                  <a:pt x="17859" y="116086"/>
                </a:lnTo>
                <a:lnTo>
                  <a:pt x="8930" y="142875"/>
                </a:lnTo>
                <a:lnTo>
                  <a:pt x="0" y="160735"/>
                </a:lnTo>
                <a:lnTo>
                  <a:pt x="0" y="187524"/>
                </a:lnTo>
                <a:lnTo>
                  <a:pt x="8930" y="205383"/>
                </a:lnTo>
                <a:lnTo>
                  <a:pt x="17859" y="223243"/>
                </a:lnTo>
                <a:lnTo>
                  <a:pt x="26789" y="241102"/>
                </a:lnTo>
                <a:lnTo>
                  <a:pt x="44648" y="250032"/>
                </a:lnTo>
                <a:lnTo>
                  <a:pt x="62508" y="258962"/>
                </a:lnTo>
                <a:lnTo>
                  <a:pt x="89297" y="267891"/>
                </a:lnTo>
                <a:lnTo>
                  <a:pt x="107156" y="276821"/>
                </a:lnTo>
                <a:lnTo>
                  <a:pt x="125016" y="276821"/>
                </a:lnTo>
                <a:lnTo>
                  <a:pt x="151805" y="276821"/>
                </a:lnTo>
                <a:lnTo>
                  <a:pt x="169664" y="276821"/>
                </a:lnTo>
                <a:lnTo>
                  <a:pt x="196453" y="276821"/>
                </a:lnTo>
                <a:lnTo>
                  <a:pt x="214312" y="276821"/>
                </a:lnTo>
                <a:lnTo>
                  <a:pt x="241101" y="267891"/>
                </a:lnTo>
                <a:lnTo>
                  <a:pt x="250031" y="267891"/>
                </a:lnTo>
                <a:lnTo>
                  <a:pt x="250031" y="26789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8" name="Freeform 27"/>
          <p:cNvSpPr/>
          <p:nvPr/>
        </p:nvSpPr>
        <p:spPr bwMode="auto">
          <a:xfrm>
            <a:off x="5661422" y="2339578"/>
            <a:ext cx="125017" cy="26790"/>
          </a:xfrm>
          <a:custGeom>
            <a:avLst/>
            <a:gdLst/>
            <a:ahLst/>
            <a:cxnLst/>
            <a:rect l="0" t="0" r="0" b="0"/>
            <a:pathLst>
              <a:path w="125017" h="26790">
                <a:moveTo>
                  <a:pt x="0" y="26789"/>
                </a:moveTo>
                <a:lnTo>
                  <a:pt x="8930" y="17859"/>
                </a:lnTo>
                <a:lnTo>
                  <a:pt x="26789" y="17859"/>
                </a:lnTo>
                <a:lnTo>
                  <a:pt x="26789" y="8930"/>
                </a:lnTo>
                <a:lnTo>
                  <a:pt x="53578" y="8930"/>
                </a:lnTo>
                <a:lnTo>
                  <a:pt x="71437" y="8930"/>
                </a:lnTo>
                <a:lnTo>
                  <a:pt x="89297" y="0"/>
                </a:lnTo>
                <a:lnTo>
                  <a:pt x="107156" y="0"/>
                </a:lnTo>
                <a:lnTo>
                  <a:pt x="116086" y="0"/>
                </a:lnTo>
                <a:lnTo>
                  <a:pt x="125016" y="0"/>
                </a:lnTo>
                <a:lnTo>
                  <a:pt x="125016"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9" name="Freeform 28"/>
          <p:cNvSpPr/>
          <p:nvPr/>
        </p:nvSpPr>
        <p:spPr bwMode="auto">
          <a:xfrm>
            <a:off x="5697141" y="2527102"/>
            <a:ext cx="232173" cy="26790"/>
          </a:xfrm>
          <a:custGeom>
            <a:avLst/>
            <a:gdLst/>
            <a:ahLst/>
            <a:cxnLst/>
            <a:rect l="0" t="0" r="0" b="0"/>
            <a:pathLst>
              <a:path w="232173" h="26790">
                <a:moveTo>
                  <a:pt x="0" y="26789"/>
                </a:moveTo>
                <a:lnTo>
                  <a:pt x="8929" y="26789"/>
                </a:lnTo>
                <a:lnTo>
                  <a:pt x="17859" y="26789"/>
                </a:lnTo>
                <a:lnTo>
                  <a:pt x="26789" y="26789"/>
                </a:lnTo>
                <a:lnTo>
                  <a:pt x="44648" y="17859"/>
                </a:lnTo>
                <a:lnTo>
                  <a:pt x="80367" y="17859"/>
                </a:lnTo>
                <a:lnTo>
                  <a:pt x="107156" y="17859"/>
                </a:lnTo>
                <a:lnTo>
                  <a:pt x="142875" y="8929"/>
                </a:lnTo>
                <a:lnTo>
                  <a:pt x="178593" y="8929"/>
                </a:lnTo>
                <a:lnTo>
                  <a:pt x="205382" y="0"/>
                </a:lnTo>
                <a:lnTo>
                  <a:pt x="223242" y="0"/>
                </a:lnTo>
                <a:lnTo>
                  <a:pt x="232172" y="0"/>
                </a:lnTo>
                <a:lnTo>
                  <a:pt x="232172"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0" name="Freeform 29"/>
          <p:cNvSpPr/>
          <p:nvPr/>
        </p:nvSpPr>
        <p:spPr bwMode="auto">
          <a:xfrm>
            <a:off x="6438305" y="2196703"/>
            <a:ext cx="223243" cy="401837"/>
          </a:xfrm>
          <a:custGeom>
            <a:avLst/>
            <a:gdLst/>
            <a:ahLst/>
            <a:cxnLst/>
            <a:rect l="0" t="0" r="0" b="0"/>
            <a:pathLst>
              <a:path w="223243" h="401837">
                <a:moveTo>
                  <a:pt x="53578" y="44648"/>
                </a:move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44648"/>
                </a:lnTo>
                <a:lnTo>
                  <a:pt x="53578" y="35719"/>
                </a:lnTo>
                <a:lnTo>
                  <a:pt x="53578" y="35719"/>
                </a:lnTo>
                <a:lnTo>
                  <a:pt x="53578" y="35719"/>
                </a:lnTo>
                <a:lnTo>
                  <a:pt x="53578" y="35719"/>
                </a:lnTo>
                <a:lnTo>
                  <a:pt x="53578" y="35719"/>
                </a:lnTo>
                <a:lnTo>
                  <a:pt x="53578" y="35719"/>
                </a:lnTo>
                <a:lnTo>
                  <a:pt x="53578" y="35719"/>
                </a:lnTo>
                <a:lnTo>
                  <a:pt x="53578" y="35719"/>
                </a:lnTo>
                <a:lnTo>
                  <a:pt x="53578" y="35719"/>
                </a:lnTo>
                <a:lnTo>
                  <a:pt x="53578" y="35719"/>
                </a:lnTo>
                <a:lnTo>
                  <a:pt x="53578" y="35719"/>
                </a:lnTo>
                <a:lnTo>
                  <a:pt x="53578" y="26789"/>
                </a:lnTo>
                <a:lnTo>
                  <a:pt x="53578" y="26789"/>
                </a:lnTo>
                <a:lnTo>
                  <a:pt x="53578" y="26789"/>
                </a:lnTo>
                <a:lnTo>
                  <a:pt x="53578" y="26789"/>
                </a:lnTo>
                <a:lnTo>
                  <a:pt x="53578" y="26789"/>
                </a:lnTo>
                <a:lnTo>
                  <a:pt x="53578" y="26789"/>
                </a:lnTo>
                <a:lnTo>
                  <a:pt x="53578" y="26789"/>
                </a:lnTo>
                <a:lnTo>
                  <a:pt x="53578" y="17859"/>
                </a:lnTo>
                <a:lnTo>
                  <a:pt x="53578" y="17859"/>
                </a:lnTo>
                <a:lnTo>
                  <a:pt x="62508" y="8930"/>
                </a:lnTo>
                <a:lnTo>
                  <a:pt x="62508" y="8930"/>
                </a:lnTo>
                <a:lnTo>
                  <a:pt x="71437" y="8930"/>
                </a:lnTo>
                <a:lnTo>
                  <a:pt x="80367" y="0"/>
                </a:lnTo>
                <a:lnTo>
                  <a:pt x="89297" y="0"/>
                </a:lnTo>
                <a:lnTo>
                  <a:pt x="98226" y="0"/>
                </a:lnTo>
                <a:lnTo>
                  <a:pt x="107156" y="8930"/>
                </a:lnTo>
                <a:lnTo>
                  <a:pt x="125015" y="8930"/>
                </a:lnTo>
                <a:lnTo>
                  <a:pt x="133945" y="17859"/>
                </a:lnTo>
                <a:lnTo>
                  <a:pt x="142875" y="17859"/>
                </a:lnTo>
                <a:lnTo>
                  <a:pt x="151804" y="26789"/>
                </a:lnTo>
                <a:lnTo>
                  <a:pt x="160734" y="35719"/>
                </a:lnTo>
                <a:lnTo>
                  <a:pt x="169664" y="53578"/>
                </a:lnTo>
                <a:lnTo>
                  <a:pt x="178593" y="62508"/>
                </a:lnTo>
                <a:lnTo>
                  <a:pt x="178593" y="80367"/>
                </a:lnTo>
                <a:lnTo>
                  <a:pt x="178593" y="89297"/>
                </a:lnTo>
                <a:lnTo>
                  <a:pt x="178593" y="98226"/>
                </a:lnTo>
                <a:lnTo>
                  <a:pt x="178593" y="116086"/>
                </a:lnTo>
                <a:lnTo>
                  <a:pt x="169664" y="125016"/>
                </a:lnTo>
                <a:lnTo>
                  <a:pt x="160734" y="142875"/>
                </a:lnTo>
                <a:lnTo>
                  <a:pt x="142875" y="151805"/>
                </a:lnTo>
                <a:lnTo>
                  <a:pt x="133945" y="160734"/>
                </a:lnTo>
                <a:lnTo>
                  <a:pt x="116086" y="169664"/>
                </a:lnTo>
                <a:lnTo>
                  <a:pt x="107156" y="178594"/>
                </a:lnTo>
                <a:lnTo>
                  <a:pt x="89297" y="187523"/>
                </a:lnTo>
                <a:lnTo>
                  <a:pt x="80367" y="187523"/>
                </a:lnTo>
                <a:lnTo>
                  <a:pt x="71437" y="196453"/>
                </a:lnTo>
                <a:lnTo>
                  <a:pt x="62508" y="196453"/>
                </a:lnTo>
                <a:lnTo>
                  <a:pt x="53578" y="196453"/>
                </a:lnTo>
                <a:lnTo>
                  <a:pt x="53578" y="187523"/>
                </a:lnTo>
                <a:lnTo>
                  <a:pt x="44648" y="187523"/>
                </a:lnTo>
                <a:lnTo>
                  <a:pt x="44648" y="187523"/>
                </a:lnTo>
                <a:lnTo>
                  <a:pt x="35718" y="187523"/>
                </a:lnTo>
                <a:lnTo>
                  <a:pt x="35718" y="178594"/>
                </a:lnTo>
                <a:lnTo>
                  <a:pt x="35718" y="178594"/>
                </a:lnTo>
                <a:lnTo>
                  <a:pt x="35718" y="169664"/>
                </a:lnTo>
                <a:lnTo>
                  <a:pt x="35718" y="160734"/>
                </a:lnTo>
                <a:lnTo>
                  <a:pt x="44648" y="160734"/>
                </a:lnTo>
                <a:lnTo>
                  <a:pt x="53578" y="151805"/>
                </a:lnTo>
                <a:lnTo>
                  <a:pt x="62508" y="142875"/>
                </a:lnTo>
                <a:lnTo>
                  <a:pt x="80367" y="133945"/>
                </a:lnTo>
                <a:lnTo>
                  <a:pt x="89297" y="133945"/>
                </a:lnTo>
                <a:lnTo>
                  <a:pt x="107156" y="133945"/>
                </a:lnTo>
                <a:lnTo>
                  <a:pt x="116086" y="142875"/>
                </a:lnTo>
                <a:lnTo>
                  <a:pt x="133945" y="142875"/>
                </a:lnTo>
                <a:lnTo>
                  <a:pt x="142875" y="151805"/>
                </a:lnTo>
                <a:lnTo>
                  <a:pt x="160734" y="160734"/>
                </a:lnTo>
                <a:lnTo>
                  <a:pt x="169664" y="169664"/>
                </a:lnTo>
                <a:lnTo>
                  <a:pt x="178593" y="187523"/>
                </a:lnTo>
                <a:lnTo>
                  <a:pt x="196453" y="196453"/>
                </a:lnTo>
                <a:lnTo>
                  <a:pt x="205383" y="205383"/>
                </a:lnTo>
                <a:lnTo>
                  <a:pt x="214312" y="223242"/>
                </a:lnTo>
                <a:lnTo>
                  <a:pt x="214312" y="241101"/>
                </a:lnTo>
                <a:lnTo>
                  <a:pt x="223242" y="258961"/>
                </a:lnTo>
                <a:lnTo>
                  <a:pt x="214312" y="267891"/>
                </a:lnTo>
                <a:lnTo>
                  <a:pt x="214312" y="285750"/>
                </a:lnTo>
                <a:lnTo>
                  <a:pt x="205383" y="303610"/>
                </a:lnTo>
                <a:lnTo>
                  <a:pt x="196453" y="321469"/>
                </a:lnTo>
                <a:lnTo>
                  <a:pt x="187523" y="339328"/>
                </a:lnTo>
                <a:lnTo>
                  <a:pt x="178593" y="348258"/>
                </a:lnTo>
                <a:lnTo>
                  <a:pt x="169664" y="366117"/>
                </a:lnTo>
                <a:lnTo>
                  <a:pt x="160734" y="375047"/>
                </a:lnTo>
                <a:lnTo>
                  <a:pt x="151804" y="383977"/>
                </a:lnTo>
                <a:lnTo>
                  <a:pt x="142875" y="392906"/>
                </a:lnTo>
                <a:lnTo>
                  <a:pt x="125015" y="392906"/>
                </a:lnTo>
                <a:lnTo>
                  <a:pt x="116086" y="401836"/>
                </a:lnTo>
                <a:lnTo>
                  <a:pt x="98226" y="401836"/>
                </a:lnTo>
                <a:lnTo>
                  <a:pt x="89297" y="401836"/>
                </a:lnTo>
                <a:lnTo>
                  <a:pt x="71437" y="392906"/>
                </a:lnTo>
                <a:lnTo>
                  <a:pt x="62508" y="392906"/>
                </a:lnTo>
                <a:lnTo>
                  <a:pt x="53578" y="383977"/>
                </a:lnTo>
                <a:lnTo>
                  <a:pt x="44648" y="375047"/>
                </a:lnTo>
                <a:lnTo>
                  <a:pt x="35718" y="375047"/>
                </a:lnTo>
                <a:lnTo>
                  <a:pt x="26789" y="357188"/>
                </a:lnTo>
                <a:lnTo>
                  <a:pt x="17859" y="348258"/>
                </a:lnTo>
                <a:lnTo>
                  <a:pt x="8929" y="339328"/>
                </a:lnTo>
                <a:lnTo>
                  <a:pt x="8929" y="330399"/>
                </a:lnTo>
                <a:lnTo>
                  <a:pt x="0" y="321469"/>
                </a:lnTo>
                <a:lnTo>
                  <a:pt x="0" y="312539"/>
                </a:lnTo>
                <a:lnTo>
                  <a:pt x="8929" y="303610"/>
                </a:lnTo>
                <a:lnTo>
                  <a:pt x="8929" y="303610"/>
                </a:lnTo>
                <a:lnTo>
                  <a:pt x="8929" y="30361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1" name="Freeform 30"/>
          <p:cNvSpPr/>
          <p:nvPr/>
        </p:nvSpPr>
        <p:spPr bwMode="auto">
          <a:xfrm>
            <a:off x="6777633" y="2375297"/>
            <a:ext cx="8931" cy="1"/>
          </a:xfrm>
          <a:custGeom>
            <a:avLst/>
            <a:gdLst/>
            <a:ahLst/>
            <a:cxnLst/>
            <a:rect l="0" t="0" r="0" b="0"/>
            <a:pathLst>
              <a:path w="8931" h="1">
                <a:moveTo>
                  <a:pt x="8930" y="0"/>
                </a:moveTo>
                <a:lnTo>
                  <a:pt x="8930" y="0"/>
                </a:lnTo>
                <a:lnTo>
                  <a:pt x="8930" y="0"/>
                </a:lnTo>
                <a:lnTo>
                  <a:pt x="8930" y="0"/>
                </a:lnTo>
                <a:lnTo>
                  <a:pt x="0" y="0"/>
                </a:lnTo>
                <a:lnTo>
                  <a:pt x="0" y="0"/>
                </a:lnTo>
                <a:lnTo>
                  <a:pt x="0" y="0"/>
                </a:lnTo>
                <a:lnTo>
                  <a:pt x="0" y="0"/>
                </a:lnTo>
                <a:lnTo>
                  <a:pt x="0" y="0"/>
                </a:lnTo>
                <a:lnTo>
                  <a:pt x="0" y="0"/>
                </a:lnTo>
                <a:lnTo>
                  <a:pt x="0"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2" name="Freeform 31"/>
          <p:cNvSpPr/>
          <p:nvPr/>
        </p:nvSpPr>
        <p:spPr bwMode="auto">
          <a:xfrm>
            <a:off x="6777633" y="2375297"/>
            <a:ext cx="1" cy="1"/>
          </a:xfrm>
          <a:custGeom>
            <a:avLst/>
            <a:gdLst/>
            <a:ahLst/>
            <a:cxnLst/>
            <a:rect l="0" t="0" r="0" b="0"/>
            <a:pathLst>
              <a:path w="1" h="1">
                <a:moveTo>
                  <a:pt x="0" y="0"/>
                </a:moveTo>
                <a:close/>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3" name="Freeform 32"/>
          <p:cNvSpPr/>
          <p:nvPr/>
        </p:nvSpPr>
        <p:spPr bwMode="auto">
          <a:xfrm>
            <a:off x="6849070" y="2259211"/>
            <a:ext cx="250033" cy="294681"/>
          </a:xfrm>
          <a:custGeom>
            <a:avLst/>
            <a:gdLst/>
            <a:ahLst/>
            <a:cxnLst/>
            <a:rect l="0" t="0" r="0" b="0"/>
            <a:pathLst>
              <a:path w="250033" h="294681">
                <a:moveTo>
                  <a:pt x="125016" y="8929"/>
                </a:moveTo>
                <a:lnTo>
                  <a:pt x="116086" y="17859"/>
                </a:lnTo>
                <a:lnTo>
                  <a:pt x="107157" y="26789"/>
                </a:lnTo>
                <a:lnTo>
                  <a:pt x="98227" y="26789"/>
                </a:lnTo>
                <a:lnTo>
                  <a:pt x="80368" y="44648"/>
                </a:lnTo>
                <a:lnTo>
                  <a:pt x="62508" y="62508"/>
                </a:lnTo>
                <a:lnTo>
                  <a:pt x="44649" y="89297"/>
                </a:lnTo>
                <a:lnTo>
                  <a:pt x="35719" y="116086"/>
                </a:lnTo>
                <a:lnTo>
                  <a:pt x="17860" y="151804"/>
                </a:lnTo>
                <a:lnTo>
                  <a:pt x="8930" y="178593"/>
                </a:lnTo>
                <a:lnTo>
                  <a:pt x="0" y="205383"/>
                </a:lnTo>
                <a:lnTo>
                  <a:pt x="0" y="232172"/>
                </a:lnTo>
                <a:lnTo>
                  <a:pt x="8930" y="258961"/>
                </a:lnTo>
                <a:lnTo>
                  <a:pt x="17860" y="276820"/>
                </a:lnTo>
                <a:lnTo>
                  <a:pt x="35719" y="285750"/>
                </a:lnTo>
                <a:lnTo>
                  <a:pt x="53578" y="294680"/>
                </a:lnTo>
                <a:lnTo>
                  <a:pt x="71438" y="294680"/>
                </a:lnTo>
                <a:lnTo>
                  <a:pt x="89297" y="294680"/>
                </a:lnTo>
                <a:lnTo>
                  <a:pt x="107157" y="294680"/>
                </a:lnTo>
                <a:lnTo>
                  <a:pt x="133946" y="285750"/>
                </a:lnTo>
                <a:lnTo>
                  <a:pt x="151805" y="267891"/>
                </a:lnTo>
                <a:lnTo>
                  <a:pt x="178594" y="250031"/>
                </a:lnTo>
                <a:lnTo>
                  <a:pt x="196453" y="232172"/>
                </a:lnTo>
                <a:lnTo>
                  <a:pt x="214313" y="205383"/>
                </a:lnTo>
                <a:lnTo>
                  <a:pt x="232172" y="187523"/>
                </a:lnTo>
                <a:lnTo>
                  <a:pt x="241102" y="160734"/>
                </a:lnTo>
                <a:lnTo>
                  <a:pt x="250032" y="142875"/>
                </a:lnTo>
                <a:lnTo>
                  <a:pt x="250032" y="116086"/>
                </a:lnTo>
                <a:lnTo>
                  <a:pt x="250032" y="98226"/>
                </a:lnTo>
                <a:lnTo>
                  <a:pt x="241102" y="71437"/>
                </a:lnTo>
                <a:lnTo>
                  <a:pt x="232172" y="53578"/>
                </a:lnTo>
                <a:lnTo>
                  <a:pt x="214313" y="35718"/>
                </a:lnTo>
                <a:lnTo>
                  <a:pt x="205383" y="17859"/>
                </a:lnTo>
                <a:lnTo>
                  <a:pt x="178594" y="8929"/>
                </a:lnTo>
                <a:lnTo>
                  <a:pt x="160735" y="0"/>
                </a:lnTo>
                <a:lnTo>
                  <a:pt x="142875" y="0"/>
                </a:lnTo>
                <a:lnTo>
                  <a:pt x="125016" y="8929"/>
                </a:lnTo>
                <a:lnTo>
                  <a:pt x="107157" y="17859"/>
                </a:lnTo>
                <a:lnTo>
                  <a:pt x="80368" y="35718"/>
                </a:lnTo>
                <a:lnTo>
                  <a:pt x="62508" y="44648"/>
                </a:lnTo>
                <a:lnTo>
                  <a:pt x="53578" y="53578"/>
                </a:lnTo>
                <a:lnTo>
                  <a:pt x="53578" y="5357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4" name="Freeform 33"/>
          <p:cNvSpPr/>
          <p:nvPr/>
        </p:nvSpPr>
        <p:spPr bwMode="auto">
          <a:xfrm>
            <a:off x="7161609" y="2259211"/>
            <a:ext cx="250033" cy="294681"/>
          </a:xfrm>
          <a:custGeom>
            <a:avLst/>
            <a:gdLst/>
            <a:ahLst/>
            <a:cxnLst/>
            <a:rect l="0" t="0" r="0" b="0"/>
            <a:pathLst>
              <a:path w="250033" h="294681">
                <a:moveTo>
                  <a:pt x="62508" y="17859"/>
                </a:moveTo>
                <a:lnTo>
                  <a:pt x="53579" y="26789"/>
                </a:lnTo>
                <a:lnTo>
                  <a:pt x="44649" y="44648"/>
                </a:lnTo>
                <a:lnTo>
                  <a:pt x="35719" y="44648"/>
                </a:lnTo>
                <a:lnTo>
                  <a:pt x="26789" y="71437"/>
                </a:lnTo>
                <a:lnTo>
                  <a:pt x="17860" y="107156"/>
                </a:lnTo>
                <a:lnTo>
                  <a:pt x="8930" y="142875"/>
                </a:lnTo>
                <a:lnTo>
                  <a:pt x="0" y="178593"/>
                </a:lnTo>
                <a:lnTo>
                  <a:pt x="0" y="205383"/>
                </a:lnTo>
                <a:lnTo>
                  <a:pt x="0" y="232172"/>
                </a:lnTo>
                <a:lnTo>
                  <a:pt x="8930" y="258961"/>
                </a:lnTo>
                <a:lnTo>
                  <a:pt x="26789" y="276820"/>
                </a:lnTo>
                <a:lnTo>
                  <a:pt x="44649" y="285750"/>
                </a:lnTo>
                <a:lnTo>
                  <a:pt x="62508" y="294680"/>
                </a:lnTo>
                <a:lnTo>
                  <a:pt x="89297" y="294680"/>
                </a:lnTo>
                <a:lnTo>
                  <a:pt x="116086" y="294680"/>
                </a:lnTo>
                <a:lnTo>
                  <a:pt x="142875" y="285750"/>
                </a:lnTo>
                <a:lnTo>
                  <a:pt x="169664" y="276820"/>
                </a:lnTo>
                <a:lnTo>
                  <a:pt x="196454" y="258961"/>
                </a:lnTo>
                <a:lnTo>
                  <a:pt x="214313" y="241102"/>
                </a:lnTo>
                <a:lnTo>
                  <a:pt x="232172" y="214312"/>
                </a:lnTo>
                <a:lnTo>
                  <a:pt x="241102" y="187523"/>
                </a:lnTo>
                <a:lnTo>
                  <a:pt x="250032" y="151804"/>
                </a:lnTo>
                <a:lnTo>
                  <a:pt x="250032" y="125015"/>
                </a:lnTo>
                <a:lnTo>
                  <a:pt x="250032" y="89297"/>
                </a:lnTo>
                <a:lnTo>
                  <a:pt x="241102" y="62508"/>
                </a:lnTo>
                <a:lnTo>
                  <a:pt x="223243" y="44648"/>
                </a:lnTo>
                <a:lnTo>
                  <a:pt x="196454" y="17859"/>
                </a:lnTo>
                <a:lnTo>
                  <a:pt x="169664" y="8929"/>
                </a:lnTo>
                <a:lnTo>
                  <a:pt x="142875" y="0"/>
                </a:lnTo>
                <a:lnTo>
                  <a:pt x="116086" y="0"/>
                </a:lnTo>
                <a:lnTo>
                  <a:pt x="80368" y="0"/>
                </a:lnTo>
                <a:lnTo>
                  <a:pt x="62508" y="8929"/>
                </a:lnTo>
                <a:lnTo>
                  <a:pt x="44649" y="17859"/>
                </a:lnTo>
                <a:lnTo>
                  <a:pt x="44649" y="1785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5" name="Freeform 34"/>
          <p:cNvSpPr/>
          <p:nvPr/>
        </p:nvSpPr>
        <p:spPr bwMode="auto">
          <a:xfrm>
            <a:off x="6081117" y="2169914"/>
            <a:ext cx="276822" cy="464345"/>
          </a:xfrm>
          <a:custGeom>
            <a:avLst/>
            <a:gdLst/>
            <a:ahLst/>
            <a:cxnLst/>
            <a:rect l="0" t="0" r="0" b="0"/>
            <a:pathLst>
              <a:path w="276822" h="464345">
                <a:moveTo>
                  <a:pt x="223242" y="160734"/>
                </a:moveTo>
                <a:lnTo>
                  <a:pt x="232172" y="160734"/>
                </a:lnTo>
                <a:lnTo>
                  <a:pt x="232172" y="151805"/>
                </a:lnTo>
                <a:lnTo>
                  <a:pt x="241102" y="142875"/>
                </a:lnTo>
                <a:lnTo>
                  <a:pt x="250031" y="133945"/>
                </a:lnTo>
                <a:lnTo>
                  <a:pt x="258961" y="116086"/>
                </a:lnTo>
                <a:lnTo>
                  <a:pt x="267891" y="107156"/>
                </a:lnTo>
                <a:lnTo>
                  <a:pt x="276821" y="89297"/>
                </a:lnTo>
                <a:lnTo>
                  <a:pt x="276821" y="71437"/>
                </a:lnTo>
                <a:lnTo>
                  <a:pt x="276821" y="53578"/>
                </a:lnTo>
                <a:lnTo>
                  <a:pt x="276821" y="44648"/>
                </a:lnTo>
                <a:lnTo>
                  <a:pt x="276821" y="26789"/>
                </a:lnTo>
                <a:lnTo>
                  <a:pt x="267891" y="8930"/>
                </a:lnTo>
                <a:lnTo>
                  <a:pt x="258961" y="0"/>
                </a:lnTo>
                <a:lnTo>
                  <a:pt x="250031" y="0"/>
                </a:lnTo>
                <a:lnTo>
                  <a:pt x="241102" y="0"/>
                </a:lnTo>
                <a:lnTo>
                  <a:pt x="232172" y="0"/>
                </a:lnTo>
                <a:lnTo>
                  <a:pt x="223242" y="8930"/>
                </a:lnTo>
                <a:lnTo>
                  <a:pt x="205383" y="26789"/>
                </a:lnTo>
                <a:lnTo>
                  <a:pt x="196453" y="62508"/>
                </a:lnTo>
                <a:lnTo>
                  <a:pt x="187524" y="98226"/>
                </a:lnTo>
                <a:lnTo>
                  <a:pt x="169664" y="133945"/>
                </a:lnTo>
                <a:lnTo>
                  <a:pt x="151805" y="178594"/>
                </a:lnTo>
                <a:lnTo>
                  <a:pt x="142875" y="223242"/>
                </a:lnTo>
                <a:lnTo>
                  <a:pt x="125016" y="267890"/>
                </a:lnTo>
                <a:lnTo>
                  <a:pt x="116086" y="312539"/>
                </a:lnTo>
                <a:lnTo>
                  <a:pt x="98227" y="348258"/>
                </a:lnTo>
                <a:lnTo>
                  <a:pt x="80367" y="383977"/>
                </a:lnTo>
                <a:lnTo>
                  <a:pt x="62508" y="410766"/>
                </a:lnTo>
                <a:lnTo>
                  <a:pt x="53578" y="428625"/>
                </a:lnTo>
                <a:lnTo>
                  <a:pt x="35719" y="446484"/>
                </a:lnTo>
                <a:lnTo>
                  <a:pt x="26789" y="455414"/>
                </a:lnTo>
                <a:lnTo>
                  <a:pt x="17860" y="464344"/>
                </a:lnTo>
                <a:lnTo>
                  <a:pt x="8930" y="455414"/>
                </a:lnTo>
                <a:lnTo>
                  <a:pt x="8930" y="446484"/>
                </a:lnTo>
                <a:lnTo>
                  <a:pt x="0" y="437555"/>
                </a:lnTo>
                <a:lnTo>
                  <a:pt x="8930" y="419695"/>
                </a:lnTo>
                <a:lnTo>
                  <a:pt x="8930" y="410766"/>
                </a:lnTo>
                <a:lnTo>
                  <a:pt x="17860" y="392906"/>
                </a:lnTo>
                <a:lnTo>
                  <a:pt x="26789" y="383977"/>
                </a:lnTo>
                <a:lnTo>
                  <a:pt x="35719" y="375047"/>
                </a:lnTo>
                <a:lnTo>
                  <a:pt x="44649" y="375047"/>
                </a:lnTo>
                <a:lnTo>
                  <a:pt x="62508" y="375047"/>
                </a:lnTo>
                <a:lnTo>
                  <a:pt x="80367" y="375047"/>
                </a:lnTo>
                <a:lnTo>
                  <a:pt x="89297" y="392906"/>
                </a:lnTo>
                <a:lnTo>
                  <a:pt x="107156" y="401836"/>
                </a:lnTo>
                <a:lnTo>
                  <a:pt x="116086" y="410766"/>
                </a:lnTo>
                <a:lnTo>
                  <a:pt x="133946" y="419695"/>
                </a:lnTo>
                <a:lnTo>
                  <a:pt x="151805" y="428625"/>
                </a:lnTo>
                <a:lnTo>
                  <a:pt x="160735" y="437555"/>
                </a:lnTo>
                <a:lnTo>
                  <a:pt x="169664" y="446484"/>
                </a:lnTo>
                <a:lnTo>
                  <a:pt x="178594" y="446484"/>
                </a:lnTo>
                <a:lnTo>
                  <a:pt x="187524" y="455414"/>
                </a:lnTo>
                <a:lnTo>
                  <a:pt x="196453" y="455414"/>
                </a:lnTo>
                <a:lnTo>
                  <a:pt x="205383" y="455414"/>
                </a:lnTo>
                <a:lnTo>
                  <a:pt x="205383" y="45541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6" name="Freeform 35"/>
          <p:cNvSpPr/>
          <p:nvPr/>
        </p:nvSpPr>
        <p:spPr bwMode="auto">
          <a:xfrm>
            <a:off x="6116836" y="2402086"/>
            <a:ext cx="142876" cy="17860"/>
          </a:xfrm>
          <a:custGeom>
            <a:avLst/>
            <a:gdLst/>
            <a:ahLst/>
            <a:cxnLst/>
            <a:rect l="0" t="0" r="0" b="0"/>
            <a:pathLst>
              <a:path w="142876" h="17860">
                <a:moveTo>
                  <a:pt x="0" y="0"/>
                </a:moveTo>
                <a:lnTo>
                  <a:pt x="0" y="8929"/>
                </a:lnTo>
                <a:lnTo>
                  <a:pt x="8930" y="8929"/>
                </a:lnTo>
                <a:lnTo>
                  <a:pt x="8930" y="8929"/>
                </a:lnTo>
                <a:lnTo>
                  <a:pt x="26789" y="8929"/>
                </a:lnTo>
                <a:lnTo>
                  <a:pt x="44648" y="8929"/>
                </a:lnTo>
                <a:lnTo>
                  <a:pt x="71437" y="8929"/>
                </a:lnTo>
                <a:lnTo>
                  <a:pt x="89297" y="17859"/>
                </a:lnTo>
                <a:lnTo>
                  <a:pt x="107156" y="17859"/>
                </a:lnTo>
                <a:lnTo>
                  <a:pt x="125016" y="17859"/>
                </a:lnTo>
                <a:lnTo>
                  <a:pt x="133945" y="17859"/>
                </a:lnTo>
                <a:lnTo>
                  <a:pt x="142875" y="17859"/>
                </a:lnTo>
                <a:lnTo>
                  <a:pt x="142875" y="17859"/>
                </a:lnTo>
                <a:lnTo>
                  <a:pt x="142875" y="1785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7" name="Freeform 36"/>
          <p:cNvSpPr/>
          <p:nvPr/>
        </p:nvSpPr>
        <p:spPr bwMode="auto">
          <a:xfrm>
            <a:off x="6134695" y="2330648"/>
            <a:ext cx="116087" cy="26790"/>
          </a:xfrm>
          <a:custGeom>
            <a:avLst/>
            <a:gdLst/>
            <a:ahLst/>
            <a:cxnLst/>
            <a:rect l="0" t="0" r="0" b="0"/>
            <a:pathLst>
              <a:path w="116087" h="26790">
                <a:moveTo>
                  <a:pt x="0" y="26789"/>
                </a:moveTo>
                <a:lnTo>
                  <a:pt x="0" y="26789"/>
                </a:lnTo>
                <a:lnTo>
                  <a:pt x="0" y="26789"/>
                </a:lnTo>
                <a:lnTo>
                  <a:pt x="8930" y="17860"/>
                </a:lnTo>
                <a:lnTo>
                  <a:pt x="26789" y="17860"/>
                </a:lnTo>
                <a:lnTo>
                  <a:pt x="44649" y="8930"/>
                </a:lnTo>
                <a:lnTo>
                  <a:pt x="80368" y="0"/>
                </a:lnTo>
                <a:lnTo>
                  <a:pt x="98227" y="0"/>
                </a:lnTo>
                <a:lnTo>
                  <a:pt x="116086" y="0"/>
                </a:lnTo>
                <a:lnTo>
                  <a:pt x="116086"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8" name="Freeform 37"/>
          <p:cNvSpPr/>
          <p:nvPr/>
        </p:nvSpPr>
        <p:spPr bwMode="auto">
          <a:xfrm>
            <a:off x="2839641" y="1196578"/>
            <a:ext cx="687587" cy="580431"/>
          </a:xfrm>
          <a:custGeom>
            <a:avLst/>
            <a:gdLst/>
            <a:ahLst/>
            <a:cxnLst/>
            <a:rect l="0" t="0" r="0" b="0"/>
            <a:pathLst>
              <a:path w="687587" h="580431">
                <a:moveTo>
                  <a:pt x="598289" y="89297"/>
                </a:moveTo>
                <a:lnTo>
                  <a:pt x="598289" y="89297"/>
                </a:lnTo>
                <a:lnTo>
                  <a:pt x="589359" y="80367"/>
                </a:lnTo>
                <a:lnTo>
                  <a:pt x="589359" y="80367"/>
                </a:lnTo>
                <a:lnTo>
                  <a:pt x="580429" y="71438"/>
                </a:lnTo>
                <a:lnTo>
                  <a:pt x="580429" y="62508"/>
                </a:lnTo>
                <a:lnTo>
                  <a:pt x="571500" y="62508"/>
                </a:lnTo>
                <a:lnTo>
                  <a:pt x="562570" y="53578"/>
                </a:lnTo>
                <a:lnTo>
                  <a:pt x="553640" y="44649"/>
                </a:lnTo>
                <a:lnTo>
                  <a:pt x="544711" y="44649"/>
                </a:lnTo>
                <a:lnTo>
                  <a:pt x="535781" y="35719"/>
                </a:lnTo>
                <a:lnTo>
                  <a:pt x="526851" y="26789"/>
                </a:lnTo>
                <a:lnTo>
                  <a:pt x="517922" y="17859"/>
                </a:lnTo>
                <a:lnTo>
                  <a:pt x="500062" y="8930"/>
                </a:lnTo>
                <a:lnTo>
                  <a:pt x="491132" y="8930"/>
                </a:lnTo>
                <a:lnTo>
                  <a:pt x="473273" y="8930"/>
                </a:lnTo>
                <a:lnTo>
                  <a:pt x="455414" y="0"/>
                </a:lnTo>
                <a:lnTo>
                  <a:pt x="437554" y="0"/>
                </a:lnTo>
                <a:lnTo>
                  <a:pt x="419695" y="0"/>
                </a:lnTo>
                <a:lnTo>
                  <a:pt x="392906" y="0"/>
                </a:lnTo>
                <a:lnTo>
                  <a:pt x="375047" y="0"/>
                </a:lnTo>
                <a:lnTo>
                  <a:pt x="357187" y="8930"/>
                </a:lnTo>
                <a:lnTo>
                  <a:pt x="339328" y="8930"/>
                </a:lnTo>
                <a:lnTo>
                  <a:pt x="321468" y="17859"/>
                </a:lnTo>
                <a:lnTo>
                  <a:pt x="303609" y="17859"/>
                </a:lnTo>
                <a:lnTo>
                  <a:pt x="285750" y="26789"/>
                </a:lnTo>
                <a:lnTo>
                  <a:pt x="267890" y="26789"/>
                </a:lnTo>
                <a:lnTo>
                  <a:pt x="250031" y="35719"/>
                </a:lnTo>
                <a:lnTo>
                  <a:pt x="232172" y="35719"/>
                </a:lnTo>
                <a:lnTo>
                  <a:pt x="214312" y="53578"/>
                </a:lnTo>
                <a:lnTo>
                  <a:pt x="196453" y="62508"/>
                </a:lnTo>
                <a:lnTo>
                  <a:pt x="178593" y="71438"/>
                </a:lnTo>
                <a:lnTo>
                  <a:pt x="160734" y="80367"/>
                </a:lnTo>
                <a:lnTo>
                  <a:pt x="151804" y="89297"/>
                </a:lnTo>
                <a:lnTo>
                  <a:pt x="133945" y="107156"/>
                </a:lnTo>
                <a:lnTo>
                  <a:pt x="116086" y="116086"/>
                </a:lnTo>
                <a:lnTo>
                  <a:pt x="107156" y="133945"/>
                </a:lnTo>
                <a:lnTo>
                  <a:pt x="98226" y="142875"/>
                </a:lnTo>
                <a:lnTo>
                  <a:pt x="80367" y="160735"/>
                </a:lnTo>
                <a:lnTo>
                  <a:pt x="71437" y="178594"/>
                </a:lnTo>
                <a:lnTo>
                  <a:pt x="62507" y="196453"/>
                </a:lnTo>
                <a:lnTo>
                  <a:pt x="62507" y="214312"/>
                </a:lnTo>
                <a:lnTo>
                  <a:pt x="53578" y="232172"/>
                </a:lnTo>
                <a:lnTo>
                  <a:pt x="44648" y="250031"/>
                </a:lnTo>
                <a:lnTo>
                  <a:pt x="35718" y="267891"/>
                </a:lnTo>
                <a:lnTo>
                  <a:pt x="26789" y="285750"/>
                </a:lnTo>
                <a:lnTo>
                  <a:pt x="17859" y="312539"/>
                </a:lnTo>
                <a:lnTo>
                  <a:pt x="17859" y="330398"/>
                </a:lnTo>
                <a:lnTo>
                  <a:pt x="8929" y="348258"/>
                </a:lnTo>
                <a:lnTo>
                  <a:pt x="0" y="366117"/>
                </a:lnTo>
                <a:lnTo>
                  <a:pt x="0" y="383976"/>
                </a:lnTo>
                <a:lnTo>
                  <a:pt x="0" y="401836"/>
                </a:lnTo>
                <a:lnTo>
                  <a:pt x="0" y="419695"/>
                </a:lnTo>
                <a:lnTo>
                  <a:pt x="8929" y="437555"/>
                </a:lnTo>
                <a:lnTo>
                  <a:pt x="8929" y="455414"/>
                </a:lnTo>
                <a:lnTo>
                  <a:pt x="17859" y="464344"/>
                </a:lnTo>
                <a:lnTo>
                  <a:pt x="26789" y="482203"/>
                </a:lnTo>
                <a:lnTo>
                  <a:pt x="35718" y="491133"/>
                </a:lnTo>
                <a:lnTo>
                  <a:pt x="53578" y="508992"/>
                </a:lnTo>
                <a:lnTo>
                  <a:pt x="62507" y="517922"/>
                </a:lnTo>
                <a:lnTo>
                  <a:pt x="71437" y="535781"/>
                </a:lnTo>
                <a:lnTo>
                  <a:pt x="89297" y="544711"/>
                </a:lnTo>
                <a:lnTo>
                  <a:pt x="107156" y="553641"/>
                </a:lnTo>
                <a:lnTo>
                  <a:pt x="125015" y="553641"/>
                </a:lnTo>
                <a:lnTo>
                  <a:pt x="142875" y="562570"/>
                </a:lnTo>
                <a:lnTo>
                  <a:pt x="160734" y="571500"/>
                </a:lnTo>
                <a:lnTo>
                  <a:pt x="178593" y="571500"/>
                </a:lnTo>
                <a:lnTo>
                  <a:pt x="196453" y="571500"/>
                </a:lnTo>
                <a:lnTo>
                  <a:pt x="223242" y="580430"/>
                </a:lnTo>
                <a:lnTo>
                  <a:pt x="241101" y="580430"/>
                </a:lnTo>
                <a:lnTo>
                  <a:pt x="258961" y="580430"/>
                </a:lnTo>
                <a:lnTo>
                  <a:pt x="276820" y="580430"/>
                </a:lnTo>
                <a:lnTo>
                  <a:pt x="303609" y="580430"/>
                </a:lnTo>
                <a:lnTo>
                  <a:pt x="330398" y="571500"/>
                </a:lnTo>
                <a:lnTo>
                  <a:pt x="348257" y="571500"/>
                </a:lnTo>
                <a:lnTo>
                  <a:pt x="375047" y="562570"/>
                </a:lnTo>
                <a:lnTo>
                  <a:pt x="392906" y="562570"/>
                </a:lnTo>
                <a:lnTo>
                  <a:pt x="419695" y="553641"/>
                </a:lnTo>
                <a:lnTo>
                  <a:pt x="437554" y="544711"/>
                </a:lnTo>
                <a:lnTo>
                  <a:pt x="455414" y="526851"/>
                </a:lnTo>
                <a:lnTo>
                  <a:pt x="482203" y="517922"/>
                </a:lnTo>
                <a:lnTo>
                  <a:pt x="500062" y="508992"/>
                </a:lnTo>
                <a:lnTo>
                  <a:pt x="517922" y="491133"/>
                </a:lnTo>
                <a:lnTo>
                  <a:pt x="535781" y="473273"/>
                </a:lnTo>
                <a:lnTo>
                  <a:pt x="544711" y="464344"/>
                </a:lnTo>
                <a:lnTo>
                  <a:pt x="571500" y="446484"/>
                </a:lnTo>
                <a:lnTo>
                  <a:pt x="580429" y="428625"/>
                </a:lnTo>
                <a:lnTo>
                  <a:pt x="598289" y="410766"/>
                </a:lnTo>
                <a:lnTo>
                  <a:pt x="616148" y="401836"/>
                </a:lnTo>
                <a:lnTo>
                  <a:pt x="625078" y="383976"/>
                </a:lnTo>
                <a:lnTo>
                  <a:pt x="634007" y="357187"/>
                </a:lnTo>
                <a:lnTo>
                  <a:pt x="642937" y="339328"/>
                </a:lnTo>
                <a:lnTo>
                  <a:pt x="651867" y="321469"/>
                </a:lnTo>
                <a:lnTo>
                  <a:pt x="660797" y="303609"/>
                </a:lnTo>
                <a:lnTo>
                  <a:pt x="669726" y="276820"/>
                </a:lnTo>
                <a:lnTo>
                  <a:pt x="678656" y="258961"/>
                </a:lnTo>
                <a:lnTo>
                  <a:pt x="678656" y="241101"/>
                </a:lnTo>
                <a:lnTo>
                  <a:pt x="687586" y="223242"/>
                </a:lnTo>
                <a:lnTo>
                  <a:pt x="687586" y="205383"/>
                </a:lnTo>
                <a:lnTo>
                  <a:pt x="687586" y="187524"/>
                </a:lnTo>
                <a:lnTo>
                  <a:pt x="687586" y="169664"/>
                </a:lnTo>
                <a:lnTo>
                  <a:pt x="678656" y="151805"/>
                </a:lnTo>
                <a:lnTo>
                  <a:pt x="678656" y="133945"/>
                </a:lnTo>
                <a:lnTo>
                  <a:pt x="669726" y="116086"/>
                </a:lnTo>
                <a:lnTo>
                  <a:pt x="660797" y="107156"/>
                </a:lnTo>
                <a:lnTo>
                  <a:pt x="651867" y="89297"/>
                </a:lnTo>
                <a:lnTo>
                  <a:pt x="634007" y="80367"/>
                </a:lnTo>
                <a:lnTo>
                  <a:pt x="625078" y="71438"/>
                </a:lnTo>
                <a:lnTo>
                  <a:pt x="607218" y="62508"/>
                </a:lnTo>
                <a:lnTo>
                  <a:pt x="589359" y="53578"/>
                </a:lnTo>
                <a:lnTo>
                  <a:pt x="571500" y="44649"/>
                </a:lnTo>
                <a:lnTo>
                  <a:pt x="553640" y="44649"/>
                </a:lnTo>
                <a:lnTo>
                  <a:pt x="535781" y="35719"/>
                </a:lnTo>
                <a:lnTo>
                  <a:pt x="508992" y="35719"/>
                </a:lnTo>
                <a:lnTo>
                  <a:pt x="482203" y="35719"/>
                </a:lnTo>
                <a:lnTo>
                  <a:pt x="482203" y="35719"/>
                </a:lnTo>
                <a:lnTo>
                  <a:pt x="482203" y="3571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9" name="Freeform 38"/>
          <p:cNvSpPr/>
          <p:nvPr/>
        </p:nvSpPr>
        <p:spPr bwMode="auto">
          <a:xfrm>
            <a:off x="3589734" y="3187898"/>
            <a:ext cx="258962" cy="17860"/>
          </a:xfrm>
          <a:custGeom>
            <a:avLst/>
            <a:gdLst/>
            <a:ahLst/>
            <a:cxnLst/>
            <a:rect l="0" t="0" r="0" b="0"/>
            <a:pathLst>
              <a:path w="258962" h="17860">
                <a:moveTo>
                  <a:pt x="8930" y="17859"/>
                </a:moveTo>
                <a:lnTo>
                  <a:pt x="8930" y="17859"/>
                </a:lnTo>
                <a:lnTo>
                  <a:pt x="0" y="17859"/>
                </a:lnTo>
                <a:lnTo>
                  <a:pt x="0" y="17859"/>
                </a:lnTo>
                <a:lnTo>
                  <a:pt x="0" y="17859"/>
                </a:lnTo>
                <a:lnTo>
                  <a:pt x="0" y="17859"/>
                </a:lnTo>
                <a:lnTo>
                  <a:pt x="8930" y="17859"/>
                </a:lnTo>
                <a:lnTo>
                  <a:pt x="8930" y="17859"/>
                </a:lnTo>
                <a:lnTo>
                  <a:pt x="17860" y="17859"/>
                </a:lnTo>
                <a:lnTo>
                  <a:pt x="35719" y="17859"/>
                </a:lnTo>
                <a:lnTo>
                  <a:pt x="44649" y="17859"/>
                </a:lnTo>
                <a:lnTo>
                  <a:pt x="62508" y="17859"/>
                </a:lnTo>
                <a:lnTo>
                  <a:pt x="80368" y="8930"/>
                </a:lnTo>
                <a:lnTo>
                  <a:pt x="98227" y="8930"/>
                </a:lnTo>
                <a:lnTo>
                  <a:pt x="116086" y="8930"/>
                </a:lnTo>
                <a:lnTo>
                  <a:pt x="142875" y="0"/>
                </a:lnTo>
                <a:lnTo>
                  <a:pt x="160735" y="0"/>
                </a:lnTo>
                <a:lnTo>
                  <a:pt x="178594" y="0"/>
                </a:lnTo>
                <a:lnTo>
                  <a:pt x="196454" y="0"/>
                </a:lnTo>
                <a:lnTo>
                  <a:pt x="214313" y="0"/>
                </a:lnTo>
                <a:lnTo>
                  <a:pt x="223243" y="0"/>
                </a:lnTo>
                <a:lnTo>
                  <a:pt x="232172" y="8930"/>
                </a:lnTo>
                <a:lnTo>
                  <a:pt x="250032" y="8930"/>
                </a:lnTo>
                <a:lnTo>
                  <a:pt x="250032" y="8930"/>
                </a:lnTo>
                <a:lnTo>
                  <a:pt x="258961" y="17859"/>
                </a:lnTo>
                <a:lnTo>
                  <a:pt x="258961" y="1785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0" name="Freeform 39"/>
          <p:cNvSpPr/>
          <p:nvPr/>
        </p:nvSpPr>
        <p:spPr bwMode="auto">
          <a:xfrm>
            <a:off x="3714750" y="3214687"/>
            <a:ext cx="35720" cy="250032"/>
          </a:xfrm>
          <a:custGeom>
            <a:avLst/>
            <a:gdLst/>
            <a:ahLst/>
            <a:cxnLst/>
            <a:rect l="0" t="0" r="0" b="0"/>
            <a:pathLst>
              <a:path w="35720" h="250032">
                <a:moveTo>
                  <a:pt x="35719" y="0"/>
                </a:moveTo>
                <a:lnTo>
                  <a:pt x="35719" y="0"/>
                </a:lnTo>
                <a:lnTo>
                  <a:pt x="35719" y="8930"/>
                </a:lnTo>
                <a:lnTo>
                  <a:pt x="35719" y="17859"/>
                </a:lnTo>
                <a:lnTo>
                  <a:pt x="26789" y="26789"/>
                </a:lnTo>
                <a:lnTo>
                  <a:pt x="26789" y="44649"/>
                </a:lnTo>
                <a:lnTo>
                  <a:pt x="26789" y="62508"/>
                </a:lnTo>
                <a:lnTo>
                  <a:pt x="17859" y="89297"/>
                </a:lnTo>
                <a:lnTo>
                  <a:pt x="17859" y="107156"/>
                </a:lnTo>
                <a:lnTo>
                  <a:pt x="17859" y="133945"/>
                </a:lnTo>
                <a:lnTo>
                  <a:pt x="8930" y="151805"/>
                </a:lnTo>
                <a:lnTo>
                  <a:pt x="8930" y="169664"/>
                </a:lnTo>
                <a:lnTo>
                  <a:pt x="8930" y="187524"/>
                </a:lnTo>
                <a:lnTo>
                  <a:pt x="0" y="205383"/>
                </a:lnTo>
                <a:lnTo>
                  <a:pt x="17859" y="214313"/>
                </a:lnTo>
                <a:lnTo>
                  <a:pt x="17859" y="232172"/>
                </a:lnTo>
                <a:lnTo>
                  <a:pt x="17859" y="241102"/>
                </a:lnTo>
                <a:lnTo>
                  <a:pt x="17859" y="250031"/>
                </a:lnTo>
                <a:lnTo>
                  <a:pt x="17859" y="25003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1" name="Freeform 40"/>
          <p:cNvSpPr/>
          <p:nvPr/>
        </p:nvSpPr>
        <p:spPr bwMode="auto">
          <a:xfrm>
            <a:off x="3902273" y="3178968"/>
            <a:ext cx="223244" cy="241103"/>
          </a:xfrm>
          <a:custGeom>
            <a:avLst/>
            <a:gdLst/>
            <a:ahLst/>
            <a:cxnLst/>
            <a:rect l="0" t="0" r="0" b="0"/>
            <a:pathLst>
              <a:path w="223244" h="241103">
                <a:moveTo>
                  <a:pt x="160735" y="0"/>
                </a:moveTo>
                <a:lnTo>
                  <a:pt x="160735" y="0"/>
                </a:lnTo>
                <a:lnTo>
                  <a:pt x="160735" y="0"/>
                </a:lnTo>
                <a:lnTo>
                  <a:pt x="160735" y="0"/>
                </a:lnTo>
                <a:lnTo>
                  <a:pt x="160735" y="0"/>
                </a:lnTo>
                <a:lnTo>
                  <a:pt x="142875" y="8930"/>
                </a:lnTo>
                <a:lnTo>
                  <a:pt x="125016" y="8930"/>
                </a:lnTo>
                <a:lnTo>
                  <a:pt x="107157" y="26789"/>
                </a:lnTo>
                <a:lnTo>
                  <a:pt x="89297" y="35719"/>
                </a:lnTo>
                <a:lnTo>
                  <a:pt x="62508" y="53578"/>
                </a:lnTo>
                <a:lnTo>
                  <a:pt x="44649" y="80368"/>
                </a:lnTo>
                <a:lnTo>
                  <a:pt x="26790" y="98227"/>
                </a:lnTo>
                <a:lnTo>
                  <a:pt x="8930" y="116086"/>
                </a:lnTo>
                <a:lnTo>
                  <a:pt x="0" y="142875"/>
                </a:lnTo>
                <a:lnTo>
                  <a:pt x="0" y="160735"/>
                </a:lnTo>
                <a:lnTo>
                  <a:pt x="0" y="178594"/>
                </a:lnTo>
                <a:lnTo>
                  <a:pt x="8930" y="196453"/>
                </a:lnTo>
                <a:lnTo>
                  <a:pt x="17860" y="205383"/>
                </a:lnTo>
                <a:lnTo>
                  <a:pt x="35719" y="214313"/>
                </a:lnTo>
                <a:lnTo>
                  <a:pt x="53579" y="223243"/>
                </a:lnTo>
                <a:lnTo>
                  <a:pt x="71438" y="232172"/>
                </a:lnTo>
                <a:lnTo>
                  <a:pt x="89297" y="241102"/>
                </a:lnTo>
                <a:lnTo>
                  <a:pt x="116086" y="241102"/>
                </a:lnTo>
                <a:lnTo>
                  <a:pt x="142875" y="241102"/>
                </a:lnTo>
                <a:lnTo>
                  <a:pt x="169665" y="241102"/>
                </a:lnTo>
                <a:lnTo>
                  <a:pt x="196454" y="241102"/>
                </a:lnTo>
                <a:lnTo>
                  <a:pt x="214313" y="241102"/>
                </a:lnTo>
                <a:lnTo>
                  <a:pt x="223243" y="241102"/>
                </a:lnTo>
                <a:lnTo>
                  <a:pt x="223243" y="241102"/>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2" name="Freeform 41"/>
          <p:cNvSpPr/>
          <p:nvPr/>
        </p:nvSpPr>
        <p:spPr bwMode="auto">
          <a:xfrm>
            <a:off x="5072063" y="2857500"/>
            <a:ext cx="196454" cy="8930"/>
          </a:xfrm>
          <a:custGeom>
            <a:avLst/>
            <a:gdLst/>
            <a:ahLst/>
            <a:cxnLst/>
            <a:rect l="0" t="0" r="0" b="0"/>
            <a:pathLst>
              <a:path w="196454" h="8930">
                <a:moveTo>
                  <a:pt x="0" y="8929"/>
                </a:moveTo>
                <a:lnTo>
                  <a:pt x="0" y="8929"/>
                </a:lnTo>
                <a:lnTo>
                  <a:pt x="0" y="8929"/>
                </a:lnTo>
                <a:lnTo>
                  <a:pt x="8929" y="8929"/>
                </a:lnTo>
                <a:lnTo>
                  <a:pt x="17859" y="8929"/>
                </a:lnTo>
                <a:lnTo>
                  <a:pt x="35718" y="8929"/>
                </a:lnTo>
                <a:lnTo>
                  <a:pt x="53578" y="8929"/>
                </a:lnTo>
                <a:lnTo>
                  <a:pt x="71437" y="8929"/>
                </a:lnTo>
                <a:lnTo>
                  <a:pt x="89296" y="8929"/>
                </a:lnTo>
                <a:lnTo>
                  <a:pt x="116085" y="0"/>
                </a:lnTo>
                <a:lnTo>
                  <a:pt x="133945" y="0"/>
                </a:lnTo>
                <a:lnTo>
                  <a:pt x="151804" y="0"/>
                </a:lnTo>
                <a:lnTo>
                  <a:pt x="178593" y="0"/>
                </a:lnTo>
                <a:lnTo>
                  <a:pt x="187523" y="0"/>
                </a:lnTo>
                <a:lnTo>
                  <a:pt x="196453" y="0"/>
                </a:lnTo>
                <a:lnTo>
                  <a:pt x="196453"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3" name="Freeform 42"/>
          <p:cNvSpPr/>
          <p:nvPr/>
        </p:nvSpPr>
        <p:spPr bwMode="auto">
          <a:xfrm>
            <a:off x="5206008" y="2920007"/>
            <a:ext cx="8931" cy="232173"/>
          </a:xfrm>
          <a:custGeom>
            <a:avLst/>
            <a:gdLst/>
            <a:ahLst/>
            <a:cxnLst/>
            <a:rect l="0" t="0" r="0" b="0"/>
            <a:pathLst>
              <a:path w="8931" h="232173">
                <a:moveTo>
                  <a:pt x="8930" y="0"/>
                </a:moveTo>
                <a:lnTo>
                  <a:pt x="8930" y="17860"/>
                </a:lnTo>
                <a:lnTo>
                  <a:pt x="8930" y="35719"/>
                </a:lnTo>
                <a:lnTo>
                  <a:pt x="8930" y="44649"/>
                </a:lnTo>
                <a:lnTo>
                  <a:pt x="8930" y="71438"/>
                </a:lnTo>
                <a:lnTo>
                  <a:pt x="0" y="98227"/>
                </a:lnTo>
                <a:lnTo>
                  <a:pt x="0" y="125016"/>
                </a:lnTo>
                <a:lnTo>
                  <a:pt x="0" y="151805"/>
                </a:lnTo>
                <a:lnTo>
                  <a:pt x="0" y="178594"/>
                </a:lnTo>
                <a:lnTo>
                  <a:pt x="0" y="196454"/>
                </a:lnTo>
                <a:lnTo>
                  <a:pt x="0" y="214313"/>
                </a:lnTo>
                <a:lnTo>
                  <a:pt x="0" y="223243"/>
                </a:lnTo>
                <a:lnTo>
                  <a:pt x="0" y="232172"/>
                </a:lnTo>
                <a:lnTo>
                  <a:pt x="0" y="232172"/>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4" name="Freeform 43"/>
          <p:cNvSpPr/>
          <p:nvPr/>
        </p:nvSpPr>
        <p:spPr bwMode="auto">
          <a:xfrm>
            <a:off x="5339953" y="2902148"/>
            <a:ext cx="8931" cy="267892"/>
          </a:xfrm>
          <a:custGeom>
            <a:avLst/>
            <a:gdLst/>
            <a:ahLst/>
            <a:cxnLst/>
            <a:rect l="0" t="0" r="0" b="0"/>
            <a:pathLst>
              <a:path w="8931" h="267892">
                <a:moveTo>
                  <a:pt x="0" y="0"/>
                </a:moveTo>
                <a:lnTo>
                  <a:pt x="0" y="8930"/>
                </a:lnTo>
                <a:lnTo>
                  <a:pt x="0" y="26789"/>
                </a:lnTo>
                <a:lnTo>
                  <a:pt x="0" y="35719"/>
                </a:lnTo>
                <a:lnTo>
                  <a:pt x="0" y="71438"/>
                </a:lnTo>
                <a:lnTo>
                  <a:pt x="8930" y="98227"/>
                </a:lnTo>
                <a:lnTo>
                  <a:pt x="8930" y="133945"/>
                </a:lnTo>
                <a:lnTo>
                  <a:pt x="8930" y="169664"/>
                </a:lnTo>
                <a:lnTo>
                  <a:pt x="8930" y="196453"/>
                </a:lnTo>
                <a:lnTo>
                  <a:pt x="8930" y="223242"/>
                </a:lnTo>
                <a:lnTo>
                  <a:pt x="8930" y="241102"/>
                </a:lnTo>
                <a:lnTo>
                  <a:pt x="8930" y="258961"/>
                </a:lnTo>
                <a:lnTo>
                  <a:pt x="8930" y="267891"/>
                </a:lnTo>
                <a:lnTo>
                  <a:pt x="8930" y="267891"/>
                </a:lnTo>
                <a:lnTo>
                  <a:pt x="8930" y="267891"/>
                </a:lnTo>
                <a:lnTo>
                  <a:pt x="8930" y="26789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5" name="Freeform 44"/>
          <p:cNvSpPr/>
          <p:nvPr/>
        </p:nvSpPr>
        <p:spPr bwMode="auto">
          <a:xfrm>
            <a:off x="5348883" y="2839640"/>
            <a:ext cx="151806" cy="26790"/>
          </a:xfrm>
          <a:custGeom>
            <a:avLst/>
            <a:gdLst/>
            <a:ahLst/>
            <a:cxnLst/>
            <a:rect l="0" t="0" r="0" b="0"/>
            <a:pathLst>
              <a:path w="151806" h="26790">
                <a:moveTo>
                  <a:pt x="0" y="26789"/>
                </a:moveTo>
                <a:lnTo>
                  <a:pt x="0" y="17860"/>
                </a:lnTo>
                <a:lnTo>
                  <a:pt x="8930" y="17860"/>
                </a:lnTo>
                <a:lnTo>
                  <a:pt x="17859" y="17860"/>
                </a:lnTo>
                <a:lnTo>
                  <a:pt x="35719" y="8930"/>
                </a:lnTo>
                <a:lnTo>
                  <a:pt x="53578" y="8930"/>
                </a:lnTo>
                <a:lnTo>
                  <a:pt x="71437" y="8930"/>
                </a:lnTo>
                <a:lnTo>
                  <a:pt x="89297" y="8930"/>
                </a:lnTo>
                <a:lnTo>
                  <a:pt x="107156" y="0"/>
                </a:lnTo>
                <a:lnTo>
                  <a:pt x="125015" y="0"/>
                </a:lnTo>
                <a:lnTo>
                  <a:pt x="142875" y="0"/>
                </a:lnTo>
                <a:lnTo>
                  <a:pt x="151805" y="0"/>
                </a:lnTo>
                <a:lnTo>
                  <a:pt x="151805"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6" name="Freeform 45"/>
          <p:cNvSpPr/>
          <p:nvPr/>
        </p:nvSpPr>
        <p:spPr bwMode="auto">
          <a:xfrm>
            <a:off x="5339953" y="2973586"/>
            <a:ext cx="71439" cy="8930"/>
          </a:xfrm>
          <a:custGeom>
            <a:avLst/>
            <a:gdLst/>
            <a:ahLst/>
            <a:cxnLst/>
            <a:rect l="0" t="0" r="0" b="0"/>
            <a:pathLst>
              <a:path w="71439" h="8930">
                <a:moveTo>
                  <a:pt x="0" y="8929"/>
                </a:moveTo>
                <a:lnTo>
                  <a:pt x="0" y="8929"/>
                </a:lnTo>
                <a:lnTo>
                  <a:pt x="8930" y="8929"/>
                </a:lnTo>
                <a:lnTo>
                  <a:pt x="17860" y="8929"/>
                </a:lnTo>
                <a:lnTo>
                  <a:pt x="26789" y="8929"/>
                </a:lnTo>
                <a:lnTo>
                  <a:pt x="44649" y="0"/>
                </a:lnTo>
                <a:lnTo>
                  <a:pt x="62508" y="0"/>
                </a:lnTo>
                <a:lnTo>
                  <a:pt x="71438" y="0"/>
                </a:lnTo>
                <a:lnTo>
                  <a:pt x="71438"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7" name="Freeform 46"/>
          <p:cNvSpPr/>
          <p:nvPr/>
        </p:nvSpPr>
        <p:spPr bwMode="auto">
          <a:xfrm>
            <a:off x="5545336" y="2866429"/>
            <a:ext cx="169665" cy="205384"/>
          </a:xfrm>
          <a:custGeom>
            <a:avLst/>
            <a:gdLst/>
            <a:ahLst/>
            <a:cxnLst/>
            <a:rect l="0" t="0" r="0" b="0"/>
            <a:pathLst>
              <a:path w="169665" h="205384">
                <a:moveTo>
                  <a:pt x="169664" y="0"/>
                </a:moveTo>
                <a:lnTo>
                  <a:pt x="160734" y="0"/>
                </a:lnTo>
                <a:lnTo>
                  <a:pt x="160734" y="0"/>
                </a:lnTo>
                <a:lnTo>
                  <a:pt x="151805" y="0"/>
                </a:lnTo>
                <a:lnTo>
                  <a:pt x="133945" y="0"/>
                </a:lnTo>
                <a:lnTo>
                  <a:pt x="116086" y="0"/>
                </a:lnTo>
                <a:lnTo>
                  <a:pt x="98227" y="8930"/>
                </a:lnTo>
                <a:lnTo>
                  <a:pt x="71437" y="26789"/>
                </a:lnTo>
                <a:lnTo>
                  <a:pt x="44648" y="44649"/>
                </a:lnTo>
                <a:lnTo>
                  <a:pt x="26789" y="62508"/>
                </a:lnTo>
                <a:lnTo>
                  <a:pt x="8930" y="80367"/>
                </a:lnTo>
                <a:lnTo>
                  <a:pt x="0" y="107157"/>
                </a:lnTo>
                <a:lnTo>
                  <a:pt x="0" y="125016"/>
                </a:lnTo>
                <a:lnTo>
                  <a:pt x="0" y="142875"/>
                </a:lnTo>
                <a:lnTo>
                  <a:pt x="8930" y="160735"/>
                </a:lnTo>
                <a:lnTo>
                  <a:pt x="26789" y="178594"/>
                </a:lnTo>
                <a:lnTo>
                  <a:pt x="44648" y="187524"/>
                </a:lnTo>
                <a:lnTo>
                  <a:pt x="62508" y="196453"/>
                </a:lnTo>
                <a:lnTo>
                  <a:pt x="89297" y="205383"/>
                </a:lnTo>
                <a:lnTo>
                  <a:pt x="107156" y="205383"/>
                </a:lnTo>
                <a:lnTo>
                  <a:pt x="133945" y="196453"/>
                </a:lnTo>
                <a:lnTo>
                  <a:pt x="160734" y="196453"/>
                </a:lnTo>
                <a:lnTo>
                  <a:pt x="169664" y="196453"/>
                </a:lnTo>
                <a:lnTo>
                  <a:pt x="169664" y="19645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8" name="Freeform 47"/>
          <p:cNvSpPr/>
          <p:nvPr/>
        </p:nvSpPr>
        <p:spPr bwMode="auto">
          <a:xfrm>
            <a:off x="5938242" y="2937867"/>
            <a:ext cx="80368" cy="1"/>
          </a:xfrm>
          <a:custGeom>
            <a:avLst/>
            <a:gdLst/>
            <a:ahLst/>
            <a:cxnLst/>
            <a:rect l="0" t="0" r="0" b="0"/>
            <a:pathLst>
              <a:path w="80368" h="1">
                <a:moveTo>
                  <a:pt x="0" y="0"/>
                </a:moveTo>
                <a:lnTo>
                  <a:pt x="8930" y="0"/>
                </a:lnTo>
                <a:lnTo>
                  <a:pt x="26789" y="0"/>
                </a:lnTo>
                <a:lnTo>
                  <a:pt x="35719" y="0"/>
                </a:lnTo>
                <a:lnTo>
                  <a:pt x="53578" y="0"/>
                </a:lnTo>
                <a:lnTo>
                  <a:pt x="71438" y="0"/>
                </a:lnTo>
                <a:lnTo>
                  <a:pt x="80367" y="0"/>
                </a:lnTo>
                <a:lnTo>
                  <a:pt x="80367"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9" name="Freeform 48"/>
          <p:cNvSpPr/>
          <p:nvPr/>
        </p:nvSpPr>
        <p:spPr bwMode="auto">
          <a:xfrm>
            <a:off x="6018609" y="3089671"/>
            <a:ext cx="62509" cy="8931"/>
          </a:xfrm>
          <a:custGeom>
            <a:avLst/>
            <a:gdLst/>
            <a:ahLst/>
            <a:cxnLst/>
            <a:rect l="0" t="0" r="0" b="0"/>
            <a:pathLst>
              <a:path w="62509" h="8931">
                <a:moveTo>
                  <a:pt x="0" y="0"/>
                </a:moveTo>
                <a:lnTo>
                  <a:pt x="8930" y="0"/>
                </a:lnTo>
                <a:lnTo>
                  <a:pt x="17860" y="8930"/>
                </a:lnTo>
                <a:lnTo>
                  <a:pt x="17860" y="8930"/>
                </a:lnTo>
                <a:lnTo>
                  <a:pt x="35719" y="8930"/>
                </a:lnTo>
                <a:lnTo>
                  <a:pt x="53579" y="8930"/>
                </a:lnTo>
                <a:lnTo>
                  <a:pt x="62508" y="8930"/>
                </a:lnTo>
                <a:lnTo>
                  <a:pt x="62508" y="893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0" name="Freeform 49"/>
          <p:cNvSpPr/>
          <p:nvPr/>
        </p:nvSpPr>
        <p:spPr bwMode="auto">
          <a:xfrm>
            <a:off x="6429375" y="2794992"/>
            <a:ext cx="267892" cy="357188"/>
          </a:xfrm>
          <a:custGeom>
            <a:avLst/>
            <a:gdLst/>
            <a:ahLst/>
            <a:cxnLst/>
            <a:rect l="0" t="0" r="0" b="0"/>
            <a:pathLst>
              <a:path w="267892" h="357188">
                <a:moveTo>
                  <a:pt x="223242" y="125015"/>
                </a:moveTo>
                <a:lnTo>
                  <a:pt x="232172" y="116086"/>
                </a:lnTo>
                <a:lnTo>
                  <a:pt x="232172" y="116086"/>
                </a:lnTo>
                <a:lnTo>
                  <a:pt x="241102" y="116086"/>
                </a:lnTo>
                <a:lnTo>
                  <a:pt x="250031" y="107156"/>
                </a:lnTo>
                <a:lnTo>
                  <a:pt x="250031" y="98226"/>
                </a:lnTo>
                <a:lnTo>
                  <a:pt x="267891" y="80367"/>
                </a:lnTo>
                <a:lnTo>
                  <a:pt x="267891" y="62508"/>
                </a:lnTo>
                <a:lnTo>
                  <a:pt x="267891" y="44648"/>
                </a:lnTo>
                <a:lnTo>
                  <a:pt x="267891" y="35719"/>
                </a:lnTo>
                <a:lnTo>
                  <a:pt x="267891" y="17859"/>
                </a:lnTo>
                <a:lnTo>
                  <a:pt x="258961" y="8929"/>
                </a:lnTo>
                <a:lnTo>
                  <a:pt x="250031" y="8929"/>
                </a:lnTo>
                <a:lnTo>
                  <a:pt x="241102" y="0"/>
                </a:lnTo>
                <a:lnTo>
                  <a:pt x="232172" y="8929"/>
                </a:lnTo>
                <a:lnTo>
                  <a:pt x="214313" y="17859"/>
                </a:lnTo>
                <a:lnTo>
                  <a:pt x="196453" y="35719"/>
                </a:lnTo>
                <a:lnTo>
                  <a:pt x="178594" y="62508"/>
                </a:lnTo>
                <a:lnTo>
                  <a:pt x="160734" y="89297"/>
                </a:lnTo>
                <a:lnTo>
                  <a:pt x="142875" y="125015"/>
                </a:lnTo>
                <a:lnTo>
                  <a:pt x="125016" y="160734"/>
                </a:lnTo>
                <a:lnTo>
                  <a:pt x="107156" y="196453"/>
                </a:lnTo>
                <a:lnTo>
                  <a:pt x="98227" y="223242"/>
                </a:lnTo>
                <a:lnTo>
                  <a:pt x="80367" y="258961"/>
                </a:lnTo>
                <a:lnTo>
                  <a:pt x="62508" y="285750"/>
                </a:lnTo>
                <a:lnTo>
                  <a:pt x="53578" y="303609"/>
                </a:lnTo>
                <a:lnTo>
                  <a:pt x="35719" y="321469"/>
                </a:lnTo>
                <a:lnTo>
                  <a:pt x="35719" y="339328"/>
                </a:lnTo>
                <a:lnTo>
                  <a:pt x="26789" y="339328"/>
                </a:lnTo>
                <a:lnTo>
                  <a:pt x="17859" y="339328"/>
                </a:lnTo>
                <a:lnTo>
                  <a:pt x="8930" y="339328"/>
                </a:lnTo>
                <a:lnTo>
                  <a:pt x="8930" y="321469"/>
                </a:lnTo>
                <a:lnTo>
                  <a:pt x="0" y="303609"/>
                </a:lnTo>
                <a:lnTo>
                  <a:pt x="0" y="285750"/>
                </a:lnTo>
                <a:lnTo>
                  <a:pt x="0" y="258961"/>
                </a:lnTo>
                <a:lnTo>
                  <a:pt x="8930" y="241101"/>
                </a:lnTo>
                <a:lnTo>
                  <a:pt x="8930" y="232172"/>
                </a:lnTo>
                <a:lnTo>
                  <a:pt x="17859" y="223242"/>
                </a:lnTo>
                <a:lnTo>
                  <a:pt x="26789" y="214312"/>
                </a:lnTo>
                <a:lnTo>
                  <a:pt x="44648" y="214312"/>
                </a:lnTo>
                <a:lnTo>
                  <a:pt x="53578" y="214312"/>
                </a:lnTo>
                <a:lnTo>
                  <a:pt x="71438" y="223242"/>
                </a:lnTo>
                <a:lnTo>
                  <a:pt x="80367" y="232172"/>
                </a:lnTo>
                <a:lnTo>
                  <a:pt x="98227" y="250031"/>
                </a:lnTo>
                <a:lnTo>
                  <a:pt x="116086" y="258961"/>
                </a:lnTo>
                <a:lnTo>
                  <a:pt x="133945" y="276820"/>
                </a:lnTo>
                <a:lnTo>
                  <a:pt x="151805" y="294679"/>
                </a:lnTo>
                <a:lnTo>
                  <a:pt x="160734" y="303609"/>
                </a:lnTo>
                <a:lnTo>
                  <a:pt x="178594" y="321469"/>
                </a:lnTo>
                <a:lnTo>
                  <a:pt x="187523" y="339328"/>
                </a:lnTo>
                <a:lnTo>
                  <a:pt x="196453" y="348258"/>
                </a:lnTo>
                <a:lnTo>
                  <a:pt x="205383" y="348258"/>
                </a:lnTo>
                <a:lnTo>
                  <a:pt x="214313" y="357187"/>
                </a:lnTo>
                <a:lnTo>
                  <a:pt x="214313" y="357187"/>
                </a:lnTo>
                <a:lnTo>
                  <a:pt x="223242" y="357187"/>
                </a:lnTo>
                <a:lnTo>
                  <a:pt x="223242" y="357187"/>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1" name="Freeform 50"/>
          <p:cNvSpPr/>
          <p:nvPr/>
        </p:nvSpPr>
        <p:spPr bwMode="auto">
          <a:xfrm>
            <a:off x="6447234" y="2946796"/>
            <a:ext cx="187525" cy="8931"/>
          </a:xfrm>
          <a:custGeom>
            <a:avLst/>
            <a:gdLst/>
            <a:ahLst/>
            <a:cxnLst/>
            <a:rect l="0" t="0" r="0" b="0"/>
            <a:pathLst>
              <a:path w="187525" h="8931">
                <a:moveTo>
                  <a:pt x="0" y="8930"/>
                </a:moveTo>
                <a:lnTo>
                  <a:pt x="8930" y="0"/>
                </a:lnTo>
                <a:lnTo>
                  <a:pt x="17860" y="0"/>
                </a:lnTo>
                <a:lnTo>
                  <a:pt x="26789" y="0"/>
                </a:lnTo>
                <a:lnTo>
                  <a:pt x="53579" y="0"/>
                </a:lnTo>
                <a:lnTo>
                  <a:pt x="89297" y="0"/>
                </a:lnTo>
                <a:lnTo>
                  <a:pt x="116086" y="0"/>
                </a:lnTo>
                <a:lnTo>
                  <a:pt x="151805" y="0"/>
                </a:lnTo>
                <a:lnTo>
                  <a:pt x="187524" y="0"/>
                </a:lnTo>
                <a:lnTo>
                  <a:pt x="187524" y="0"/>
                </a:lnTo>
                <a:lnTo>
                  <a:pt x="187524"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2" name="Freeform 51"/>
          <p:cNvSpPr/>
          <p:nvPr/>
        </p:nvSpPr>
        <p:spPr bwMode="auto">
          <a:xfrm>
            <a:off x="6849070" y="2866429"/>
            <a:ext cx="276822" cy="258962"/>
          </a:xfrm>
          <a:custGeom>
            <a:avLst/>
            <a:gdLst/>
            <a:ahLst/>
            <a:cxnLst/>
            <a:rect l="0" t="0" r="0" b="0"/>
            <a:pathLst>
              <a:path w="276822" h="258962">
                <a:moveTo>
                  <a:pt x="125016" y="0"/>
                </a:moveTo>
                <a:lnTo>
                  <a:pt x="133946" y="0"/>
                </a:lnTo>
                <a:lnTo>
                  <a:pt x="151805" y="0"/>
                </a:lnTo>
                <a:lnTo>
                  <a:pt x="160735" y="0"/>
                </a:lnTo>
                <a:lnTo>
                  <a:pt x="187524" y="0"/>
                </a:lnTo>
                <a:lnTo>
                  <a:pt x="205383" y="0"/>
                </a:lnTo>
                <a:lnTo>
                  <a:pt x="232172" y="0"/>
                </a:lnTo>
                <a:lnTo>
                  <a:pt x="250032" y="0"/>
                </a:lnTo>
                <a:lnTo>
                  <a:pt x="258961" y="0"/>
                </a:lnTo>
                <a:lnTo>
                  <a:pt x="267891" y="0"/>
                </a:lnTo>
                <a:lnTo>
                  <a:pt x="276821" y="0"/>
                </a:lnTo>
                <a:lnTo>
                  <a:pt x="276821" y="0"/>
                </a:lnTo>
                <a:lnTo>
                  <a:pt x="267891" y="0"/>
                </a:lnTo>
                <a:lnTo>
                  <a:pt x="258961" y="0"/>
                </a:lnTo>
                <a:lnTo>
                  <a:pt x="232172" y="0"/>
                </a:lnTo>
                <a:lnTo>
                  <a:pt x="205383" y="0"/>
                </a:lnTo>
                <a:lnTo>
                  <a:pt x="178594" y="0"/>
                </a:lnTo>
                <a:lnTo>
                  <a:pt x="151805" y="8930"/>
                </a:lnTo>
                <a:lnTo>
                  <a:pt x="125016" y="17860"/>
                </a:lnTo>
                <a:lnTo>
                  <a:pt x="98227" y="26789"/>
                </a:lnTo>
                <a:lnTo>
                  <a:pt x="80368" y="26789"/>
                </a:lnTo>
                <a:lnTo>
                  <a:pt x="71438" y="35719"/>
                </a:lnTo>
                <a:lnTo>
                  <a:pt x="62508" y="53578"/>
                </a:lnTo>
                <a:lnTo>
                  <a:pt x="62508" y="62508"/>
                </a:lnTo>
                <a:lnTo>
                  <a:pt x="71438" y="80367"/>
                </a:lnTo>
                <a:lnTo>
                  <a:pt x="89297" y="89297"/>
                </a:lnTo>
                <a:lnTo>
                  <a:pt x="98227" y="107157"/>
                </a:lnTo>
                <a:lnTo>
                  <a:pt x="116086" y="116086"/>
                </a:lnTo>
                <a:lnTo>
                  <a:pt x="142875" y="125016"/>
                </a:lnTo>
                <a:lnTo>
                  <a:pt x="151805" y="142875"/>
                </a:lnTo>
                <a:lnTo>
                  <a:pt x="169664" y="151805"/>
                </a:lnTo>
                <a:lnTo>
                  <a:pt x="178594" y="169664"/>
                </a:lnTo>
                <a:lnTo>
                  <a:pt x="178594" y="187524"/>
                </a:lnTo>
                <a:lnTo>
                  <a:pt x="178594" y="196453"/>
                </a:lnTo>
                <a:lnTo>
                  <a:pt x="169664" y="214313"/>
                </a:lnTo>
                <a:lnTo>
                  <a:pt x="160735" y="223242"/>
                </a:lnTo>
                <a:lnTo>
                  <a:pt x="151805" y="241102"/>
                </a:lnTo>
                <a:lnTo>
                  <a:pt x="133946" y="241102"/>
                </a:lnTo>
                <a:lnTo>
                  <a:pt x="107157" y="250032"/>
                </a:lnTo>
                <a:lnTo>
                  <a:pt x="89297" y="258961"/>
                </a:lnTo>
                <a:lnTo>
                  <a:pt x="71438" y="258961"/>
                </a:lnTo>
                <a:lnTo>
                  <a:pt x="53578" y="250032"/>
                </a:lnTo>
                <a:lnTo>
                  <a:pt x="35719" y="241102"/>
                </a:lnTo>
                <a:lnTo>
                  <a:pt x="17860" y="232172"/>
                </a:lnTo>
                <a:lnTo>
                  <a:pt x="8930" y="214313"/>
                </a:lnTo>
                <a:lnTo>
                  <a:pt x="0" y="205383"/>
                </a:lnTo>
                <a:lnTo>
                  <a:pt x="0" y="196453"/>
                </a:lnTo>
                <a:lnTo>
                  <a:pt x="0" y="187524"/>
                </a:lnTo>
                <a:lnTo>
                  <a:pt x="0" y="178594"/>
                </a:lnTo>
                <a:lnTo>
                  <a:pt x="0" y="17859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3" name="Freeform 52"/>
          <p:cNvSpPr/>
          <p:nvPr/>
        </p:nvSpPr>
        <p:spPr bwMode="auto">
          <a:xfrm>
            <a:off x="7143750" y="2884289"/>
            <a:ext cx="223243" cy="214313"/>
          </a:xfrm>
          <a:custGeom>
            <a:avLst/>
            <a:gdLst/>
            <a:ahLst/>
            <a:cxnLst/>
            <a:rect l="0" t="0" r="0" b="0"/>
            <a:pathLst>
              <a:path w="223243" h="214313">
                <a:moveTo>
                  <a:pt x="107156" y="8929"/>
                </a:moveTo>
                <a:lnTo>
                  <a:pt x="107156" y="8929"/>
                </a:lnTo>
                <a:lnTo>
                  <a:pt x="98227" y="17859"/>
                </a:lnTo>
                <a:lnTo>
                  <a:pt x="89297" y="17859"/>
                </a:lnTo>
                <a:lnTo>
                  <a:pt x="71438" y="35718"/>
                </a:lnTo>
                <a:lnTo>
                  <a:pt x="53578" y="44648"/>
                </a:lnTo>
                <a:lnTo>
                  <a:pt x="35719" y="62507"/>
                </a:lnTo>
                <a:lnTo>
                  <a:pt x="17859" y="89297"/>
                </a:lnTo>
                <a:lnTo>
                  <a:pt x="8930" y="116086"/>
                </a:lnTo>
                <a:lnTo>
                  <a:pt x="0" y="133945"/>
                </a:lnTo>
                <a:lnTo>
                  <a:pt x="0" y="160734"/>
                </a:lnTo>
                <a:lnTo>
                  <a:pt x="0" y="169664"/>
                </a:lnTo>
                <a:lnTo>
                  <a:pt x="8930" y="187523"/>
                </a:lnTo>
                <a:lnTo>
                  <a:pt x="26789" y="196453"/>
                </a:lnTo>
                <a:lnTo>
                  <a:pt x="35719" y="205382"/>
                </a:lnTo>
                <a:lnTo>
                  <a:pt x="62508" y="214312"/>
                </a:lnTo>
                <a:lnTo>
                  <a:pt x="80367" y="205382"/>
                </a:lnTo>
                <a:lnTo>
                  <a:pt x="98227" y="205382"/>
                </a:lnTo>
                <a:lnTo>
                  <a:pt x="125016" y="196453"/>
                </a:lnTo>
                <a:lnTo>
                  <a:pt x="142875" y="178593"/>
                </a:lnTo>
                <a:lnTo>
                  <a:pt x="160734" y="160734"/>
                </a:lnTo>
                <a:lnTo>
                  <a:pt x="178594" y="133945"/>
                </a:lnTo>
                <a:lnTo>
                  <a:pt x="196453" y="116086"/>
                </a:lnTo>
                <a:lnTo>
                  <a:pt x="205383" y="89297"/>
                </a:lnTo>
                <a:lnTo>
                  <a:pt x="214313" y="71437"/>
                </a:lnTo>
                <a:lnTo>
                  <a:pt x="223242" y="53578"/>
                </a:lnTo>
                <a:lnTo>
                  <a:pt x="223242" y="35718"/>
                </a:lnTo>
                <a:lnTo>
                  <a:pt x="214313" y="26789"/>
                </a:lnTo>
                <a:lnTo>
                  <a:pt x="196453" y="8929"/>
                </a:lnTo>
                <a:lnTo>
                  <a:pt x="178594" y="0"/>
                </a:lnTo>
                <a:lnTo>
                  <a:pt x="151805" y="0"/>
                </a:lnTo>
                <a:lnTo>
                  <a:pt x="125016" y="0"/>
                </a:lnTo>
                <a:lnTo>
                  <a:pt x="98227" y="8929"/>
                </a:lnTo>
                <a:lnTo>
                  <a:pt x="71438" y="17859"/>
                </a:lnTo>
                <a:lnTo>
                  <a:pt x="44648" y="26789"/>
                </a:lnTo>
                <a:lnTo>
                  <a:pt x="26789" y="35718"/>
                </a:lnTo>
                <a:lnTo>
                  <a:pt x="17859" y="53578"/>
                </a:lnTo>
                <a:lnTo>
                  <a:pt x="17859" y="62507"/>
                </a:lnTo>
                <a:lnTo>
                  <a:pt x="17859" y="80367"/>
                </a:lnTo>
                <a:lnTo>
                  <a:pt x="17859" y="89297"/>
                </a:lnTo>
                <a:lnTo>
                  <a:pt x="17859" y="89297"/>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4" name="Freeform 53"/>
          <p:cNvSpPr/>
          <p:nvPr/>
        </p:nvSpPr>
        <p:spPr bwMode="auto">
          <a:xfrm>
            <a:off x="7420570" y="2857500"/>
            <a:ext cx="267892" cy="258962"/>
          </a:xfrm>
          <a:custGeom>
            <a:avLst/>
            <a:gdLst/>
            <a:ahLst/>
            <a:cxnLst/>
            <a:rect l="0" t="0" r="0" b="0"/>
            <a:pathLst>
              <a:path w="267892" h="258962">
                <a:moveTo>
                  <a:pt x="71438" y="53578"/>
                </a:moveTo>
                <a:lnTo>
                  <a:pt x="62508" y="62507"/>
                </a:lnTo>
                <a:lnTo>
                  <a:pt x="44649" y="80367"/>
                </a:lnTo>
                <a:lnTo>
                  <a:pt x="44649" y="80367"/>
                </a:lnTo>
                <a:lnTo>
                  <a:pt x="26789" y="107156"/>
                </a:lnTo>
                <a:lnTo>
                  <a:pt x="8930" y="133945"/>
                </a:lnTo>
                <a:lnTo>
                  <a:pt x="0" y="160734"/>
                </a:lnTo>
                <a:lnTo>
                  <a:pt x="0" y="178593"/>
                </a:lnTo>
                <a:lnTo>
                  <a:pt x="0" y="205382"/>
                </a:lnTo>
                <a:lnTo>
                  <a:pt x="8930" y="223242"/>
                </a:lnTo>
                <a:lnTo>
                  <a:pt x="26789" y="232171"/>
                </a:lnTo>
                <a:lnTo>
                  <a:pt x="44649" y="250031"/>
                </a:lnTo>
                <a:lnTo>
                  <a:pt x="62508" y="250031"/>
                </a:lnTo>
                <a:lnTo>
                  <a:pt x="89297" y="258961"/>
                </a:lnTo>
                <a:lnTo>
                  <a:pt x="116086" y="250031"/>
                </a:lnTo>
                <a:lnTo>
                  <a:pt x="142875" y="250031"/>
                </a:lnTo>
                <a:lnTo>
                  <a:pt x="169664" y="241101"/>
                </a:lnTo>
                <a:lnTo>
                  <a:pt x="196453" y="223242"/>
                </a:lnTo>
                <a:lnTo>
                  <a:pt x="214313" y="196453"/>
                </a:lnTo>
                <a:lnTo>
                  <a:pt x="232172" y="169664"/>
                </a:lnTo>
                <a:lnTo>
                  <a:pt x="250032" y="142875"/>
                </a:lnTo>
                <a:lnTo>
                  <a:pt x="258961" y="116086"/>
                </a:lnTo>
                <a:lnTo>
                  <a:pt x="267891" y="89296"/>
                </a:lnTo>
                <a:lnTo>
                  <a:pt x="267891" y="71437"/>
                </a:lnTo>
                <a:lnTo>
                  <a:pt x="258961" y="44648"/>
                </a:lnTo>
                <a:lnTo>
                  <a:pt x="241102" y="35718"/>
                </a:lnTo>
                <a:lnTo>
                  <a:pt x="223243" y="17859"/>
                </a:lnTo>
                <a:lnTo>
                  <a:pt x="196453" y="8929"/>
                </a:lnTo>
                <a:lnTo>
                  <a:pt x="169664" y="0"/>
                </a:lnTo>
                <a:lnTo>
                  <a:pt x="142875" y="0"/>
                </a:lnTo>
                <a:lnTo>
                  <a:pt x="116086" y="8929"/>
                </a:lnTo>
                <a:lnTo>
                  <a:pt x="89297" y="17859"/>
                </a:lnTo>
                <a:lnTo>
                  <a:pt x="71438" y="17859"/>
                </a:lnTo>
                <a:lnTo>
                  <a:pt x="62508" y="26789"/>
                </a:lnTo>
                <a:lnTo>
                  <a:pt x="62508" y="2678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5" name="Freeform 54"/>
          <p:cNvSpPr/>
          <p:nvPr/>
        </p:nvSpPr>
        <p:spPr bwMode="auto">
          <a:xfrm>
            <a:off x="6206133" y="1169789"/>
            <a:ext cx="205384" cy="312540"/>
          </a:xfrm>
          <a:custGeom>
            <a:avLst/>
            <a:gdLst/>
            <a:ahLst/>
            <a:cxnLst/>
            <a:rect l="0" t="0" r="0" b="0"/>
            <a:pathLst>
              <a:path w="205384" h="312540">
                <a:moveTo>
                  <a:pt x="205383" y="0"/>
                </a:moveTo>
                <a:lnTo>
                  <a:pt x="205383" y="0"/>
                </a:lnTo>
                <a:lnTo>
                  <a:pt x="205383" y="0"/>
                </a:lnTo>
                <a:lnTo>
                  <a:pt x="205383" y="0"/>
                </a:lnTo>
                <a:lnTo>
                  <a:pt x="196453" y="0"/>
                </a:lnTo>
                <a:lnTo>
                  <a:pt x="196453" y="0"/>
                </a:lnTo>
                <a:lnTo>
                  <a:pt x="196453" y="0"/>
                </a:lnTo>
                <a:lnTo>
                  <a:pt x="196453" y="0"/>
                </a:lnTo>
                <a:lnTo>
                  <a:pt x="196453" y="8930"/>
                </a:lnTo>
                <a:lnTo>
                  <a:pt x="196453" y="8930"/>
                </a:lnTo>
                <a:lnTo>
                  <a:pt x="196453" y="17859"/>
                </a:lnTo>
                <a:lnTo>
                  <a:pt x="187523" y="26789"/>
                </a:lnTo>
                <a:lnTo>
                  <a:pt x="187523" y="35719"/>
                </a:lnTo>
                <a:lnTo>
                  <a:pt x="178594" y="44648"/>
                </a:lnTo>
                <a:lnTo>
                  <a:pt x="178594" y="53578"/>
                </a:lnTo>
                <a:lnTo>
                  <a:pt x="169664" y="62508"/>
                </a:lnTo>
                <a:lnTo>
                  <a:pt x="160734" y="71438"/>
                </a:lnTo>
                <a:lnTo>
                  <a:pt x="160734" y="71438"/>
                </a:lnTo>
                <a:lnTo>
                  <a:pt x="142875" y="80367"/>
                </a:lnTo>
                <a:lnTo>
                  <a:pt x="142875" y="89297"/>
                </a:lnTo>
                <a:lnTo>
                  <a:pt x="133945" y="107156"/>
                </a:lnTo>
                <a:lnTo>
                  <a:pt x="125015" y="116086"/>
                </a:lnTo>
                <a:lnTo>
                  <a:pt x="116086" y="133945"/>
                </a:lnTo>
                <a:lnTo>
                  <a:pt x="107156" y="142875"/>
                </a:lnTo>
                <a:lnTo>
                  <a:pt x="98226" y="160734"/>
                </a:lnTo>
                <a:lnTo>
                  <a:pt x="89297" y="169664"/>
                </a:lnTo>
                <a:lnTo>
                  <a:pt x="80367" y="178594"/>
                </a:lnTo>
                <a:lnTo>
                  <a:pt x="71437" y="196453"/>
                </a:lnTo>
                <a:lnTo>
                  <a:pt x="71437" y="205383"/>
                </a:lnTo>
                <a:lnTo>
                  <a:pt x="62508" y="214313"/>
                </a:lnTo>
                <a:lnTo>
                  <a:pt x="53578" y="223242"/>
                </a:lnTo>
                <a:lnTo>
                  <a:pt x="53578" y="232172"/>
                </a:lnTo>
                <a:lnTo>
                  <a:pt x="44648" y="241101"/>
                </a:lnTo>
                <a:lnTo>
                  <a:pt x="44648" y="250031"/>
                </a:lnTo>
                <a:lnTo>
                  <a:pt x="44648" y="258961"/>
                </a:lnTo>
                <a:lnTo>
                  <a:pt x="35719" y="267890"/>
                </a:lnTo>
                <a:lnTo>
                  <a:pt x="35719" y="276820"/>
                </a:lnTo>
                <a:lnTo>
                  <a:pt x="35719" y="285750"/>
                </a:lnTo>
                <a:lnTo>
                  <a:pt x="26789" y="294680"/>
                </a:lnTo>
                <a:lnTo>
                  <a:pt x="26789" y="294680"/>
                </a:lnTo>
                <a:lnTo>
                  <a:pt x="17859" y="303609"/>
                </a:lnTo>
                <a:lnTo>
                  <a:pt x="8930" y="303609"/>
                </a:lnTo>
                <a:lnTo>
                  <a:pt x="8930" y="312539"/>
                </a:lnTo>
                <a:lnTo>
                  <a:pt x="8930" y="312539"/>
                </a:lnTo>
                <a:lnTo>
                  <a:pt x="0" y="312539"/>
                </a:lnTo>
                <a:lnTo>
                  <a:pt x="0" y="312539"/>
                </a:lnTo>
                <a:lnTo>
                  <a:pt x="0" y="31253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6" name="Freeform 55"/>
          <p:cNvSpPr/>
          <p:nvPr/>
        </p:nvSpPr>
        <p:spPr bwMode="auto">
          <a:xfrm>
            <a:off x="1232297" y="4223742"/>
            <a:ext cx="8931" cy="169665"/>
          </a:xfrm>
          <a:custGeom>
            <a:avLst/>
            <a:gdLst/>
            <a:ahLst/>
            <a:cxnLst/>
            <a:rect l="0" t="0" r="0" b="0"/>
            <a:pathLst>
              <a:path w="8931" h="169665">
                <a:moveTo>
                  <a:pt x="8930" y="0"/>
                </a:moveTo>
                <a:lnTo>
                  <a:pt x="8930" y="0"/>
                </a:lnTo>
                <a:lnTo>
                  <a:pt x="0" y="0"/>
                </a:lnTo>
                <a:lnTo>
                  <a:pt x="0" y="8929"/>
                </a:lnTo>
                <a:lnTo>
                  <a:pt x="0" y="8929"/>
                </a:lnTo>
                <a:lnTo>
                  <a:pt x="0" y="17859"/>
                </a:lnTo>
                <a:lnTo>
                  <a:pt x="0" y="26789"/>
                </a:lnTo>
                <a:lnTo>
                  <a:pt x="0" y="35719"/>
                </a:lnTo>
                <a:lnTo>
                  <a:pt x="8930" y="53578"/>
                </a:lnTo>
                <a:lnTo>
                  <a:pt x="8930" y="71437"/>
                </a:lnTo>
                <a:lnTo>
                  <a:pt x="8930" y="89297"/>
                </a:lnTo>
                <a:lnTo>
                  <a:pt x="8930" y="107156"/>
                </a:lnTo>
                <a:lnTo>
                  <a:pt x="8930" y="125015"/>
                </a:lnTo>
                <a:lnTo>
                  <a:pt x="8930" y="133945"/>
                </a:lnTo>
                <a:lnTo>
                  <a:pt x="8930" y="151804"/>
                </a:lnTo>
                <a:lnTo>
                  <a:pt x="8930" y="160734"/>
                </a:lnTo>
                <a:lnTo>
                  <a:pt x="8930" y="160734"/>
                </a:lnTo>
                <a:lnTo>
                  <a:pt x="8930" y="169664"/>
                </a:lnTo>
                <a:lnTo>
                  <a:pt x="8930" y="16966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7" name="Freeform 56"/>
          <p:cNvSpPr/>
          <p:nvPr/>
        </p:nvSpPr>
        <p:spPr bwMode="auto">
          <a:xfrm>
            <a:off x="1116211" y="4054078"/>
            <a:ext cx="437556" cy="473274"/>
          </a:xfrm>
          <a:custGeom>
            <a:avLst/>
            <a:gdLst/>
            <a:ahLst/>
            <a:cxnLst/>
            <a:rect l="0" t="0" r="0" b="0"/>
            <a:pathLst>
              <a:path w="437556" h="473274">
                <a:moveTo>
                  <a:pt x="151805" y="53578"/>
                </a:moveTo>
                <a:lnTo>
                  <a:pt x="142875" y="53578"/>
                </a:lnTo>
                <a:lnTo>
                  <a:pt x="125016" y="62508"/>
                </a:lnTo>
                <a:lnTo>
                  <a:pt x="125016" y="62508"/>
                </a:lnTo>
                <a:lnTo>
                  <a:pt x="98227" y="71437"/>
                </a:lnTo>
                <a:lnTo>
                  <a:pt x="80367" y="89297"/>
                </a:lnTo>
                <a:lnTo>
                  <a:pt x="62508" y="107156"/>
                </a:lnTo>
                <a:lnTo>
                  <a:pt x="44648" y="133945"/>
                </a:lnTo>
                <a:lnTo>
                  <a:pt x="26789" y="160734"/>
                </a:lnTo>
                <a:lnTo>
                  <a:pt x="8930" y="187523"/>
                </a:lnTo>
                <a:lnTo>
                  <a:pt x="0" y="223242"/>
                </a:lnTo>
                <a:lnTo>
                  <a:pt x="0" y="258961"/>
                </a:lnTo>
                <a:lnTo>
                  <a:pt x="0" y="294679"/>
                </a:lnTo>
                <a:lnTo>
                  <a:pt x="8930" y="321468"/>
                </a:lnTo>
                <a:lnTo>
                  <a:pt x="8930" y="357187"/>
                </a:lnTo>
                <a:lnTo>
                  <a:pt x="26789" y="383976"/>
                </a:lnTo>
                <a:lnTo>
                  <a:pt x="44648" y="410765"/>
                </a:lnTo>
                <a:lnTo>
                  <a:pt x="71438" y="428625"/>
                </a:lnTo>
                <a:lnTo>
                  <a:pt x="98227" y="446484"/>
                </a:lnTo>
                <a:lnTo>
                  <a:pt x="125016" y="455414"/>
                </a:lnTo>
                <a:lnTo>
                  <a:pt x="151805" y="464343"/>
                </a:lnTo>
                <a:lnTo>
                  <a:pt x="178594" y="473273"/>
                </a:lnTo>
                <a:lnTo>
                  <a:pt x="214312" y="473273"/>
                </a:lnTo>
                <a:lnTo>
                  <a:pt x="241102" y="464343"/>
                </a:lnTo>
                <a:lnTo>
                  <a:pt x="276820" y="455414"/>
                </a:lnTo>
                <a:lnTo>
                  <a:pt x="303609" y="437554"/>
                </a:lnTo>
                <a:lnTo>
                  <a:pt x="330398" y="419695"/>
                </a:lnTo>
                <a:lnTo>
                  <a:pt x="357187" y="401836"/>
                </a:lnTo>
                <a:lnTo>
                  <a:pt x="375047" y="383976"/>
                </a:lnTo>
                <a:lnTo>
                  <a:pt x="392906" y="357187"/>
                </a:lnTo>
                <a:lnTo>
                  <a:pt x="410766" y="330398"/>
                </a:lnTo>
                <a:lnTo>
                  <a:pt x="428625" y="303609"/>
                </a:lnTo>
                <a:lnTo>
                  <a:pt x="428625" y="267890"/>
                </a:lnTo>
                <a:lnTo>
                  <a:pt x="437555" y="241101"/>
                </a:lnTo>
                <a:lnTo>
                  <a:pt x="437555" y="205383"/>
                </a:lnTo>
                <a:lnTo>
                  <a:pt x="437555" y="178593"/>
                </a:lnTo>
                <a:lnTo>
                  <a:pt x="437555" y="142875"/>
                </a:lnTo>
                <a:lnTo>
                  <a:pt x="428625" y="125015"/>
                </a:lnTo>
                <a:lnTo>
                  <a:pt x="419695" y="98226"/>
                </a:lnTo>
                <a:lnTo>
                  <a:pt x="410766" y="71437"/>
                </a:lnTo>
                <a:lnTo>
                  <a:pt x="392906" y="53578"/>
                </a:lnTo>
                <a:lnTo>
                  <a:pt x="375047" y="35718"/>
                </a:lnTo>
                <a:lnTo>
                  <a:pt x="348258" y="17859"/>
                </a:lnTo>
                <a:lnTo>
                  <a:pt x="330398" y="8929"/>
                </a:lnTo>
                <a:lnTo>
                  <a:pt x="303609" y="0"/>
                </a:lnTo>
                <a:lnTo>
                  <a:pt x="276820" y="0"/>
                </a:lnTo>
                <a:lnTo>
                  <a:pt x="250031" y="0"/>
                </a:lnTo>
                <a:lnTo>
                  <a:pt x="223242" y="8929"/>
                </a:lnTo>
                <a:lnTo>
                  <a:pt x="196453" y="17859"/>
                </a:lnTo>
                <a:lnTo>
                  <a:pt x="178594" y="26789"/>
                </a:lnTo>
                <a:lnTo>
                  <a:pt x="169664" y="26789"/>
                </a:lnTo>
                <a:lnTo>
                  <a:pt x="169664" y="2678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8" name="Freeform 57"/>
          <p:cNvSpPr/>
          <p:nvPr/>
        </p:nvSpPr>
        <p:spPr bwMode="auto">
          <a:xfrm>
            <a:off x="1875234" y="4116586"/>
            <a:ext cx="232173" cy="8930"/>
          </a:xfrm>
          <a:custGeom>
            <a:avLst/>
            <a:gdLst/>
            <a:ahLst/>
            <a:cxnLst/>
            <a:rect l="0" t="0" r="0" b="0"/>
            <a:pathLst>
              <a:path w="232173" h="8930">
                <a:moveTo>
                  <a:pt x="0" y="8929"/>
                </a:moveTo>
                <a:lnTo>
                  <a:pt x="8930" y="8929"/>
                </a:lnTo>
                <a:lnTo>
                  <a:pt x="17860" y="8929"/>
                </a:lnTo>
                <a:lnTo>
                  <a:pt x="26789" y="8929"/>
                </a:lnTo>
                <a:lnTo>
                  <a:pt x="53579" y="8929"/>
                </a:lnTo>
                <a:lnTo>
                  <a:pt x="80368" y="8929"/>
                </a:lnTo>
                <a:lnTo>
                  <a:pt x="107157" y="8929"/>
                </a:lnTo>
                <a:lnTo>
                  <a:pt x="142875" y="8929"/>
                </a:lnTo>
                <a:lnTo>
                  <a:pt x="169664" y="8929"/>
                </a:lnTo>
                <a:lnTo>
                  <a:pt x="196454" y="8929"/>
                </a:lnTo>
                <a:lnTo>
                  <a:pt x="214313" y="0"/>
                </a:lnTo>
                <a:lnTo>
                  <a:pt x="232172" y="0"/>
                </a:lnTo>
                <a:lnTo>
                  <a:pt x="232172"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9" name="Freeform 58"/>
          <p:cNvSpPr/>
          <p:nvPr/>
        </p:nvSpPr>
        <p:spPr bwMode="auto">
          <a:xfrm>
            <a:off x="1982391" y="4161234"/>
            <a:ext cx="62508" cy="232173"/>
          </a:xfrm>
          <a:custGeom>
            <a:avLst/>
            <a:gdLst/>
            <a:ahLst/>
            <a:cxnLst/>
            <a:rect l="0" t="0" r="0" b="0"/>
            <a:pathLst>
              <a:path w="62508" h="232173">
                <a:moveTo>
                  <a:pt x="62507" y="0"/>
                </a:moveTo>
                <a:lnTo>
                  <a:pt x="53578" y="17859"/>
                </a:lnTo>
                <a:lnTo>
                  <a:pt x="44648" y="44648"/>
                </a:lnTo>
                <a:lnTo>
                  <a:pt x="35718" y="53578"/>
                </a:lnTo>
                <a:lnTo>
                  <a:pt x="26789" y="98227"/>
                </a:lnTo>
                <a:lnTo>
                  <a:pt x="8929" y="125016"/>
                </a:lnTo>
                <a:lnTo>
                  <a:pt x="8929" y="160734"/>
                </a:lnTo>
                <a:lnTo>
                  <a:pt x="0" y="187523"/>
                </a:lnTo>
                <a:lnTo>
                  <a:pt x="0" y="205383"/>
                </a:lnTo>
                <a:lnTo>
                  <a:pt x="0" y="232172"/>
                </a:lnTo>
                <a:lnTo>
                  <a:pt x="0" y="232172"/>
                </a:lnTo>
                <a:lnTo>
                  <a:pt x="0" y="232172"/>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0" name="Freeform 59"/>
          <p:cNvSpPr/>
          <p:nvPr/>
        </p:nvSpPr>
        <p:spPr bwMode="auto">
          <a:xfrm>
            <a:off x="2223492" y="3991570"/>
            <a:ext cx="339329" cy="357188"/>
          </a:xfrm>
          <a:custGeom>
            <a:avLst/>
            <a:gdLst/>
            <a:ahLst/>
            <a:cxnLst/>
            <a:rect l="0" t="0" r="0" b="0"/>
            <a:pathLst>
              <a:path w="339329" h="357188">
                <a:moveTo>
                  <a:pt x="53578" y="169664"/>
                </a:moveTo>
                <a:lnTo>
                  <a:pt x="44649" y="187523"/>
                </a:lnTo>
                <a:lnTo>
                  <a:pt x="35719" y="214312"/>
                </a:lnTo>
                <a:lnTo>
                  <a:pt x="35719" y="223242"/>
                </a:lnTo>
                <a:lnTo>
                  <a:pt x="26789" y="250031"/>
                </a:lnTo>
                <a:lnTo>
                  <a:pt x="17860" y="276820"/>
                </a:lnTo>
                <a:lnTo>
                  <a:pt x="17860" y="303609"/>
                </a:lnTo>
                <a:lnTo>
                  <a:pt x="8930" y="321469"/>
                </a:lnTo>
                <a:lnTo>
                  <a:pt x="8930" y="330398"/>
                </a:lnTo>
                <a:lnTo>
                  <a:pt x="0" y="348258"/>
                </a:lnTo>
                <a:lnTo>
                  <a:pt x="0" y="348258"/>
                </a:lnTo>
                <a:lnTo>
                  <a:pt x="0" y="357187"/>
                </a:lnTo>
                <a:lnTo>
                  <a:pt x="0" y="357187"/>
                </a:lnTo>
                <a:lnTo>
                  <a:pt x="8930" y="348258"/>
                </a:lnTo>
                <a:lnTo>
                  <a:pt x="8930" y="339328"/>
                </a:lnTo>
                <a:lnTo>
                  <a:pt x="8930" y="321469"/>
                </a:lnTo>
                <a:lnTo>
                  <a:pt x="17860" y="303609"/>
                </a:lnTo>
                <a:lnTo>
                  <a:pt x="26789" y="285750"/>
                </a:lnTo>
                <a:lnTo>
                  <a:pt x="35719" y="258961"/>
                </a:lnTo>
                <a:lnTo>
                  <a:pt x="44649" y="223242"/>
                </a:lnTo>
                <a:lnTo>
                  <a:pt x="62508" y="196453"/>
                </a:lnTo>
                <a:lnTo>
                  <a:pt x="80367" y="160734"/>
                </a:lnTo>
                <a:lnTo>
                  <a:pt x="98227" y="125016"/>
                </a:lnTo>
                <a:lnTo>
                  <a:pt x="125016" y="89297"/>
                </a:lnTo>
                <a:lnTo>
                  <a:pt x="142875" y="62508"/>
                </a:lnTo>
                <a:lnTo>
                  <a:pt x="169664" y="35719"/>
                </a:lnTo>
                <a:lnTo>
                  <a:pt x="187524" y="26789"/>
                </a:lnTo>
                <a:lnTo>
                  <a:pt x="214313" y="8930"/>
                </a:lnTo>
                <a:lnTo>
                  <a:pt x="232172" y="8930"/>
                </a:lnTo>
                <a:lnTo>
                  <a:pt x="258961" y="0"/>
                </a:lnTo>
                <a:lnTo>
                  <a:pt x="276821" y="0"/>
                </a:lnTo>
                <a:lnTo>
                  <a:pt x="285750" y="8930"/>
                </a:lnTo>
                <a:lnTo>
                  <a:pt x="303610" y="17859"/>
                </a:lnTo>
                <a:lnTo>
                  <a:pt x="312539" y="35719"/>
                </a:lnTo>
                <a:lnTo>
                  <a:pt x="321469" y="44648"/>
                </a:lnTo>
                <a:lnTo>
                  <a:pt x="321469" y="62508"/>
                </a:lnTo>
                <a:lnTo>
                  <a:pt x="330399" y="80367"/>
                </a:lnTo>
                <a:lnTo>
                  <a:pt x="330399" y="89297"/>
                </a:lnTo>
                <a:lnTo>
                  <a:pt x="330399" y="107156"/>
                </a:lnTo>
                <a:lnTo>
                  <a:pt x="321469" y="116086"/>
                </a:lnTo>
                <a:lnTo>
                  <a:pt x="303610" y="133945"/>
                </a:lnTo>
                <a:lnTo>
                  <a:pt x="285750" y="142875"/>
                </a:lnTo>
                <a:lnTo>
                  <a:pt x="267891" y="151805"/>
                </a:lnTo>
                <a:lnTo>
                  <a:pt x="250031" y="151805"/>
                </a:lnTo>
                <a:lnTo>
                  <a:pt x="232172" y="160734"/>
                </a:lnTo>
                <a:lnTo>
                  <a:pt x="214313" y="169664"/>
                </a:lnTo>
                <a:lnTo>
                  <a:pt x="196453" y="169664"/>
                </a:lnTo>
                <a:lnTo>
                  <a:pt x="187524" y="169664"/>
                </a:lnTo>
                <a:lnTo>
                  <a:pt x="178594" y="178594"/>
                </a:lnTo>
                <a:lnTo>
                  <a:pt x="178594" y="187523"/>
                </a:lnTo>
                <a:lnTo>
                  <a:pt x="178594" y="196453"/>
                </a:lnTo>
                <a:lnTo>
                  <a:pt x="187524" y="214312"/>
                </a:lnTo>
                <a:lnTo>
                  <a:pt x="196453" y="223242"/>
                </a:lnTo>
                <a:lnTo>
                  <a:pt x="214313" y="241101"/>
                </a:lnTo>
                <a:lnTo>
                  <a:pt x="232172" y="258961"/>
                </a:lnTo>
                <a:lnTo>
                  <a:pt x="258961" y="276820"/>
                </a:lnTo>
                <a:lnTo>
                  <a:pt x="276821" y="294680"/>
                </a:lnTo>
                <a:lnTo>
                  <a:pt x="294680" y="303609"/>
                </a:lnTo>
                <a:lnTo>
                  <a:pt x="303610" y="321469"/>
                </a:lnTo>
                <a:lnTo>
                  <a:pt x="321469" y="330398"/>
                </a:lnTo>
                <a:lnTo>
                  <a:pt x="321469" y="330398"/>
                </a:lnTo>
                <a:lnTo>
                  <a:pt x="330399" y="339328"/>
                </a:lnTo>
                <a:lnTo>
                  <a:pt x="330399" y="348258"/>
                </a:lnTo>
                <a:lnTo>
                  <a:pt x="330399" y="348258"/>
                </a:lnTo>
                <a:lnTo>
                  <a:pt x="339328" y="348258"/>
                </a:lnTo>
                <a:lnTo>
                  <a:pt x="339328" y="34825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1" name="Freeform 60"/>
          <p:cNvSpPr/>
          <p:nvPr/>
        </p:nvSpPr>
        <p:spPr bwMode="auto">
          <a:xfrm>
            <a:off x="1312664" y="4723804"/>
            <a:ext cx="151806" cy="223244"/>
          </a:xfrm>
          <a:custGeom>
            <a:avLst/>
            <a:gdLst/>
            <a:ahLst/>
            <a:cxnLst/>
            <a:rect l="0" t="0" r="0" b="0"/>
            <a:pathLst>
              <a:path w="151806" h="223244">
                <a:moveTo>
                  <a:pt x="44649" y="26789"/>
                </a:moveTo>
                <a:lnTo>
                  <a:pt x="44649" y="17860"/>
                </a:lnTo>
                <a:lnTo>
                  <a:pt x="35719" y="17860"/>
                </a:lnTo>
                <a:lnTo>
                  <a:pt x="44649" y="17860"/>
                </a:lnTo>
                <a:lnTo>
                  <a:pt x="44649" y="8930"/>
                </a:lnTo>
                <a:lnTo>
                  <a:pt x="53578" y="8930"/>
                </a:lnTo>
                <a:lnTo>
                  <a:pt x="62508" y="8930"/>
                </a:lnTo>
                <a:lnTo>
                  <a:pt x="80367" y="0"/>
                </a:lnTo>
                <a:lnTo>
                  <a:pt x="98227" y="0"/>
                </a:lnTo>
                <a:lnTo>
                  <a:pt x="107156" y="0"/>
                </a:lnTo>
                <a:lnTo>
                  <a:pt x="125016" y="8930"/>
                </a:lnTo>
                <a:lnTo>
                  <a:pt x="133945" y="17860"/>
                </a:lnTo>
                <a:lnTo>
                  <a:pt x="142875" y="26789"/>
                </a:lnTo>
                <a:lnTo>
                  <a:pt x="133945" y="44649"/>
                </a:lnTo>
                <a:lnTo>
                  <a:pt x="133945" y="62508"/>
                </a:lnTo>
                <a:lnTo>
                  <a:pt x="125016" y="80367"/>
                </a:lnTo>
                <a:lnTo>
                  <a:pt x="116086" y="98227"/>
                </a:lnTo>
                <a:lnTo>
                  <a:pt x="98227" y="125016"/>
                </a:lnTo>
                <a:lnTo>
                  <a:pt x="80367" y="142875"/>
                </a:lnTo>
                <a:lnTo>
                  <a:pt x="62508" y="151805"/>
                </a:lnTo>
                <a:lnTo>
                  <a:pt x="44649" y="169665"/>
                </a:lnTo>
                <a:lnTo>
                  <a:pt x="26789" y="178594"/>
                </a:lnTo>
                <a:lnTo>
                  <a:pt x="8930" y="187524"/>
                </a:lnTo>
                <a:lnTo>
                  <a:pt x="0" y="196454"/>
                </a:lnTo>
                <a:lnTo>
                  <a:pt x="0" y="196454"/>
                </a:lnTo>
                <a:lnTo>
                  <a:pt x="0" y="205384"/>
                </a:lnTo>
                <a:lnTo>
                  <a:pt x="0" y="205384"/>
                </a:lnTo>
                <a:lnTo>
                  <a:pt x="0" y="205384"/>
                </a:lnTo>
                <a:lnTo>
                  <a:pt x="8930" y="205384"/>
                </a:lnTo>
                <a:lnTo>
                  <a:pt x="26789" y="214313"/>
                </a:lnTo>
                <a:lnTo>
                  <a:pt x="44649" y="214313"/>
                </a:lnTo>
                <a:lnTo>
                  <a:pt x="62508" y="214313"/>
                </a:lnTo>
                <a:lnTo>
                  <a:pt x="80367" y="214313"/>
                </a:lnTo>
                <a:lnTo>
                  <a:pt x="98227" y="214313"/>
                </a:lnTo>
                <a:lnTo>
                  <a:pt x="107156" y="214313"/>
                </a:lnTo>
                <a:lnTo>
                  <a:pt x="125016" y="223243"/>
                </a:lnTo>
                <a:lnTo>
                  <a:pt x="133945" y="223243"/>
                </a:lnTo>
                <a:lnTo>
                  <a:pt x="142875" y="214313"/>
                </a:lnTo>
                <a:lnTo>
                  <a:pt x="151805" y="214313"/>
                </a:lnTo>
                <a:lnTo>
                  <a:pt x="151805" y="21431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2" name="Freeform 61"/>
          <p:cNvSpPr/>
          <p:nvPr/>
        </p:nvSpPr>
        <p:spPr bwMode="auto">
          <a:xfrm>
            <a:off x="1178719" y="4518421"/>
            <a:ext cx="491134" cy="553643"/>
          </a:xfrm>
          <a:custGeom>
            <a:avLst/>
            <a:gdLst/>
            <a:ahLst/>
            <a:cxnLst/>
            <a:rect l="0" t="0" r="0" b="0"/>
            <a:pathLst>
              <a:path w="491134" h="553643">
                <a:moveTo>
                  <a:pt x="276820" y="0"/>
                </a:moveTo>
                <a:lnTo>
                  <a:pt x="258961" y="0"/>
                </a:lnTo>
                <a:lnTo>
                  <a:pt x="232172" y="8930"/>
                </a:lnTo>
                <a:lnTo>
                  <a:pt x="223242" y="17860"/>
                </a:lnTo>
                <a:lnTo>
                  <a:pt x="196453" y="35719"/>
                </a:lnTo>
                <a:lnTo>
                  <a:pt x="160734" y="62508"/>
                </a:lnTo>
                <a:lnTo>
                  <a:pt x="125015" y="89297"/>
                </a:lnTo>
                <a:lnTo>
                  <a:pt x="98226" y="133946"/>
                </a:lnTo>
                <a:lnTo>
                  <a:pt x="71437" y="169665"/>
                </a:lnTo>
                <a:lnTo>
                  <a:pt x="44648" y="214313"/>
                </a:lnTo>
                <a:lnTo>
                  <a:pt x="26789" y="258961"/>
                </a:lnTo>
                <a:lnTo>
                  <a:pt x="8930" y="312540"/>
                </a:lnTo>
                <a:lnTo>
                  <a:pt x="0" y="357188"/>
                </a:lnTo>
                <a:lnTo>
                  <a:pt x="0" y="392907"/>
                </a:lnTo>
                <a:lnTo>
                  <a:pt x="8930" y="437556"/>
                </a:lnTo>
                <a:lnTo>
                  <a:pt x="17859" y="464345"/>
                </a:lnTo>
                <a:lnTo>
                  <a:pt x="35719" y="500063"/>
                </a:lnTo>
                <a:lnTo>
                  <a:pt x="62508" y="517923"/>
                </a:lnTo>
                <a:lnTo>
                  <a:pt x="89297" y="535782"/>
                </a:lnTo>
                <a:lnTo>
                  <a:pt x="125015" y="544712"/>
                </a:lnTo>
                <a:lnTo>
                  <a:pt x="160734" y="553642"/>
                </a:lnTo>
                <a:lnTo>
                  <a:pt x="205383" y="553642"/>
                </a:lnTo>
                <a:lnTo>
                  <a:pt x="250031" y="553642"/>
                </a:lnTo>
                <a:lnTo>
                  <a:pt x="285750" y="544712"/>
                </a:lnTo>
                <a:lnTo>
                  <a:pt x="330398" y="526852"/>
                </a:lnTo>
                <a:lnTo>
                  <a:pt x="357187" y="508993"/>
                </a:lnTo>
                <a:lnTo>
                  <a:pt x="392906" y="482204"/>
                </a:lnTo>
                <a:lnTo>
                  <a:pt x="419695" y="455415"/>
                </a:lnTo>
                <a:lnTo>
                  <a:pt x="446484" y="419696"/>
                </a:lnTo>
                <a:lnTo>
                  <a:pt x="464344" y="383977"/>
                </a:lnTo>
                <a:lnTo>
                  <a:pt x="482203" y="357188"/>
                </a:lnTo>
                <a:lnTo>
                  <a:pt x="482203" y="312540"/>
                </a:lnTo>
                <a:lnTo>
                  <a:pt x="491133" y="276821"/>
                </a:lnTo>
                <a:lnTo>
                  <a:pt x="491133" y="241102"/>
                </a:lnTo>
                <a:lnTo>
                  <a:pt x="491133" y="205383"/>
                </a:lnTo>
                <a:lnTo>
                  <a:pt x="482203" y="169665"/>
                </a:lnTo>
                <a:lnTo>
                  <a:pt x="464344" y="133946"/>
                </a:lnTo>
                <a:lnTo>
                  <a:pt x="446484" y="107157"/>
                </a:lnTo>
                <a:lnTo>
                  <a:pt x="428625" y="89297"/>
                </a:lnTo>
                <a:lnTo>
                  <a:pt x="401836" y="71438"/>
                </a:lnTo>
                <a:lnTo>
                  <a:pt x="375047" y="62508"/>
                </a:lnTo>
                <a:lnTo>
                  <a:pt x="339328" y="62508"/>
                </a:lnTo>
                <a:lnTo>
                  <a:pt x="303609" y="71438"/>
                </a:lnTo>
                <a:lnTo>
                  <a:pt x="267890" y="80368"/>
                </a:lnTo>
                <a:lnTo>
                  <a:pt x="241101" y="98227"/>
                </a:lnTo>
                <a:lnTo>
                  <a:pt x="205383" y="116086"/>
                </a:lnTo>
                <a:lnTo>
                  <a:pt x="169664" y="142875"/>
                </a:lnTo>
                <a:lnTo>
                  <a:pt x="169664" y="142875"/>
                </a:lnTo>
                <a:lnTo>
                  <a:pt x="169664" y="142875"/>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3" name="Freeform 62"/>
          <p:cNvSpPr/>
          <p:nvPr/>
        </p:nvSpPr>
        <p:spPr bwMode="auto">
          <a:xfrm>
            <a:off x="2018109" y="4625578"/>
            <a:ext cx="276822" cy="44649"/>
          </a:xfrm>
          <a:custGeom>
            <a:avLst/>
            <a:gdLst/>
            <a:ahLst/>
            <a:cxnLst/>
            <a:rect l="0" t="0" r="0" b="0"/>
            <a:pathLst>
              <a:path w="276822" h="44649">
                <a:moveTo>
                  <a:pt x="0" y="44648"/>
                </a:moveTo>
                <a:lnTo>
                  <a:pt x="8930" y="44648"/>
                </a:lnTo>
                <a:lnTo>
                  <a:pt x="26789" y="44648"/>
                </a:lnTo>
                <a:lnTo>
                  <a:pt x="35719" y="44648"/>
                </a:lnTo>
                <a:lnTo>
                  <a:pt x="71438" y="35718"/>
                </a:lnTo>
                <a:lnTo>
                  <a:pt x="98227" y="26789"/>
                </a:lnTo>
                <a:lnTo>
                  <a:pt x="133946" y="26789"/>
                </a:lnTo>
                <a:lnTo>
                  <a:pt x="160735" y="17859"/>
                </a:lnTo>
                <a:lnTo>
                  <a:pt x="196454" y="8929"/>
                </a:lnTo>
                <a:lnTo>
                  <a:pt x="232172" y="8929"/>
                </a:lnTo>
                <a:lnTo>
                  <a:pt x="250032" y="0"/>
                </a:lnTo>
                <a:lnTo>
                  <a:pt x="267891" y="0"/>
                </a:lnTo>
                <a:lnTo>
                  <a:pt x="276821" y="0"/>
                </a:lnTo>
                <a:lnTo>
                  <a:pt x="276821"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4" name="Freeform 63"/>
          <p:cNvSpPr/>
          <p:nvPr/>
        </p:nvSpPr>
        <p:spPr bwMode="auto">
          <a:xfrm>
            <a:off x="2098477" y="4688086"/>
            <a:ext cx="125016" cy="276821"/>
          </a:xfrm>
          <a:custGeom>
            <a:avLst/>
            <a:gdLst/>
            <a:ahLst/>
            <a:cxnLst/>
            <a:rect l="0" t="0" r="0" b="0"/>
            <a:pathLst>
              <a:path w="125016" h="276821">
                <a:moveTo>
                  <a:pt x="125015" y="0"/>
                </a:moveTo>
                <a:lnTo>
                  <a:pt x="107156" y="17859"/>
                </a:lnTo>
                <a:lnTo>
                  <a:pt x="80367" y="44648"/>
                </a:lnTo>
                <a:lnTo>
                  <a:pt x="80367" y="53578"/>
                </a:lnTo>
                <a:lnTo>
                  <a:pt x="53578" y="89296"/>
                </a:lnTo>
                <a:lnTo>
                  <a:pt x="26789" y="125015"/>
                </a:lnTo>
                <a:lnTo>
                  <a:pt x="17859" y="151804"/>
                </a:lnTo>
                <a:lnTo>
                  <a:pt x="8929" y="187523"/>
                </a:lnTo>
                <a:lnTo>
                  <a:pt x="0" y="214312"/>
                </a:lnTo>
                <a:lnTo>
                  <a:pt x="0" y="232172"/>
                </a:lnTo>
                <a:lnTo>
                  <a:pt x="0" y="250031"/>
                </a:lnTo>
                <a:lnTo>
                  <a:pt x="0" y="267891"/>
                </a:lnTo>
                <a:lnTo>
                  <a:pt x="0" y="276820"/>
                </a:lnTo>
                <a:lnTo>
                  <a:pt x="0" y="276820"/>
                </a:lnTo>
                <a:lnTo>
                  <a:pt x="0" y="27682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5" name="Freeform 64"/>
          <p:cNvSpPr/>
          <p:nvPr/>
        </p:nvSpPr>
        <p:spPr bwMode="auto">
          <a:xfrm>
            <a:off x="2428875" y="4607718"/>
            <a:ext cx="383978" cy="339330"/>
          </a:xfrm>
          <a:custGeom>
            <a:avLst/>
            <a:gdLst/>
            <a:ahLst/>
            <a:cxnLst/>
            <a:rect l="0" t="0" r="0" b="0"/>
            <a:pathLst>
              <a:path w="383978" h="339330">
                <a:moveTo>
                  <a:pt x="205383" y="35719"/>
                </a:moveTo>
                <a:lnTo>
                  <a:pt x="214313" y="35719"/>
                </a:lnTo>
                <a:lnTo>
                  <a:pt x="223242" y="26789"/>
                </a:lnTo>
                <a:lnTo>
                  <a:pt x="223242" y="26789"/>
                </a:lnTo>
                <a:lnTo>
                  <a:pt x="232172" y="17860"/>
                </a:lnTo>
                <a:lnTo>
                  <a:pt x="232172" y="8930"/>
                </a:lnTo>
                <a:lnTo>
                  <a:pt x="232172" y="0"/>
                </a:lnTo>
                <a:lnTo>
                  <a:pt x="223242" y="0"/>
                </a:lnTo>
                <a:lnTo>
                  <a:pt x="214313" y="0"/>
                </a:lnTo>
                <a:lnTo>
                  <a:pt x="196453" y="0"/>
                </a:lnTo>
                <a:lnTo>
                  <a:pt x="178594" y="0"/>
                </a:lnTo>
                <a:lnTo>
                  <a:pt x="151805" y="17860"/>
                </a:lnTo>
                <a:lnTo>
                  <a:pt x="125016" y="26789"/>
                </a:lnTo>
                <a:lnTo>
                  <a:pt x="98227" y="44649"/>
                </a:lnTo>
                <a:lnTo>
                  <a:pt x="71438" y="62508"/>
                </a:lnTo>
                <a:lnTo>
                  <a:pt x="53578" y="89297"/>
                </a:lnTo>
                <a:lnTo>
                  <a:pt x="26789" y="116086"/>
                </a:lnTo>
                <a:lnTo>
                  <a:pt x="17859" y="142875"/>
                </a:lnTo>
                <a:lnTo>
                  <a:pt x="8930" y="160735"/>
                </a:lnTo>
                <a:lnTo>
                  <a:pt x="0" y="187524"/>
                </a:lnTo>
                <a:lnTo>
                  <a:pt x="8930" y="214313"/>
                </a:lnTo>
                <a:lnTo>
                  <a:pt x="17859" y="241102"/>
                </a:lnTo>
                <a:lnTo>
                  <a:pt x="35719" y="258961"/>
                </a:lnTo>
                <a:lnTo>
                  <a:pt x="62508" y="276821"/>
                </a:lnTo>
                <a:lnTo>
                  <a:pt x="80367" y="294680"/>
                </a:lnTo>
                <a:lnTo>
                  <a:pt x="116086" y="303610"/>
                </a:lnTo>
                <a:lnTo>
                  <a:pt x="142875" y="312540"/>
                </a:lnTo>
                <a:lnTo>
                  <a:pt x="178594" y="321470"/>
                </a:lnTo>
                <a:lnTo>
                  <a:pt x="214313" y="330399"/>
                </a:lnTo>
                <a:lnTo>
                  <a:pt x="250031" y="330399"/>
                </a:lnTo>
                <a:lnTo>
                  <a:pt x="276820" y="339329"/>
                </a:lnTo>
                <a:lnTo>
                  <a:pt x="303609" y="339329"/>
                </a:lnTo>
                <a:lnTo>
                  <a:pt x="330398" y="330399"/>
                </a:lnTo>
                <a:lnTo>
                  <a:pt x="348258" y="330399"/>
                </a:lnTo>
                <a:lnTo>
                  <a:pt x="366117" y="321470"/>
                </a:lnTo>
                <a:lnTo>
                  <a:pt x="375047" y="312540"/>
                </a:lnTo>
                <a:lnTo>
                  <a:pt x="383977" y="312540"/>
                </a:lnTo>
                <a:lnTo>
                  <a:pt x="383977" y="303610"/>
                </a:lnTo>
                <a:lnTo>
                  <a:pt x="383977" y="30361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6" name="Freeform 65"/>
          <p:cNvSpPr/>
          <p:nvPr/>
        </p:nvSpPr>
        <p:spPr bwMode="auto">
          <a:xfrm>
            <a:off x="1393031" y="5214938"/>
            <a:ext cx="89298" cy="17860"/>
          </a:xfrm>
          <a:custGeom>
            <a:avLst/>
            <a:gdLst/>
            <a:ahLst/>
            <a:cxnLst/>
            <a:rect l="0" t="0" r="0" b="0"/>
            <a:pathLst>
              <a:path w="89298" h="17860">
                <a:moveTo>
                  <a:pt x="0" y="0"/>
                </a:moveTo>
                <a:lnTo>
                  <a:pt x="0" y="0"/>
                </a:lnTo>
                <a:lnTo>
                  <a:pt x="0" y="0"/>
                </a:lnTo>
                <a:lnTo>
                  <a:pt x="0" y="0"/>
                </a:lnTo>
                <a:lnTo>
                  <a:pt x="8930" y="0"/>
                </a:lnTo>
                <a:lnTo>
                  <a:pt x="17860" y="0"/>
                </a:lnTo>
                <a:lnTo>
                  <a:pt x="44649" y="8929"/>
                </a:lnTo>
                <a:lnTo>
                  <a:pt x="71438" y="8929"/>
                </a:lnTo>
                <a:lnTo>
                  <a:pt x="89297" y="17859"/>
                </a:lnTo>
                <a:lnTo>
                  <a:pt x="89297" y="1785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7" name="Freeform 66"/>
          <p:cNvSpPr/>
          <p:nvPr/>
        </p:nvSpPr>
        <p:spPr bwMode="auto">
          <a:xfrm>
            <a:off x="1491258" y="5232797"/>
            <a:ext cx="1" cy="1"/>
          </a:xfrm>
          <a:custGeom>
            <a:avLst/>
            <a:gdLst/>
            <a:ahLst/>
            <a:cxnLst/>
            <a:rect l="0" t="0" r="0" b="0"/>
            <a:pathLst>
              <a:path w="1" h="1">
                <a:moveTo>
                  <a:pt x="0" y="0"/>
                </a:moveTo>
                <a:close/>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8" name="Freeform 67"/>
          <p:cNvSpPr/>
          <p:nvPr/>
        </p:nvSpPr>
        <p:spPr bwMode="auto">
          <a:xfrm>
            <a:off x="1357313" y="5277445"/>
            <a:ext cx="187524" cy="312540"/>
          </a:xfrm>
          <a:custGeom>
            <a:avLst/>
            <a:gdLst/>
            <a:ahLst/>
            <a:cxnLst/>
            <a:rect l="0" t="0" r="0" b="0"/>
            <a:pathLst>
              <a:path w="187524" h="312540">
                <a:moveTo>
                  <a:pt x="187523" y="0"/>
                </a:moveTo>
                <a:lnTo>
                  <a:pt x="187523" y="8930"/>
                </a:lnTo>
                <a:lnTo>
                  <a:pt x="178593" y="17860"/>
                </a:lnTo>
                <a:lnTo>
                  <a:pt x="169664" y="26789"/>
                </a:lnTo>
                <a:lnTo>
                  <a:pt x="160734" y="35719"/>
                </a:lnTo>
                <a:lnTo>
                  <a:pt x="151804" y="44649"/>
                </a:lnTo>
                <a:lnTo>
                  <a:pt x="142875" y="62508"/>
                </a:lnTo>
                <a:lnTo>
                  <a:pt x="133945" y="71438"/>
                </a:lnTo>
                <a:lnTo>
                  <a:pt x="125015" y="80368"/>
                </a:lnTo>
                <a:lnTo>
                  <a:pt x="125015" y="98227"/>
                </a:lnTo>
                <a:lnTo>
                  <a:pt x="133945" y="116086"/>
                </a:lnTo>
                <a:lnTo>
                  <a:pt x="142875" y="133946"/>
                </a:lnTo>
                <a:lnTo>
                  <a:pt x="151804" y="160735"/>
                </a:lnTo>
                <a:lnTo>
                  <a:pt x="160734" y="178594"/>
                </a:lnTo>
                <a:lnTo>
                  <a:pt x="169664" y="205383"/>
                </a:lnTo>
                <a:lnTo>
                  <a:pt x="178593" y="223243"/>
                </a:lnTo>
                <a:lnTo>
                  <a:pt x="178593" y="241102"/>
                </a:lnTo>
                <a:lnTo>
                  <a:pt x="169664" y="258961"/>
                </a:lnTo>
                <a:lnTo>
                  <a:pt x="160734" y="276821"/>
                </a:lnTo>
                <a:lnTo>
                  <a:pt x="151804" y="285750"/>
                </a:lnTo>
                <a:lnTo>
                  <a:pt x="133945" y="294680"/>
                </a:lnTo>
                <a:lnTo>
                  <a:pt x="116085" y="303609"/>
                </a:lnTo>
                <a:lnTo>
                  <a:pt x="98226" y="312539"/>
                </a:lnTo>
                <a:lnTo>
                  <a:pt x="71437" y="312539"/>
                </a:lnTo>
                <a:lnTo>
                  <a:pt x="53578" y="312539"/>
                </a:lnTo>
                <a:lnTo>
                  <a:pt x="35718" y="312539"/>
                </a:lnTo>
                <a:lnTo>
                  <a:pt x="26789" y="303609"/>
                </a:lnTo>
                <a:lnTo>
                  <a:pt x="17859" y="294680"/>
                </a:lnTo>
                <a:lnTo>
                  <a:pt x="8929" y="285750"/>
                </a:lnTo>
                <a:lnTo>
                  <a:pt x="0" y="276821"/>
                </a:lnTo>
                <a:lnTo>
                  <a:pt x="0" y="276821"/>
                </a:lnTo>
                <a:lnTo>
                  <a:pt x="0" y="27682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9" name="Freeform 68"/>
          <p:cNvSpPr/>
          <p:nvPr/>
        </p:nvSpPr>
        <p:spPr bwMode="auto">
          <a:xfrm>
            <a:off x="1187649" y="5072063"/>
            <a:ext cx="589360" cy="634008"/>
          </a:xfrm>
          <a:custGeom>
            <a:avLst/>
            <a:gdLst/>
            <a:ahLst/>
            <a:cxnLst/>
            <a:rect l="0" t="0" r="0" b="0"/>
            <a:pathLst>
              <a:path w="589360" h="634008">
                <a:moveTo>
                  <a:pt x="366117" y="8929"/>
                </a:moveTo>
                <a:lnTo>
                  <a:pt x="357187" y="8929"/>
                </a:lnTo>
                <a:lnTo>
                  <a:pt x="339328" y="0"/>
                </a:lnTo>
                <a:lnTo>
                  <a:pt x="330398" y="0"/>
                </a:lnTo>
                <a:lnTo>
                  <a:pt x="294679" y="0"/>
                </a:lnTo>
                <a:lnTo>
                  <a:pt x="258960" y="8929"/>
                </a:lnTo>
                <a:lnTo>
                  <a:pt x="223242" y="26789"/>
                </a:lnTo>
                <a:lnTo>
                  <a:pt x="187523" y="53578"/>
                </a:lnTo>
                <a:lnTo>
                  <a:pt x="142874" y="89296"/>
                </a:lnTo>
                <a:lnTo>
                  <a:pt x="107156" y="133945"/>
                </a:lnTo>
                <a:lnTo>
                  <a:pt x="71437" y="178593"/>
                </a:lnTo>
                <a:lnTo>
                  <a:pt x="44648" y="232171"/>
                </a:lnTo>
                <a:lnTo>
                  <a:pt x="17859" y="276820"/>
                </a:lnTo>
                <a:lnTo>
                  <a:pt x="8929" y="330398"/>
                </a:lnTo>
                <a:lnTo>
                  <a:pt x="0" y="383976"/>
                </a:lnTo>
                <a:lnTo>
                  <a:pt x="8929" y="428625"/>
                </a:lnTo>
                <a:lnTo>
                  <a:pt x="17859" y="473273"/>
                </a:lnTo>
                <a:lnTo>
                  <a:pt x="35718" y="517921"/>
                </a:lnTo>
                <a:lnTo>
                  <a:pt x="62507" y="553639"/>
                </a:lnTo>
                <a:lnTo>
                  <a:pt x="89296" y="580428"/>
                </a:lnTo>
                <a:lnTo>
                  <a:pt x="125015" y="607217"/>
                </a:lnTo>
                <a:lnTo>
                  <a:pt x="169664" y="625077"/>
                </a:lnTo>
                <a:lnTo>
                  <a:pt x="214312" y="634007"/>
                </a:lnTo>
                <a:lnTo>
                  <a:pt x="258960" y="634007"/>
                </a:lnTo>
                <a:lnTo>
                  <a:pt x="303609" y="634007"/>
                </a:lnTo>
                <a:lnTo>
                  <a:pt x="348257" y="616147"/>
                </a:lnTo>
                <a:lnTo>
                  <a:pt x="392906" y="607217"/>
                </a:lnTo>
                <a:lnTo>
                  <a:pt x="428624" y="580428"/>
                </a:lnTo>
                <a:lnTo>
                  <a:pt x="473273" y="553639"/>
                </a:lnTo>
                <a:lnTo>
                  <a:pt x="500062" y="517921"/>
                </a:lnTo>
                <a:lnTo>
                  <a:pt x="526851" y="473273"/>
                </a:lnTo>
                <a:lnTo>
                  <a:pt x="553640" y="428625"/>
                </a:lnTo>
                <a:lnTo>
                  <a:pt x="571499" y="375046"/>
                </a:lnTo>
                <a:lnTo>
                  <a:pt x="580429" y="330398"/>
                </a:lnTo>
                <a:lnTo>
                  <a:pt x="589359" y="276820"/>
                </a:lnTo>
                <a:lnTo>
                  <a:pt x="589359" y="223242"/>
                </a:lnTo>
                <a:lnTo>
                  <a:pt x="580429" y="178593"/>
                </a:lnTo>
                <a:lnTo>
                  <a:pt x="571499" y="142875"/>
                </a:lnTo>
                <a:lnTo>
                  <a:pt x="553640" y="107156"/>
                </a:lnTo>
                <a:lnTo>
                  <a:pt x="535781" y="80367"/>
                </a:lnTo>
                <a:lnTo>
                  <a:pt x="508992" y="62507"/>
                </a:lnTo>
                <a:lnTo>
                  <a:pt x="473273" y="53578"/>
                </a:lnTo>
                <a:lnTo>
                  <a:pt x="446484" y="53578"/>
                </a:lnTo>
                <a:lnTo>
                  <a:pt x="410765" y="53578"/>
                </a:lnTo>
                <a:lnTo>
                  <a:pt x="375046" y="71437"/>
                </a:lnTo>
                <a:lnTo>
                  <a:pt x="339328" y="98226"/>
                </a:lnTo>
                <a:lnTo>
                  <a:pt x="312539" y="125015"/>
                </a:lnTo>
                <a:lnTo>
                  <a:pt x="285749" y="151804"/>
                </a:lnTo>
                <a:lnTo>
                  <a:pt x="267890" y="187523"/>
                </a:lnTo>
                <a:lnTo>
                  <a:pt x="258960" y="223242"/>
                </a:lnTo>
                <a:lnTo>
                  <a:pt x="250031" y="250031"/>
                </a:lnTo>
                <a:lnTo>
                  <a:pt x="258960" y="258960"/>
                </a:lnTo>
                <a:lnTo>
                  <a:pt x="258960" y="25896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0" name="Freeform 69"/>
          <p:cNvSpPr/>
          <p:nvPr/>
        </p:nvSpPr>
        <p:spPr bwMode="auto">
          <a:xfrm>
            <a:off x="2107406" y="5089922"/>
            <a:ext cx="241103" cy="500063"/>
          </a:xfrm>
          <a:custGeom>
            <a:avLst/>
            <a:gdLst/>
            <a:ahLst/>
            <a:cxnLst/>
            <a:rect l="0" t="0" r="0" b="0"/>
            <a:pathLst>
              <a:path w="241103" h="500063">
                <a:moveTo>
                  <a:pt x="62508" y="250031"/>
                </a:moveTo>
                <a:lnTo>
                  <a:pt x="62508" y="267891"/>
                </a:lnTo>
                <a:lnTo>
                  <a:pt x="62508" y="294680"/>
                </a:lnTo>
                <a:lnTo>
                  <a:pt x="62508" y="312539"/>
                </a:lnTo>
                <a:lnTo>
                  <a:pt x="53578" y="348258"/>
                </a:lnTo>
                <a:lnTo>
                  <a:pt x="53578" y="383976"/>
                </a:lnTo>
                <a:lnTo>
                  <a:pt x="44649" y="410766"/>
                </a:lnTo>
                <a:lnTo>
                  <a:pt x="35719" y="437555"/>
                </a:lnTo>
                <a:lnTo>
                  <a:pt x="26789" y="464344"/>
                </a:lnTo>
                <a:lnTo>
                  <a:pt x="17860" y="482203"/>
                </a:lnTo>
                <a:lnTo>
                  <a:pt x="17860" y="491132"/>
                </a:lnTo>
                <a:lnTo>
                  <a:pt x="8930" y="500062"/>
                </a:lnTo>
                <a:lnTo>
                  <a:pt x="8930" y="500062"/>
                </a:lnTo>
                <a:lnTo>
                  <a:pt x="8930" y="491132"/>
                </a:lnTo>
                <a:lnTo>
                  <a:pt x="0" y="482203"/>
                </a:lnTo>
                <a:lnTo>
                  <a:pt x="0" y="455414"/>
                </a:lnTo>
                <a:lnTo>
                  <a:pt x="0" y="437555"/>
                </a:lnTo>
                <a:lnTo>
                  <a:pt x="0" y="401836"/>
                </a:lnTo>
                <a:lnTo>
                  <a:pt x="0" y="366117"/>
                </a:lnTo>
                <a:lnTo>
                  <a:pt x="8930" y="330398"/>
                </a:lnTo>
                <a:lnTo>
                  <a:pt x="17860" y="285750"/>
                </a:lnTo>
                <a:lnTo>
                  <a:pt x="26789" y="241101"/>
                </a:lnTo>
                <a:lnTo>
                  <a:pt x="35719" y="187523"/>
                </a:lnTo>
                <a:lnTo>
                  <a:pt x="53578" y="142875"/>
                </a:lnTo>
                <a:lnTo>
                  <a:pt x="71438" y="107156"/>
                </a:lnTo>
                <a:lnTo>
                  <a:pt x="89297" y="71437"/>
                </a:lnTo>
                <a:lnTo>
                  <a:pt x="107157" y="44648"/>
                </a:lnTo>
                <a:lnTo>
                  <a:pt x="125016" y="17859"/>
                </a:lnTo>
                <a:lnTo>
                  <a:pt x="151805" y="8930"/>
                </a:lnTo>
                <a:lnTo>
                  <a:pt x="169664" y="0"/>
                </a:lnTo>
                <a:lnTo>
                  <a:pt x="187524" y="0"/>
                </a:lnTo>
                <a:lnTo>
                  <a:pt x="205383" y="8930"/>
                </a:lnTo>
                <a:lnTo>
                  <a:pt x="214313" y="17859"/>
                </a:lnTo>
                <a:lnTo>
                  <a:pt x="232172" y="35719"/>
                </a:lnTo>
                <a:lnTo>
                  <a:pt x="241102" y="53578"/>
                </a:lnTo>
                <a:lnTo>
                  <a:pt x="241102" y="71437"/>
                </a:lnTo>
                <a:lnTo>
                  <a:pt x="232172" y="98226"/>
                </a:lnTo>
                <a:lnTo>
                  <a:pt x="232172" y="116086"/>
                </a:lnTo>
                <a:lnTo>
                  <a:pt x="214313" y="142875"/>
                </a:lnTo>
                <a:lnTo>
                  <a:pt x="205383" y="160734"/>
                </a:lnTo>
                <a:lnTo>
                  <a:pt x="187524" y="169664"/>
                </a:lnTo>
                <a:lnTo>
                  <a:pt x="178594" y="187523"/>
                </a:lnTo>
                <a:lnTo>
                  <a:pt x="160735" y="187523"/>
                </a:lnTo>
                <a:lnTo>
                  <a:pt x="142875" y="196453"/>
                </a:lnTo>
                <a:lnTo>
                  <a:pt x="133946" y="187523"/>
                </a:lnTo>
                <a:lnTo>
                  <a:pt x="125016" y="178594"/>
                </a:lnTo>
                <a:lnTo>
                  <a:pt x="116086" y="160734"/>
                </a:lnTo>
                <a:lnTo>
                  <a:pt x="116086" y="160734"/>
                </a:lnTo>
                <a:lnTo>
                  <a:pt x="116086" y="16073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1" name="Freeform 70"/>
          <p:cNvSpPr/>
          <p:nvPr/>
        </p:nvSpPr>
        <p:spPr bwMode="auto">
          <a:xfrm>
            <a:off x="2366367" y="5250656"/>
            <a:ext cx="276822" cy="205384"/>
          </a:xfrm>
          <a:custGeom>
            <a:avLst/>
            <a:gdLst/>
            <a:ahLst/>
            <a:cxnLst/>
            <a:rect l="0" t="0" r="0" b="0"/>
            <a:pathLst>
              <a:path w="276822" h="205384">
                <a:moveTo>
                  <a:pt x="0" y="169664"/>
                </a:moveTo>
                <a:lnTo>
                  <a:pt x="0" y="178594"/>
                </a:lnTo>
                <a:lnTo>
                  <a:pt x="0" y="178594"/>
                </a:lnTo>
                <a:lnTo>
                  <a:pt x="0" y="178594"/>
                </a:lnTo>
                <a:lnTo>
                  <a:pt x="0" y="178594"/>
                </a:lnTo>
                <a:lnTo>
                  <a:pt x="0" y="169664"/>
                </a:lnTo>
                <a:lnTo>
                  <a:pt x="0" y="160735"/>
                </a:lnTo>
                <a:lnTo>
                  <a:pt x="0" y="142875"/>
                </a:lnTo>
                <a:lnTo>
                  <a:pt x="8930" y="125016"/>
                </a:lnTo>
                <a:lnTo>
                  <a:pt x="8930" y="98227"/>
                </a:lnTo>
                <a:lnTo>
                  <a:pt x="17860" y="71438"/>
                </a:lnTo>
                <a:lnTo>
                  <a:pt x="26789" y="44649"/>
                </a:lnTo>
                <a:lnTo>
                  <a:pt x="35719" y="26789"/>
                </a:lnTo>
                <a:lnTo>
                  <a:pt x="44649" y="8930"/>
                </a:lnTo>
                <a:lnTo>
                  <a:pt x="44649" y="0"/>
                </a:lnTo>
                <a:lnTo>
                  <a:pt x="53578" y="0"/>
                </a:lnTo>
                <a:lnTo>
                  <a:pt x="62508" y="0"/>
                </a:lnTo>
                <a:lnTo>
                  <a:pt x="62508" y="0"/>
                </a:lnTo>
                <a:lnTo>
                  <a:pt x="71438" y="17860"/>
                </a:lnTo>
                <a:lnTo>
                  <a:pt x="71438" y="35719"/>
                </a:lnTo>
                <a:lnTo>
                  <a:pt x="71438" y="62508"/>
                </a:lnTo>
                <a:lnTo>
                  <a:pt x="80367" y="89297"/>
                </a:lnTo>
                <a:lnTo>
                  <a:pt x="89297" y="116086"/>
                </a:lnTo>
                <a:lnTo>
                  <a:pt x="89297" y="133946"/>
                </a:lnTo>
                <a:lnTo>
                  <a:pt x="98227" y="160735"/>
                </a:lnTo>
                <a:lnTo>
                  <a:pt x="107156" y="178594"/>
                </a:lnTo>
                <a:lnTo>
                  <a:pt x="116086" y="187524"/>
                </a:lnTo>
                <a:lnTo>
                  <a:pt x="133946" y="196453"/>
                </a:lnTo>
                <a:lnTo>
                  <a:pt x="151805" y="205383"/>
                </a:lnTo>
                <a:lnTo>
                  <a:pt x="169664" y="205383"/>
                </a:lnTo>
                <a:lnTo>
                  <a:pt x="187524" y="196453"/>
                </a:lnTo>
                <a:lnTo>
                  <a:pt x="205383" y="187524"/>
                </a:lnTo>
                <a:lnTo>
                  <a:pt x="223242" y="178594"/>
                </a:lnTo>
                <a:lnTo>
                  <a:pt x="241102" y="160735"/>
                </a:lnTo>
                <a:lnTo>
                  <a:pt x="258961" y="142875"/>
                </a:lnTo>
                <a:lnTo>
                  <a:pt x="267891" y="125016"/>
                </a:lnTo>
                <a:lnTo>
                  <a:pt x="276821" y="98227"/>
                </a:lnTo>
                <a:lnTo>
                  <a:pt x="267891" y="80367"/>
                </a:lnTo>
                <a:lnTo>
                  <a:pt x="267891" y="53578"/>
                </a:lnTo>
                <a:lnTo>
                  <a:pt x="250031" y="44649"/>
                </a:lnTo>
                <a:lnTo>
                  <a:pt x="241102" y="26789"/>
                </a:lnTo>
                <a:lnTo>
                  <a:pt x="214313" y="26789"/>
                </a:lnTo>
                <a:lnTo>
                  <a:pt x="196453" y="26789"/>
                </a:lnTo>
                <a:lnTo>
                  <a:pt x="178594" y="26789"/>
                </a:lnTo>
                <a:lnTo>
                  <a:pt x="160735" y="35719"/>
                </a:lnTo>
                <a:lnTo>
                  <a:pt x="142875" y="53578"/>
                </a:lnTo>
                <a:lnTo>
                  <a:pt x="125016" y="62508"/>
                </a:lnTo>
                <a:lnTo>
                  <a:pt x="125016" y="71438"/>
                </a:lnTo>
                <a:lnTo>
                  <a:pt x="125016" y="7143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2" name="Freeform 71"/>
          <p:cNvSpPr/>
          <p:nvPr/>
        </p:nvSpPr>
        <p:spPr bwMode="auto">
          <a:xfrm>
            <a:off x="2741414" y="5054203"/>
            <a:ext cx="223243" cy="410767"/>
          </a:xfrm>
          <a:custGeom>
            <a:avLst/>
            <a:gdLst/>
            <a:ahLst/>
            <a:cxnLst/>
            <a:rect l="0" t="0" r="0" b="0"/>
            <a:pathLst>
              <a:path w="223243" h="410767">
                <a:moveTo>
                  <a:pt x="223242" y="26789"/>
                </a:moveTo>
                <a:lnTo>
                  <a:pt x="214313" y="17860"/>
                </a:lnTo>
                <a:lnTo>
                  <a:pt x="205383" y="8930"/>
                </a:lnTo>
                <a:lnTo>
                  <a:pt x="205383" y="8930"/>
                </a:lnTo>
                <a:lnTo>
                  <a:pt x="196453" y="0"/>
                </a:lnTo>
                <a:lnTo>
                  <a:pt x="178594" y="0"/>
                </a:lnTo>
                <a:lnTo>
                  <a:pt x="160734" y="8930"/>
                </a:lnTo>
                <a:lnTo>
                  <a:pt x="142875" y="26789"/>
                </a:lnTo>
                <a:lnTo>
                  <a:pt x="116086" y="53578"/>
                </a:lnTo>
                <a:lnTo>
                  <a:pt x="89297" y="89297"/>
                </a:lnTo>
                <a:lnTo>
                  <a:pt x="71438" y="125016"/>
                </a:lnTo>
                <a:lnTo>
                  <a:pt x="44649" y="169664"/>
                </a:lnTo>
                <a:lnTo>
                  <a:pt x="35719" y="214313"/>
                </a:lnTo>
                <a:lnTo>
                  <a:pt x="17859" y="258961"/>
                </a:lnTo>
                <a:lnTo>
                  <a:pt x="8930" y="303610"/>
                </a:lnTo>
                <a:lnTo>
                  <a:pt x="0" y="339328"/>
                </a:lnTo>
                <a:lnTo>
                  <a:pt x="0" y="366117"/>
                </a:lnTo>
                <a:lnTo>
                  <a:pt x="0" y="392906"/>
                </a:lnTo>
                <a:lnTo>
                  <a:pt x="8930" y="410766"/>
                </a:lnTo>
                <a:lnTo>
                  <a:pt x="8930" y="410766"/>
                </a:lnTo>
                <a:lnTo>
                  <a:pt x="8930" y="410766"/>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3" name="Freeform 72"/>
          <p:cNvSpPr/>
          <p:nvPr/>
        </p:nvSpPr>
        <p:spPr bwMode="auto">
          <a:xfrm>
            <a:off x="2661047" y="5063133"/>
            <a:ext cx="607220" cy="383977"/>
          </a:xfrm>
          <a:custGeom>
            <a:avLst/>
            <a:gdLst/>
            <a:ahLst/>
            <a:cxnLst/>
            <a:rect l="0" t="0" r="0" b="0"/>
            <a:pathLst>
              <a:path w="607220" h="383977">
                <a:moveTo>
                  <a:pt x="0" y="142875"/>
                </a:moveTo>
                <a:lnTo>
                  <a:pt x="0" y="151805"/>
                </a:lnTo>
                <a:lnTo>
                  <a:pt x="17859" y="151805"/>
                </a:lnTo>
                <a:lnTo>
                  <a:pt x="17859" y="160734"/>
                </a:lnTo>
                <a:lnTo>
                  <a:pt x="35719" y="160734"/>
                </a:lnTo>
                <a:lnTo>
                  <a:pt x="62508" y="169664"/>
                </a:lnTo>
                <a:lnTo>
                  <a:pt x="98226" y="169664"/>
                </a:lnTo>
                <a:lnTo>
                  <a:pt x="125016" y="169664"/>
                </a:lnTo>
                <a:lnTo>
                  <a:pt x="151805" y="169664"/>
                </a:lnTo>
                <a:lnTo>
                  <a:pt x="187523" y="169664"/>
                </a:lnTo>
                <a:lnTo>
                  <a:pt x="214312" y="169664"/>
                </a:lnTo>
                <a:lnTo>
                  <a:pt x="241101" y="169664"/>
                </a:lnTo>
                <a:lnTo>
                  <a:pt x="267891" y="169664"/>
                </a:lnTo>
                <a:lnTo>
                  <a:pt x="285750" y="169664"/>
                </a:lnTo>
                <a:lnTo>
                  <a:pt x="303609" y="169664"/>
                </a:lnTo>
                <a:lnTo>
                  <a:pt x="330398" y="169664"/>
                </a:lnTo>
                <a:lnTo>
                  <a:pt x="339328" y="169664"/>
                </a:lnTo>
                <a:lnTo>
                  <a:pt x="348258" y="178594"/>
                </a:lnTo>
                <a:lnTo>
                  <a:pt x="348258" y="178594"/>
                </a:lnTo>
                <a:lnTo>
                  <a:pt x="357187" y="178594"/>
                </a:lnTo>
                <a:lnTo>
                  <a:pt x="357187" y="187523"/>
                </a:lnTo>
                <a:lnTo>
                  <a:pt x="348258" y="196453"/>
                </a:lnTo>
                <a:lnTo>
                  <a:pt x="348258" y="214312"/>
                </a:lnTo>
                <a:lnTo>
                  <a:pt x="339328" y="232172"/>
                </a:lnTo>
                <a:lnTo>
                  <a:pt x="321469" y="250031"/>
                </a:lnTo>
                <a:lnTo>
                  <a:pt x="321469" y="267890"/>
                </a:lnTo>
                <a:lnTo>
                  <a:pt x="312539" y="285750"/>
                </a:lnTo>
                <a:lnTo>
                  <a:pt x="312539" y="303609"/>
                </a:lnTo>
                <a:lnTo>
                  <a:pt x="312539" y="330398"/>
                </a:lnTo>
                <a:lnTo>
                  <a:pt x="321469" y="339328"/>
                </a:lnTo>
                <a:lnTo>
                  <a:pt x="321469" y="348258"/>
                </a:lnTo>
                <a:lnTo>
                  <a:pt x="330398" y="357187"/>
                </a:lnTo>
                <a:lnTo>
                  <a:pt x="348258" y="366117"/>
                </a:lnTo>
                <a:lnTo>
                  <a:pt x="357187" y="357187"/>
                </a:lnTo>
                <a:lnTo>
                  <a:pt x="383976" y="357187"/>
                </a:lnTo>
                <a:lnTo>
                  <a:pt x="401836" y="339328"/>
                </a:lnTo>
                <a:lnTo>
                  <a:pt x="419695" y="321469"/>
                </a:lnTo>
                <a:lnTo>
                  <a:pt x="446484" y="303609"/>
                </a:lnTo>
                <a:lnTo>
                  <a:pt x="464344" y="276820"/>
                </a:lnTo>
                <a:lnTo>
                  <a:pt x="491133" y="250031"/>
                </a:lnTo>
                <a:lnTo>
                  <a:pt x="508992" y="214312"/>
                </a:lnTo>
                <a:lnTo>
                  <a:pt x="526851" y="178594"/>
                </a:lnTo>
                <a:lnTo>
                  <a:pt x="544711" y="151805"/>
                </a:lnTo>
                <a:lnTo>
                  <a:pt x="553641" y="116086"/>
                </a:lnTo>
                <a:lnTo>
                  <a:pt x="571500" y="89297"/>
                </a:lnTo>
                <a:lnTo>
                  <a:pt x="580430" y="62508"/>
                </a:lnTo>
                <a:lnTo>
                  <a:pt x="589359" y="35719"/>
                </a:lnTo>
                <a:lnTo>
                  <a:pt x="589359" y="26789"/>
                </a:lnTo>
                <a:lnTo>
                  <a:pt x="589359" y="8930"/>
                </a:lnTo>
                <a:lnTo>
                  <a:pt x="589359" y="0"/>
                </a:lnTo>
                <a:lnTo>
                  <a:pt x="589359" y="0"/>
                </a:lnTo>
                <a:lnTo>
                  <a:pt x="580430" y="0"/>
                </a:lnTo>
                <a:lnTo>
                  <a:pt x="571500" y="0"/>
                </a:lnTo>
                <a:lnTo>
                  <a:pt x="562570" y="17859"/>
                </a:lnTo>
                <a:lnTo>
                  <a:pt x="544711" y="35719"/>
                </a:lnTo>
                <a:lnTo>
                  <a:pt x="535781" y="53578"/>
                </a:lnTo>
                <a:lnTo>
                  <a:pt x="517922" y="80367"/>
                </a:lnTo>
                <a:lnTo>
                  <a:pt x="508992" y="116086"/>
                </a:lnTo>
                <a:lnTo>
                  <a:pt x="491133" y="142875"/>
                </a:lnTo>
                <a:lnTo>
                  <a:pt x="482203" y="178594"/>
                </a:lnTo>
                <a:lnTo>
                  <a:pt x="482203" y="205383"/>
                </a:lnTo>
                <a:lnTo>
                  <a:pt x="482203" y="241101"/>
                </a:lnTo>
                <a:lnTo>
                  <a:pt x="482203" y="267890"/>
                </a:lnTo>
                <a:lnTo>
                  <a:pt x="491133" y="294680"/>
                </a:lnTo>
                <a:lnTo>
                  <a:pt x="500062" y="321469"/>
                </a:lnTo>
                <a:lnTo>
                  <a:pt x="517922" y="348258"/>
                </a:lnTo>
                <a:lnTo>
                  <a:pt x="535781" y="366117"/>
                </a:lnTo>
                <a:lnTo>
                  <a:pt x="553641" y="375047"/>
                </a:lnTo>
                <a:lnTo>
                  <a:pt x="571500" y="383976"/>
                </a:lnTo>
                <a:lnTo>
                  <a:pt x="580430" y="383976"/>
                </a:lnTo>
                <a:lnTo>
                  <a:pt x="598289" y="375047"/>
                </a:lnTo>
                <a:lnTo>
                  <a:pt x="607219" y="366117"/>
                </a:lnTo>
                <a:lnTo>
                  <a:pt x="607219" y="357187"/>
                </a:lnTo>
                <a:lnTo>
                  <a:pt x="607219" y="357187"/>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4" name="Freeform 73"/>
          <p:cNvSpPr/>
          <p:nvPr/>
        </p:nvSpPr>
        <p:spPr bwMode="auto">
          <a:xfrm>
            <a:off x="3134320" y="5134570"/>
            <a:ext cx="151806" cy="53579"/>
          </a:xfrm>
          <a:custGeom>
            <a:avLst/>
            <a:gdLst/>
            <a:ahLst/>
            <a:cxnLst/>
            <a:rect l="0" t="0" r="0" b="0"/>
            <a:pathLst>
              <a:path w="151806" h="53579">
                <a:moveTo>
                  <a:pt x="0" y="0"/>
                </a:moveTo>
                <a:lnTo>
                  <a:pt x="8930" y="8930"/>
                </a:lnTo>
                <a:lnTo>
                  <a:pt x="17860" y="8930"/>
                </a:lnTo>
                <a:lnTo>
                  <a:pt x="26789" y="17860"/>
                </a:lnTo>
                <a:lnTo>
                  <a:pt x="44649" y="26789"/>
                </a:lnTo>
                <a:lnTo>
                  <a:pt x="71438" y="44649"/>
                </a:lnTo>
                <a:lnTo>
                  <a:pt x="107157" y="44649"/>
                </a:lnTo>
                <a:lnTo>
                  <a:pt x="133946" y="53578"/>
                </a:lnTo>
                <a:lnTo>
                  <a:pt x="151805" y="53578"/>
                </a:lnTo>
                <a:lnTo>
                  <a:pt x="151805" y="5357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5" name="Freeform 74"/>
          <p:cNvSpPr/>
          <p:nvPr/>
        </p:nvSpPr>
        <p:spPr bwMode="auto">
          <a:xfrm>
            <a:off x="3134320" y="4938117"/>
            <a:ext cx="8931" cy="17861"/>
          </a:xfrm>
          <a:custGeom>
            <a:avLst/>
            <a:gdLst/>
            <a:ahLst/>
            <a:cxnLst/>
            <a:rect l="0" t="0" r="0" b="0"/>
            <a:pathLst>
              <a:path w="8931" h="17861">
                <a:moveTo>
                  <a:pt x="0" y="0"/>
                </a:moveTo>
                <a:lnTo>
                  <a:pt x="0" y="8930"/>
                </a:lnTo>
                <a:lnTo>
                  <a:pt x="0" y="8930"/>
                </a:lnTo>
                <a:lnTo>
                  <a:pt x="0" y="8930"/>
                </a:lnTo>
                <a:lnTo>
                  <a:pt x="8930" y="17860"/>
                </a:lnTo>
                <a:lnTo>
                  <a:pt x="8930" y="17860"/>
                </a:lnTo>
                <a:lnTo>
                  <a:pt x="8930" y="1786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6" name="Freeform 75"/>
          <p:cNvSpPr/>
          <p:nvPr/>
        </p:nvSpPr>
        <p:spPr bwMode="auto">
          <a:xfrm>
            <a:off x="7724180" y="2803921"/>
            <a:ext cx="321469" cy="294681"/>
          </a:xfrm>
          <a:custGeom>
            <a:avLst/>
            <a:gdLst/>
            <a:ahLst/>
            <a:cxnLst/>
            <a:rect l="0" t="0" r="0" b="0"/>
            <a:pathLst>
              <a:path w="321469" h="294681">
                <a:moveTo>
                  <a:pt x="142875" y="44649"/>
                </a:moveTo>
                <a:lnTo>
                  <a:pt x="142875" y="35719"/>
                </a:lnTo>
                <a:lnTo>
                  <a:pt x="142875" y="35719"/>
                </a:lnTo>
                <a:lnTo>
                  <a:pt x="142875" y="35719"/>
                </a:lnTo>
                <a:lnTo>
                  <a:pt x="142875" y="26790"/>
                </a:lnTo>
                <a:lnTo>
                  <a:pt x="142875" y="26790"/>
                </a:lnTo>
                <a:lnTo>
                  <a:pt x="142875" y="17860"/>
                </a:lnTo>
                <a:lnTo>
                  <a:pt x="133945" y="17860"/>
                </a:lnTo>
                <a:lnTo>
                  <a:pt x="125015" y="17860"/>
                </a:lnTo>
                <a:lnTo>
                  <a:pt x="116086" y="26790"/>
                </a:lnTo>
                <a:lnTo>
                  <a:pt x="98226" y="35719"/>
                </a:lnTo>
                <a:lnTo>
                  <a:pt x="80367" y="44649"/>
                </a:lnTo>
                <a:lnTo>
                  <a:pt x="62508" y="53579"/>
                </a:lnTo>
                <a:lnTo>
                  <a:pt x="44648" y="71438"/>
                </a:lnTo>
                <a:lnTo>
                  <a:pt x="35718" y="89297"/>
                </a:lnTo>
                <a:lnTo>
                  <a:pt x="17859" y="107157"/>
                </a:lnTo>
                <a:lnTo>
                  <a:pt x="8929" y="133946"/>
                </a:lnTo>
                <a:lnTo>
                  <a:pt x="0" y="151805"/>
                </a:lnTo>
                <a:lnTo>
                  <a:pt x="0" y="178594"/>
                </a:lnTo>
                <a:lnTo>
                  <a:pt x="0" y="196454"/>
                </a:lnTo>
                <a:lnTo>
                  <a:pt x="0" y="214313"/>
                </a:lnTo>
                <a:lnTo>
                  <a:pt x="8929" y="232172"/>
                </a:lnTo>
                <a:lnTo>
                  <a:pt x="17859" y="250032"/>
                </a:lnTo>
                <a:lnTo>
                  <a:pt x="35718" y="267891"/>
                </a:lnTo>
                <a:lnTo>
                  <a:pt x="53578" y="276821"/>
                </a:lnTo>
                <a:lnTo>
                  <a:pt x="71437" y="285750"/>
                </a:lnTo>
                <a:lnTo>
                  <a:pt x="98226" y="294680"/>
                </a:lnTo>
                <a:lnTo>
                  <a:pt x="116086" y="294680"/>
                </a:lnTo>
                <a:lnTo>
                  <a:pt x="142875" y="294680"/>
                </a:lnTo>
                <a:lnTo>
                  <a:pt x="160734" y="294680"/>
                </a:lnTo>
                <a:lnTo>
                  <a:pt x="187523" y="285750"/>
                </a:lnTo>
                <a:lnTo>
                  <a:pt x="205383" y="276821"/>
                </a:lnTo>
                <a:lnTo>
                  <a:pt x="232172" y="267891"/>
                </a:lnTo>
                <a:lnTo>
                  <a:pt x="250031" y="258961"/>
                </a:lnTo>
                <a:lnTo>
                  <a:pt x="267890" y="250032"/>
                </a:lnTo>
                <a:lnTo>
                  <a:pt x="276820" y="232172"/>
                </a:lnTo>
                <a:lnTo>
                  <a:pt x="294679" y="214313"/>
                </a:lnTo>
                <a:lnTo>
                  <a:pt x="303609" y="196454"/>
                </a:lnTo>
                <a:lnTo>
                  <a:pt x="312539" y="178594"/>
                </a:lnTo>
                <a:lnTo>
                  <a:pt x="321468" y="160735"/>
                </a:lnTo>
                <a:lnTo>
                  <a:pt x="312539" y="142875"/>
                </a:lnTo>
                <a:lnTo>
                  <a:pt x="312539" y="116086"/>
                </a:lnTo>
                <a:lnTo>
                  <a:pt x="303609" y="98227"/>
                </a:lnTo>
                <a:lnTo>
                  <a:pt x="294679" y="80368"/>
                </a:lnTo>
                <a:lnTo>
                  <a:pt x="276820" y="71438"/>
                </a:lnTo>
                <a:lnTo>
                  <a:pt x="267890" y="53579"/>
                </a:lnTo>
                <a:lnTo>
                  <a:pt x="250031" y="35719"/>
                </a:lnTo>
                <a:lnTo>
                  <a:pt x="232172" y="26790"/>
                </a:lnTo>
                <a:lnTo>
                  <a:pt x="223242" y="17860"/>
                </a:lnTo>
                <a:lnTo>
                  <a:pt x="196453" y="8930"/>
                </a:lnTo>
                <a:lnTo>
                  <a:pt x="169664" y="0"/>
                </a:lnTo>
                <a:lnTo>
                  <a:pt x="169664" y="0"/>
                </a:lnTo>
                <a:lnTo>
                  <a:pt x="169664"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7" name="Freeform 76"/>
          <p:cNvSpPr/>
          <p:nvPr/>
        </p:nvSpPr>
        <p:spPr bwMode="auto">
          <a:xfrm>
            <a:off x="6724055" y="2321719"/>
            <a:ext cx="53579" cy="89297"/>
          </a:xfrm>
          <a:custGeom>
            <a:avLst/>
            <a:gdLst/>
            <a:ahLst/>
            <a:cxnLst/>
            <a:rect l="0" t="0" r="0" b="0"/>
            <a:pathLst>
              <a:path w="53579" h="89297">
                <a:moveTo>
                  <a:pt x="35718" y="0"/>
                </a:moveTo>
                <a:lnTo>
                  <a:pt x="35718" y="0"/>
                </a:lnTo>
                <a:lnTo>
                  <a:pt x="35718" y="0"/>
                </a:lnTo>
                <a:lnTo>
                  <a:pt x="35718" y="0"/>
                </a:lnTo>
                <a:lnTo>
                  <a:pt x="26789" y="0"/>
                </a:lnTo>
                <a:lnTo>
                  <a:pt x="26789" y="0"/>
                </a:lnTo>
                <a:lnTo>
                  <a:pt x="26789" y="0"/>
                </a:lnTo>
                <a:lnTo>
                  <a:pt x="26789" y="0"/>
                </a:lnTo>
                <a:lnTo>
                  <a:pt x="26789" y="0"/>
                </a:lnTo>
                <a:lnTo>
                  <a:pt x="26789" y="0"/>
                </a:lnTo>
                <a:lnTo>
                  <a:pt x="26789" y="0"/>
                </a:lnTo>
                <a:lnTo>
                  <a:pt x="26789" y="8929"/>
                </a:lnTo>
                <a:lnTo>
                  <a:pt x="35718" y="8929"/>
                </a:lnTo>
                <a:lnTo>
                  <a:pt x="35718" y="8929"/>
                </a:lnTo>
                <a:lnTo>
                  <a:pt x="35718" y="17859"/>
                </a:lnTo>
                <a:lnTo>
                  <a:pt x="35718" y="17859"/>
                </a:lnTo>
                <a:lnTo>
                  <a:pt x="35718" y="17859"/>
                </a:lnTo>
                <a:lnTo>
                  <a:pt x="44648" y="17859"/>
                </a:lnTo>
                <a:lnTo>
                  <a:pt x="44648" y="17859"/>
                </a:lnTo>
                <a:lnTo>
                  <a:pt x="44648" y="26789"/>
                </a:lnTo>
                <a:lnTo>
                  <a:pt x="35718" y="26789"/>
                </a:lnTo>
                <a:lnTo>
                  <a:pt x="35718" y="26789"/>
                </a:lnTo>
                <a:lnTo>
                  <a:pt x="35718" y="26789"/>
                </a:lnTo>
                <a:lnTo>
                  <a:pt x="35718" y="35718"/>
                </a:lnTo>
                <a:lnTo>
                  <a:pt x="35718" y="35718"/>
                </a:lnTo>
                <a:lnTo>
                  <a:pt x="35718" y="44648"/>
                </a:lnTo>
                <a:lnTo>
                  <a:pt x="44648" y="44648"/>
                </a:lnTo>
                <a:lnTo>
                  <a:pt x="44648" y="44648"/>
                </a:lnTo>
                <a:lnTo>
                  <a:pt x="44648" y="44648"/>
                </a:lnTo>
                <a:lnTo>
                  <a:pt x="44648" y="53578"/>
                </a:lnTo>
                <a:lnTo>
                  <a:pt x="44648" y="53578"/>
                </a:lnTo>
                <a:lnTo>
                  <a:pt x="53578" y="53578"/>
                </a:lnTo>
                <a:lnTo>
                  <a:pt x="44648" y="53578"/>
                </a:lnTo>
                <a:lnTo>
                  <a:pt x="53578" y="53578"/>
                </a:lnTo>
                <a:lnTo>
                  <a:pt x="53578" y="53578"/>
                </a:lnTo>
                <a:lnTo>
                  <a:pt x="53578" y="44648"/>
                </a:lnTo>
                <a:lnTo>
                  <a:pt x="53578" y="44648"/>
                </a:lnTo>
                <a:lnTo>
                  <a:pt x="53578" y="44648"/>
                </a:lnTo>
                <a:lnTo>
                  <a:pt x="53578" y="44648"/>
                </a:lnTo>
                <a:lnTo>
                  <a:pt x="53578" y="35718"/>
                </a:lnTo>
                <a:lnTo>
                  <a:pt x="53578" y="35718"/>
                </a:lnTo>
                <a:lnTo>
                  <a:pt x="44648" y="35718"/>
                </a:lnTo>
                <a:lnTo>
                  <a:pt x="44648" y="35718"/>
                </a:lnTo>
                <a:lnTo>
                  <a:pt x="35718" y="26789"/>
                </a:lnTo>
                <a:lnTo>
                  <a:pt x="35718" y="26789"/>
                </a:lnTo>
                <a:lnTo>
                  <a:pt x="35718" y="26789"/>
                </a:lnTo>
                <a:lnTo>
                  <a:pt x="35718" y="26789"/>
                </a:lnTo>
                <a:lnTo>
                  <a:pt x="35718" y="26789"/>
                </a:lnTo>
                <a:lnTo>
                  <a:pt x="26789" y="35718"/>
                </a:lnTo>
                <a:lnTo>
                  <a:pt x="26789" y="35718"/>
                </a:lnTo>
                <a:lnTo>
                  <a:pt x="26789" y="44648"/>
                </a:lnTo>
                <a:lnTo>
                  <a:pt x="26789" y="44648"/>
                </a:lnTo>
                <a:lnTo>
                  <a:pt x="26789" y="53578"/>
                </a:lnTo>
                <a:lnTo>
                  <a:pt x="26789" y="53578"/>
                </a:lnTo>
                <a:lnTo>
                  <a:pt x="26789" y="62507"/>
                </a:lnTo>
                <a:lnTo>
                  <a:pt x="26789" y="62507"/>
                </a:lnTo>
                <a:lnTo>
                  <a:pt x="26789" y="62507"/>
                </a:lnTo>
                <a:lnTo>
                  <a:pt x="26789" y="71437"/>
                </a:lnTo>
                <a:lnTo>
                  <a:pt x="35718" y="71437"/>
                </a:lnTo>
                <a:lnTo>
                  <a:pt x="35718" y="71437"/>
                </a:lnTo>
                <a:lnTo>
                  <a:pt x="35718" y="62507"/>
                </a:lnTo>
                <a:lnTo>
                  <a:pt x="35718" y="62507"/>
                </a:lnTo>
                <a:lnTo>
                  <a:pt x="44648" y="62507"/>
                </a:lnTo>
                <a:lnTo>
                  <a:pt x="44648" y="53578"/>
                </a:lnTo>
                <a:lnTo>
                  <a:pt x="35718" y="44648"/>
                </a:lnTo>
                <a:lnTo>
                  <a:pt x="35718" y="44648"/>
                </a:lnTo>
                <a:lnTo>
                  <a:pt x="35718" y="35718"/>
                </a:lnTo>
                <a:lnTo>
                  <a:pt x="35718" y="26789"/>
                </a:lnTo>
                <a:lnTo>
                  <a:pt x="26789" y="26789"/>
                </a:lnTo>
                <a:lnTo>
                  <a:pt x="26789" y="26789"/>
                </a:lnTo>
                <a:lnTo>
                  <a:pt x="26789" y="26789"/>
                </a:lnTo>
                <a:lnTo>
                  <a:pt x="17859" y="26789"/>
                </a:lnTo>
                <a:lnTo>
                  <a:pt x="17859" y="26789"/>
                </a:lnTo>
                <a:lnTo>
                  <a:pt x="17859" y="35718"/>
                </a:lnTo>
                <a:lnTo>
                  <a:pt x="17859" y="44648"/>
                </a:lnTo>
                <a:lnTo>
                  <a:pt x="8929" y="53578"/>
                </a:lnTo>
                <a:lnTo>
                  <a:pt x="8929" y="62507"/>
                </a:lnTo>
                <a:lnTo>
                  <a:pt x="8929" y="62507"/>
                </a:lnTo>
                <a:lnTo>
                  <a:pt x="0" y="71437"/>
                </a:lnTo>
                <a:lnTo>
                  <a:pt x="8929" y="80367"/>
                </a:lnTo>
                <a:lnTo>
                  <a:pt x="8929" y="80367"/>
                </a:lnTo>
                <a:lnTo>
                  <a:pt x="8929" y="89296"/>
                </a:lnTo>
                <a:lnTo>
                  <a:pt x="8929" y="89296"/>
                </a:lnTo>
                <a:lnTo>
                  <a:pt x="8929" y="89296"/>
                </a:lnTo>
                <a:lnTo>
                  <a:pt x="8929" y="89296"/>
                </a:lnTo>
                <a:lnTo>
                  <a:pt x="8929" y="89296"/>
                </a:lnTo>
                <a:lnTo>
                  <a:pt x="8929" y="89296"/>
                </a:lnTo>
                <a:lnTo>
                  <a:pt x="8929" y="89296"/>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8" name="Freeform 77"/>
          <p:cNvSpPr/>
          <p:nvPr/>
        </p:nvSpPr>
        <p:spPr bwMode="auto">
          <a:xfrm>
            <a:off x="6527602" y="1285875"/>
            <a:ext cx="35719" cy="62509"/>
          </a:xfrm>
          <a:custGeom>
            <a:avLst/>
            <a:gdLst/>
            <a:ahLst/>
            <a:cxnLst/>
            <a:rect l="0" t="0" r="0" b="0"/>
            <a:pathLst>
              <a:path w="35719" h="62509">
                <a:moveTo>
                  <a:pt x="0" y="8930"/>
                </a:moveTo>
                <a:lnTo>
                  <a:pt x="0" y="17859"/>
                </a:lnTo>
                <a:lnTo>
                  <a:pt x="0" y="17859"/>
                </a:lnTo>
                <a:lnTo>
                  <a:pt x="0" y="17859"/>
                </a:lnTo>
                <a:lnTo>
                  <a:pt x="0" y="17859"/>
                </a:lnTo>
                <a:lnTo>
                  <a:pt x="0" y="17859"/>
                </a:lnTo>
                <a:lnTo>
                  <a:pt x="0" y="26789"/>
                </a:lnTo>
                <a:lnTo>
                  <a:pt x="0" y="26789"/>
                </a:lnTo>
                <a:lnTo>
                  <a:pt x="0" y="26789"/>
                </a:lnTo>
                <a:lnTo>
                  <a:pt x="0" y="35719"/>
                </a:lnTo>
                <a:lnTo>
                  <a:pt x="0" y="35719"/>
                </a:lnTo>
                <a:lnTo>
                  <a:pt x="8929" y="35719"/>
                </a:lnTo>
                <a:lnTo>
                  <a:pt x="8929" y="35719"/>
                </a:lnTo>
                <a:lnTo>
                  <a:pt x="8929" y="35719"/>
                </a:lnTo>
                <a:lnTo>
                  <a:pt x="8929" y="35719"/>
                </a:lnTo>
                <a:lnTo>
                  <a:pt x="17859" y="35719"/>
                </a:lnTo>
                <a:lnTo>
                  <a:pt x="17859" y="35719"/>
                </a:lnTo>
                <a:lnTo>
                  <a:pt x="17859" y="35719"/>
                </a:lnTo>
                <a:lnTo>
                  <a:pt x="26789" y="35719"/>
                </a:lnTo>
                <a:lnTo>
                  <a:pt x="26789" y="35719"/>
                </a:lnTo>
                <a:lnTo>
                  <a:pt x="26789" y="35719"/>
                </a:lnTo>
                <a:lnTo>
                  <a:pt x="35718" y="44648"/>
                </a:lnTo>
                <a:lnTo>
                  <a:pt x="35718" y="44648"/>
                </a:lnTo>
                <a:lnTo>
                  <a:pt x="35718" y="44648"/>
                </a:lnTo>
                <a:lnTo>
                  <a:pt x="35718" y="35719"/>
                </a:lnTo>
                <a:lnTo>
                  <a:pt x="35718" y="35719"/>
                </a:lnTo>
                <a:lnTo>
                  <a:pt x="35718" y="35719"/>
                </a:lnTo>
                <a:lnTo>
                  <a:pt x="35718" y="26789"/>
                </a:lnTo>
                <a:lnTo>
                  <a:pt x="35718" y="26789"/>
                </a:lnTo>
                <a:lnTo>
                  <a:pt x="35718" y="17859"/>
                </a:lnTo>
                <a:lnTo>
                  <a:pt x="35718" y="8930"/>
                </a:lnTo>
                <a:lnTo>
                  <a:pt x="35718" y="0"/>
                </a:lnTo>
                <a:lnTo>
                  <a:pt x="35718" y="0"/>
                </a:lnTo>
                <a:lnTo>
                  <a:pt x="26789" y="0"/>
                </a:lnTo>
                <a:lnTo>
                  <a:pt x="26789" y="0"/>
                </a:lnTo>
                <a:lnTo>
                  <a:pt x="26789" y="0"/>
                </a:lnTo>
                <a:lnTo>
                  <a:pt x="17859" y="0"/>
                </a:lnTo>
                <a:lnTo>
                  <a:pt x="17859" y="8930"/>
                </a:lnTo>
                <a:lnTo>
                  <a:pt x="17859" y="17859"/>
                </a:lnTo>
                <a:lnTo>
                  <a:pt x="8929" y="26789"/>
                </a:lnTo>
                <a:lnTo>
                  <a:pt x="8929" y="35719"/>
                </a:lnTo>
                <a:lnTo>
                  <a:pt x="8929" y="44648"/>
                </a:lnTo>
                <a:lnTo>
                  <a:pt x="8929" y="53578"/>
                </a:lnTo>
                <a:lnTo>
                  <a:pt x="8929" y="53578"/>
                </a:lnTo>
                <a:lnTo>
                  <a:pt x="8929" y="62508"/>
                </a:lnTo>
                <a:lnTo>
                  <a:pt x="8929" y="62508"/>
                </a:lnTo>
                <a:lnTo>
                  <a:pt x="17859" y="62508"/>
                </a:lnTo>
                <a:lnTo>
                  <a:pt x="17859" y="62508"/>
                </a:lnTo>
                <a:lnTo>
                  <a:pt x="17859" y="62508"/>
                </a:lnTo>
                <a:lnTo>
                  <a:pt x="26789" y="53578"/>
                </a:lnTo>
                <a:lnTo>
                  <a:pt x="26789" y="53578"/>
                </a:lnTo>
                <a:lnTo>
                  <a:pt x="26789" y="44648"/>
                </a:lnTo>
                <a:lnTo>
                  <a:pt x="26789" y="35719"/>
                </a:lnTo>
                <a:lnTo>
                  <a:pt x="26789" y="35719"/>
                </a:lnTo>
                <a:lnTo>
                  <a:pt x="26789" y="26789"/>
                </a:lnTo>
                <a:lnTo>
                  <a:pt x="26789" y="26789"/>
                </a:lnTo>
                <a:lnTo>
                  <a:pt x="26789" y="26789"/>
                </a:lnTo>
                <a:lnTo>
                  <a:pt x="17859" y="26789"/>
                </a:lnTo>
                <a:lnTo>
                  <a:pt x="17859" y="26789"/>
                </a:lnTo>
                <a:lnTo>
                  <a:pt x="17859" y="2678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9" name="Freeform 78"/>
          <p:cNvSpPr/>
          <p:nvPr/>
        </p:nvSpPr>
        <p:spPr bwMode="auto">
          <a:xfrm>
            <a:off x="7483078" y="1044773"/>
            <a:ext cx="276821" cy="526853"/>
          </a:xfrm>
          <a:custGeom>
            <a:avLst/>
            <a:gdLst/>
            <a:ahLst/>
            <a:cxnLst/>
            <a:rect l="0" t="0" r="0" b="0"/>
            <a:pathLst>
              <a:path w="276821" h="526853">
                <a:moveTo>
                  <a:pt x="276820" y="0"/>
                </a:moveTo>
                <a:lnTo>
                  <a:pt x="276820" y="0"/>
                </a:lnTo>
                <a:lnTo>
                  <a:pt x="276820" y="0"/>
                </a:lnTo>
                <a:lnTo>
                  <a:pt x="276820" y="8930"/>
                </a:lnTo>
                <a:lnTo>
                  <a:pt x="276820" y="17860"/>
                </a:lnTo>
                <a:lnTo>
                  <a:pt x="267891" y="26789"/>
                </a:lnTo>
                <a:lnTo>
                  <a:pt x="258961" y="44649"/>
                </a:lnTo>
                <a:lnTo>
                  <a:pt x="250031" y="71438"/>
                </a:lnTo>
                <a:lnTo>
                  <a:pt x="241102" y="89297"/>
                </a:lnTo>
                <a:lnTo>
                  <a:pt x="223242" y="116086"/>
                </a:lnTo>
                <a:lnTo>
                  <a:pt x="205383" y="151805"/>
                </a:lnTo>
                <a:lnTo>
                  <a:pt x="187524" y="178594"/>
                </a:lnTo>
                <a:lnTo>
                  <a:pt x="160735" y="214313"/>
                </a:lnTo>
                <a:lnTo>
                  <a:pt x="142875" y="250032"/>
                </a:lnTo>
                <a:lnTo>
                  <a:pt x="125016" y="285750"/>
                </a:lnTo>
                <a:lnTo>
                  <a:pt x="107156" y="321469"/>
                </a:lnTo>
                <a:lnTo>
                  <a:pt x="98227" y="348258"/>
                </a:lnTo>
                <a:lnTo>
                  <a:pt x="80367" y="383977"/>
                </a:lnTo>
                <a:lnTo>
                  <a:pt x="62508" y="410766"/>
                </a:lnTo>
                <a:lnTo>
                  <a:pt x="44649" y="437555"/>
                </a:lnTo>
                <a:lnTo>
                  <a:pt x="26789" y="464344"/>
                </a:lnTo>
                <a:lnTo>
                  <a:pt x="17860" y="482203"/>
                </a:lnTo>
                <a:lnTo>
                  <a:pt x="8930" y="500063"/>
                </a:lnTo>
                <a:lnTo>
                  <a:pt x="0" y="508992"/>
                </a:lnTo>
                <a:lnTo>
                  <a:pt x="0" y="517922"/>
                </a:lnTo>
                <a:lnTo>
                  <a:pt x="0" y="526852"/>
                </a:lnTo>
                <a:lnTo>
                  <a:pt x="0" y="526852"/>
                </a:lnTo>
                <a:lnTo>
                  <a:pt x="0" y="526852"/>
                </a:lnTo>
                <a:lnTo>
                  <a:pt x="0" y="526852"/>
                </a:lnTo>
                <a:lnTo>
                  <a:pt x="0" y="526852"/>
                </a:lnTo>
                <a:lnTo>
                  <a:pt x="0" y="52685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0" name="Freeform 79"/>
          <p:cNvSpPr/>
          <p:nvPr/>
        </p:nvSpPr>
        <p:spPr bwMode="auto">
          <a:xfrm>
            <a:off x="7840266" y="1160859"/>
            <a:ext cx="151805" cy="375048"/>
          </a:xfrm>
          <a:custGeom>
            <a:avLst/>
            <a:gdLst/>
            <a:ahLst/>
            <a:cxnLst/>
            <a:rect l="0" t="0" r="0" b="0"/>
            <a:pathLst>
              <a:path w="151805" h="375048">
                <a:moveTo>
                  <a:pt x="8929" y="35719"/>
                </a:moveTo>
                <a:lnTo>
                  <a:pt x="0" y="35719"/>
                </a:lnTo>
                <a:lnTo>
                  <a:pt x="8929" y="35719"/>
                </a:lnTo>
                <a:lnTo>
                  <a:pt x="0" y="35719"/>
                </a:lnTo>
                <a:lnTo>
                  <a:pt x="0" y="35719"/>
                </a:lnTo>
                <a:lnTo>
                  <a:pt x="0" y="35719"/>
                </a:lnTo>
                <a:lnTo>
                  <a:pt x="0" y="26789"/>
                </a:lnTo>
                <a:lnTo>
                  <a:pt x="8929" y="26789"/>
                </a:lnTo>
                <a:lnTo>
                  <a:pt x="17859" y="26789"/>
                </a:lnTo>
                <a:lnTo>
                  <a:pt x="26789" y="17860"/>
                </a:lnTo>
                <a:lnTo>
                  <a:pt x="44648" y="17860"/>
                </a:lnTo>
                <a:lnTo>
                  <a:pt x="53578" y="8930"/>
                </a:lnTo>
                <a:lnTo>
                  <a:pt x="71437" y="8930"/>
                </a:lnTo>
                <a:lnTo>
                  <a:pt x="89297" y="0"/>
                </a:lnTo>
                <a:lnTo>
                  <a:pt x="107156" y="0"/>
                </a:lnTo>
                <a:lnTo>
                  <a:pt x="116086" y="0"/>
                </a:lnTo>
                <a:lnTo>
                  <a:pt x="125015" y="0"/>
                </a:lnTo>
                <a:lnTo>
                  <a:pt x="133945" y="8930"/>
                </a:lnTo>
                <a:lnTo>
                  <a:pt x="142875" y="17860"/>
                </a:lnTo>
                <a:lnTo>
                  <a:pt x="151804" y="26789"/>
                </a:lnTo>
                <a:lnTo>
                  <a:pt x="151804" y="44649"/>
                </a:lnTo>
                <a:lnTo>
                  <a:pt x="142875" y="53578"/>
                </a:lnTo>
                <a:lnTo>
                  <a:pt x="142875" y="80368"/>
                </a:lnTo>
                <a:lnTo>
                  <a:pt x="133945" y="98227"/>
                </a:lnTo>
                <a:lnTo>
                  <a:pt x="125015" y="125016"/>
                </a:lnTo>
                <a:lnTo>
                  <a:pt x="116086" y="151805"/>
                </a:lnTo>
                <a:lnTo>
                  <a:pt x="107156" y="169664"/>
                </a:lnTo>
                <a:lnTo>
                  <a:pt x="107156" y="196454"/>
                </a:lnTo>
                <a:lnTo>
                  <a:pt x="89297" y="214313"/>
                </a:lnTo>
                <a:lnTo>
                  <a:pt x="89297" y="241102"/>
                </a:lnTo>
                <a:lnTo>
                  <a:pt x="71437" y="258961"/>
                </a:lnTo>
                <a:lnTo>
                  <a:pt x="71437" y="285750"/>
                </a:lnTo>
                <a:lnTo>
                  <a:pt x="62507" y="294680"/>
                </a:lnTo>
                <a:lnTo>
                  <a:pt x="62507" y="312539"/>
                </a:lnTo>
                <a:lnTo>
                  <a:pt x="62507" y="330399"/>
                </a:lnTo>
                <a:lnTo>
                  <a:pt x="62507" y="339328"/>
                </a:lnTo>
                <a:lnTo>
                  <a:pt x="62507" y="348258"/>
                </a:lnTo>
                <a:lnTo>
                  <a:pt x="62507" y="357188"/>
                </a:lnTo>
                <a:lnTo>
                  <a:pt x="53578" y="366117"/>
                </a:lnTo>
                <a:lnTo>
                  <a:pt x="53578" y="366117"/>
                </a:lnTo>
                <a:lnTo>
                  <a:pt x="53578" y="375047"/>
                </a:lnTo>
                <a:lnTo>
                  <a:pt x="53578" y="375047"/>
                </a:lnTo>
                <a:lnTo>
                  <a:pt x="53578" y="37504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1" name="Freeform 80"/>
          <p:cNvSpPr/>
          <p:nvPr/>
        </p:nvSpPr>
        <p:spPr bwMode="auto">
          <a:xfrm>
            <a:off x="8126016" y="1348383"/>
            <a:ext cx="8930" cy="8931"/>
          </a:xfrm>
          <a:custGeom>
            <a:avLst/>
            <a:gdLst/>
            <a:ahLst/>
            <a:cxnLst/>
            <a:rect l="0" t="0" r="0" b="0"/>
            <a:pathLst>
              <a:path w="8930" h="8931">
                <a:moveTo>
                  <a:pt x="8929" y="0"/>
                </a:moveTo>
                <a:lnTo>
                  <a:pt x="8929" y="0"/>
                </a:lnTo>
                <a:lnTo>
                  <a:pt x="8929" y="0"/>
                </a:lnTo>
                <a:lnTo>
                  <a:pt x="8929" y="0"/>
                </a:lnTo>
                <a:lnTo>
                  <a:pt x="0" y="8930"/>
                </a:lnTo>
                <a:lnTo>
                  <a:pt x="0" y="8930"/>
                </a:lnTo>
                <a:lnTo>
                  <a:pt x="0" y="8930"/>
                </a:lnTo>
                <a:lnTo>
                  <a:pt x="0" y="893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 name="Freeform 81"/>
          <p:cNvSpPr/>
          <p:nvPr/>
        </p:nvSpPr>
        <p:spPr bwMode="auto">
          <a:xfrm>
            <a:off x="8233171" y="1232297"/>
            <a:ext cx="205384" cy="250032"/>
          </a:xfrm>
          <a:custGeom>
            <a:avLst/>
            <a:gdLst/>
            <a:ahLst/>
            <a:cxnLst/>
            <a:rect l="0" t="0" r="0" b="0"/>
            <a:pathLst>
              <a:path w="205384" h="250032">
                <a:moveTo>
                  <a:pt x="44649" y="35719"/>
                </a:moveTo>
                <a:lnTo>
                  <a:pt x="44649" y="35719"/>
                </a:lnTo>
                <a:lnTo>
                  <a:pt x="35719" y="53578"/>
                </a:lnTo>
                <a:lnTo>
                  <a:pt x="26789" y="53578"/>
                </a:lnTo>
                <a:lnTo>
                  <a:pt x="17859" y="80367"/>
                </a:lnTo>
                <a:lnTo>
                  <a:pt x="8930" y="98226"/>
                </a:lnTo>
                <a:lnTo>
                  <a:pt x="0" y="125016"/>
                </a:lnTo>
                <a:lnTo>
                  <a:pt x="0" y="151805"/>
                </a:lnTo>
                <a:lnTo>
                  <a:pt x="0" y="178593"/>
                </a:lnTo>
                <a:lnTo>
                  <a:pt x="0" y="205382"/>
                </a:lnTo>
                <a:lnTo>
                  <a:pt x="8930" y="214312"/>
                </a:lnTo>
                <a:lnTo>
                  <a:pt x="8930" y="232172"/>
                </a:lnTo>
                <a:lnTo>
                  <a:pt x="17859" y="241101"/>
                </a:lnTo>
                <a:lnTo>
                  <a:pt x="35719" y="250031"/>
                </a:lnTo>
                <a:lnTo>
                  <a:pt x="44649" y="250031"/>
                </a:lnTo>
                <a:lnTo>
                  <a:pt x="71438" y="250031"/>
                </a:lnTo>
                <a:lnTo>
                  <a:pt x="89297" y="241101"/>
                </a:lnTo>
                <a:lnTo>
                  <a:pt x="107156" y="232172"/>
                </a:lnTo>
                <a:lnTo>
                  <a:pt x="125016" y="214312"/>
                </a:lnTo>
                <a:lnTo>
                  <a:pt x="142875" y="187523"/>
                </a:lnTo>
                <a:lnTo>
                  <a:pt x="160734" y="169664"/>
                </a:lnTo>
                <a:lnTo>
                  <a:pt x="178594" y="151805"/>
                </a:lnTo>
                <a:lnTo>
                  <a:pt x="187524" y="133945"/>
                </a:lnTo>
                <a:lnTo>
                  <a:pt x="196453" y="116086"/>
                </a:lnTo>
                <a:lnTo>
                  <a:pt x="196453" y="98226"/>
                </a:lnTo>
                <a:lnTo>
                  <a:pt x="205383" y="71437"/>
                </a:lnTo>
                <a:lnTo>
                  <a:pt x="196453" y="53578"/>
                </a:lnTo>
                <a:lnTo>
                  <a:pt x="187524" y="35719"/>
                </a:lnTo>
                <a:lnTo>
                  <a:pt x="178594" y="26789"/>
                </a:lnTo>
                <a:lnTo>
                  <a:pt x="160734" y="8930"/>
                </a:lnTo>
                <a:lnTo>
                  <a:pt x="151805" y="0"/>
                </a:lnTo>
                <a:lnTo>
                  <a:pt x="133945" y="0"/>
                </a:lnTo>
                <a:lnTo>
                  <a:pt x="116086" y="8930"/>
                </a:lnTo>
                <a:lnTo>
                  <a:pt x="98227" y="8930"/>
                </a:lnTo>
                <a:lnTo>
                  <a:pt x="71438" y="26789"/>
                </a:lnTo>
                <a:lnTo>
                  <a:pt x="62508" y="35719"/>
                </a:lnTo>
                <a:lnTo>
                  <a:pt x="44649" y="53578"/>
                </a:lnTo>
                <a:lnTo>
                  <a:pt x="44649" y="62508"/>
                </a:lnTo>
                <a:lnTo>
                  <a:pt x="44649" y="6250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3" name="Freeform 82"/>
          <p:cNvSpPr/>
          <p:nvPr/>
        </p:nvSpPr>
        <p:spPr bwMode="auto">
          <a:xfrm>
            <a:off x="8501062" y="1205508"/>
            <a:ext cx="241102" cy="276821"/>
          </a:xfrm>
          <a:custGeom>
            <a:avLst/>
            <a:gdLst/>
            <a:ahLst/>
            <a:cxnLst/>
            <a:rect l="0" t="0" r="0" b="0"/>
            <a:pathLst>
              <a:path w="241102" h="276821">
                <a:moveTo>
                  <a:pt x="89297" y="17859"/>
                </a:moveTo>
                <a:lnTo>
                  <a:pt x="89297" y="17859"/>
                </a:lnTo>
                <a:lnTo>
                  <a:pt x="80367" y="26789"/>
                </a:lnTo>
                <a:lnTo>
                  <a:pt x="80367" y="26789"/>
                </a:lnTo>
                <a:lnTo>
                  <a:pt x="62508" y="44648"/>
                </a:lnTo>
                <a:lnTo>
                  <a:pt x="53578" y="62508"/>
                </a:lnTo>
                <a:lnTo>
                  <a:pt x="35718" y="89297"/>
                </a:lnTo>
                <a:lnTo>
                  <a:pt x="26789" y="116086"/>
                </a:lnTo>
                <a:lnTo>
                  <a:pt x="8929" y="142875"/>
                </a:lnTo>
                <a:lnTo>
                  <a:pt x="0" y="178594"/>
                </a:lnTo>
                <a:lnTo>
                  <a:pt x="0" y="205382"/>
                </a:lnTo>
                <a:lnTo>
                  <a:pt x="0" y="223242"/>
                </a:lnTo>
                <a:lnTo>
                  <a:pt x="8929" y="241101"/>
                </a:lnTo>
                <a:lnTo>
                  <a:pt x="17859" y="258961"/>
                </a:lnTo>
                <a:lnTo>
                  <a:pt x="35718" y="267890"/>
                </a:lnTo>
                <a:lnTo>
                  <a:pt x="53578" y="276820"/>
                </a:lnTo>
                <a:lnTo>
                  <a:pt x="71437" y="276820"/>
                </a:lnTo>
                <a:lnTo>
                  <a:pt x="89297" y="276820"/>
                </a:lnTo>
                <a:lnTo>
                  <a:pt x="116086" y="267890"/>
                </a:lnTo>
                <a:lnTo>
                  <a:pt x="142875" y="250031"/>
                </a:lnTo>
                <a:lnTo>
                  <a:pt x="160734" y="241101"/>
                </a:lnTo>
                <a:lnTo>
                  <a:pt x="187523" y="214312"/>
                </a:lnTo>
                <a:lnTo>
                  <a:pt x="205383" y="196453"/>
                </a:lnTo>
                <a:lnTo>
                  <a:pt x="223242" y="178594"/>
                </a:lnTo>
                <a:lnTo>
                  <a:pt x="232172" y="160734"/>
                </a:lnTo>
                <a:lnTo>
                  <a:pt x="241101" y="133945"/>
                </a:lnTo>
                <a:lnTo>
                  <a:pt x="241101" y="116086"/>
                </a:lnTo>
                <a:lnTo>
                  <a:pt x="241101" y="89297"/>
                </a:lnTo>
                <a:lnTo>
                  <a:pt x="241101" y="71437"/>
                </a:lnTo>
                <a:lnTo>
                  <a:pt x="232172" y="44648"/>
                </a:lnTo>
                <a:lnTo>
                  <a:pt x="214312" y="26789"/>
                </a:lnTo>
                <a:lnTo>
                  <a:pt x="196453" y="17859"/>
                </a:lnTo>
                <a:lnTo>
                  <a:pt x="187523" y="0"/>
                </a:lnTo>
                <a:lnTo>
                  <a:pt x="160734" y="0"/>
                </a:lnTo>
                <a:lnTo>
                  <a:pt x="142875" y="0"/>
                </a:lnTo>
                <a:lnTo>
                  <a:pt x="116086" y="8929"/>
                </a:lnTo>
                <a:lnTo>
                  <a:pt x="89297" y="17859"/>
                </a:lnTo>
                <a:lnTo>
                  <a:pt x="71437" y="26789"/>
                </a:lnTo>
                <a:lnTo>
                  <a:pt x="62508" y="35719"/>
                </a:lnTo>
                <a:lnTo>
                  <a:pt x="62508" y="3571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4" name="Freeform 83"/>
          <p:cNvSpPr/>
          <p:nvPr/>
        </p:nvSpPr>
        <p:spPr bwMode="auto">
          <a:xfrm>
            <a:off x="7581305" y="1643062"/>
            <a:ext cx="205384" cy="455415"/>
          </a:xfrm>
          <a:custGeom>
            <a:avLst/>
            <a:gdLst/>
            <a:ahLst/>
            <a:cxnLst/>
            <a:rect l="0" t="0" r="0" b="0"/>
            <a:pathLst>
              <a:path w="205384" h="455415">
                <a:moveTo>
                  <a:pt x="205383" y="0"/>
                </a:moveTo>
                <a:lnTo>
                  <a:pt x="205383" y="8930"/>
                </a:lnTo>
                <a:lnTo>
                  <a:pt x="196453" y="17860"/>
                </a:lnTo>
                <a:lnTo>
                  <a:pt x="196453" y="17860"/>
                </a:lnTo>
                <a:lnTo>
                  <a:pt x="187523" y="44649"/>
                </a:lnTo>
                <a:lnTo>
                  <a:pt x="178593" y="71438"/>
                </a:lnTo>
                <a:lnTo>
                  <a:pt x="169664" y="98227"/>
                </a:lnTo>
                <a:lnTo>
                  <a:pt x="151804" y="133946"/>
                </a:lnTo>
                <a:lnTo>
                  <a:pt x="142875" y="169664"/>
                </a:lnTo>
                <a:lnTo>
                  <a:pt x="125015" y="205383"/>
                </a:lnTo>
                <a:lnTo>
                  <a:pt x="107156" y="241102"/>
                </a:lnTo>
                <a:lnTo>
                  <a:pt x="89297" y="276821"/>
                </a:lnTo>
                <a:lnTo>
                  <a:pt x="71437" y="312539"/>
                </a:lnTo>
                <a:lnTo>
                  <a:pt x="53578" y="348258"/>
                </a:lnTo>
                <a:lnTo>
                  <a:pt x="44648" y="375047"/>
                </a:lnTo>
                <a:lnTo>
                  <a:pt x="26789" y="401836"/>
                </a:lnTo>
                <a:lnTo>
                  <a:pt x="17859" y="428625"/>
                </a:lnTo>
                <a:lnTo>
                  <a:pt x="8929" y="446485"/>
                </a:lnTo>
                <a:lnTo>
                  <a:pt x="0" y="455414"/>
                </a:lnTo>
                <a:lnTo>
                  <a:pt x="0" y="455414"/>
                </a:lnTo>
                <a:lnTo>
                  <a:pt x="0" y="45541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5" name="Freeform 84"/>
          <p:cNvSpPr/>
          <p:nvPr/>
        </p:nvSpPr>
        <p:spPr bwMode="auto">
          <a:xfrm>
            <a:off x="7867055" y="1705570"/>
            <a:ext cx="80368" cy="267892"/>
          </a:xfrm>
          <a:custGeom>
            <a:avLst/>
            <a:gdLst/>
            <a:ahLst/>
            <a:cxnLst/>
            <a:rect l="0" t="0" r="0" b="0"/>
            <a:pathLst>
              <a:path w="80368" h="267892">
                <a:moveTo>
                  <a:pt x="80367" y="0"/>
                </a:moveTo>
                <a:lnTo>
                  <a:pt x="71437" y="8930"/>
                </a:lnTo>
                <a:lnTo>
                  <a:pt x="71437" y="26789"/>
                </a:lnTo>
                <a:lnTo>
                  <a:pt x="62508" y="35719"/>
                </a:lnTo>
                <a:lnTo>
                  <a:pt x="62508" y="62508"/>
                </a:lnTo>
                <a:lnTo>
                  <a:pt x="53578" y="89297"/>
                </a:lnTo>
                <a:lnTo>
                  <a:pt x="44648" y="116086"/>
                </a:lnTo>
                <a:lnTo>
                  <a:pt x="44648" y="142875"/>
                </a:lnTo>
                <a:lnTo>
                  <a:pt x="35718" y="169664"/>
                </a:lnTo>
                <a:lnTo>
                  <a:pt x="26789" y="196453"/>
                </a:lnTo>
                <a:lnTo>
                  <a:pt x="26789" y="223242"/>
                </a:lnTo>
                <a:lnTo>
                  <a:pt x="17859" y="241102"/>
                </a:lnTo>
                <a:lnTo>
                  <a:pt x="8929" y="258961"/>
                </a:lnTo>
                <a:lnTo>
                  <a:pt x="8929" y="267891"/>
                </a:lnTo>
                <a:lnTo>
                  <a:pt x="0" y="267891"/>
                </a:lnTo>
                <a:lnTo>
                  <a:pt x="0" y="26789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6" name="Freeform 85"/>
          <p:cNvSpPr/>
          <p:nvPr/>
        </p:nvSpPr>
        <p:spPr bwMode="auto">
          <a:xfrm>
            <a:off x="8027789" y="1705570"/>
            <a:ext cx="223242" cy="258962"/>
          </a:xfrm>
          <a:custGeom>
            <a:avLst/>
            <a:gdLst/>
            <a:ahLst/>
            <a:cxnLst/>
            <a:rect l="0" t="0" r="0" b="0"/>
            <a:pathLst>
              <a:path w="223242" h="258962">
                <a:moveTo>
                  <a:pt x="62508" y="0"/>
                </a:moveTo>
                <a:lnTo>
                  <a:pt x="80367" y="0"/>
                </a:lnTo>
                <a:lnTo>
                  <a:pt x="89297" y="0"/>
                </a:lnTo>
                <a:lnTo>
                  <a:pt x="89297" y="0"/>
                </a:lnTo>
                <a:lnTo>
                  <a:pt x="116086" y="0"/>
                </a:lnTo>
                <a:lnTo>
                  <a:pt x="133945" y="0"/>
                </a:lnTo>
                <a:lnTo>
                  <a:pt x="160734" y="0"/>
                </a:lnTo>
                <a:lnTo>
                  <a:pt x="178593" y="0"/>
                </a:lnTo>
                <a:lnTo>
                  <a:pt x="187523" y="0"/>
                </a:lnTo>
                <a:lnTo>
                  <a:pt x="205382" y="0"/>
                </a:lnTo>
                <a:lnTo>
                  <a:pt x="205382" y="8930"/>
                </a:lnTo>
                <a:lnTo>
                  <a:pt x="214312" y="8930"/>
                </a:lnTo>
                <a:lnTo>
                  <a:pt x="223241" y="0"/>
                </a:lnTo>
                <a:lnTo>
                  <a:pt x="223241" y="0"/>
                </a:lnTo>
                <a:lnTo>
                  <a:pt x="214312" y="0"/>
                </a:lnTo>
                <a:lnTo>
                  <a:pt x="205382" y="0"/>
                </a:lnTo>
                <a:lnTo>
                  <a:pt x="187523" y="0"/>
                </a:lnTo>
                <a:lnTo>
                  <a:pt x="169663" y="0"/>
                </a:lnTo>
                <a:lnTo>
                  <a:pt x="151805" y="0"/>
                </a:lnTo>
                <a:lnTo>
                  <a:pt x="133945" y="8930"/>
                </a:lnTo>
                <a:lnTo>
                  <a:pt x="107156" y="8930"/>
                </a:lnTo>
                <a:lnTo>
                  <a:pt x="89297" y="17859"/>
                </a:lnTo>
                <a:lnTo>
                  <a:pt x="80367" y="26789"/>
                </a:lnTo>
                <a:lnTo>
                  <a:pt x="71438" y="35719"/>
                </a:lnTo>
                <a:lnTo>
                  <a:pt x="71438" y="53578"/>
                </a:lnTo>
                <a:lnTo>
                  <a:pt x="62508" y="62508"/>
                </a:lnTo>
                <a:lnTo>
                  <a:pt x="71438" y="80367"/>
                </a:lnTo>
                <a:lnTo>
                  <a:pt x="71438" y="98227"/>
                </a:lnTo>
                <a:lnTo>
                  <a:pt x="89297" y="116086"/>
                </a:lnTo>
                <a:lnTo>
                  <a:pt x="107156" y="125016"/>
                </a:lnTo>
                <a:lnTo>
                  <a:pt x="125016" y="142875"/>
                </a:lnTo>
                <a:lnTo>
                  <a:pt x="142875" y="151805"/>
                </a:lnTo>
                <a:lnTo>
                  <a:pt x="151805" y="160734"/>
                </a:lnTo>
                <a:lnTo>
                  <a:pt x="169663" y="169664"/>
                </a:lnTo>
                <a:lnTo>
                  <a:pt x="178593" y="187524"/>
                </a:lnTo>
                <a:lnTo>
                  <a:pt x="178593" y="196453"/>
                </a:lnTo>
                <a:lnTo>
                  <a:pt x="178593" y="205383"/>
                </a:lnTo>
                <a:lnTo>
                  <a:pt x="169663" y="223242"/>
                </a:lnTo>
                <a:lnTo>
                  <a:pt x="160734" y="232172"/>
                </a:lnTo>
                <a:lnTo>
                  <a:pt x="142875" y="241102"/>
                </a:lnTo>
                <a:lnTo>
                  <a:pt x="125016" y="250031"/>
                </a:lnTo>
                <a:lnTo>
                  <a:pt x="98227" y="258961"/>
                </a:lnTo>
                <a:lnTo>
                  <a:pt x="80367" y="258961"/>
                </a:lnTo>
                <a:lnTo>
                  <a:pt x="62508" y="258961"/>
                </a:lnTo>
                <a:lnTo>
                  <a:pt x="44649" y="250031"/>
                </a:lnTo>
                <a:lnTo>
                  <a:pt x="35719" y="250031"/>
                </a:lnTo>
                <a:lnTo>
                  <a:pt x="26789" y="232172"/>
                </a:lnTo>
                <a:lnTo>
                  <a:pt x="17859" y="223242"/>
                </a:lnTo>
                <a:lnTo>
                  <a:pt x="8930" y="223242"/>
                </a:lnTo>
                <a:lnTo>
                  <a:pt x="0" y="214313"/>
                </a:lnTo>
                <a:lnTo>
                  <a:pt x="0" y="205383"/>
                </a:lnTo>
                <a:lnTo>
                  <a:pt x="0" y="20538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7" name="Freeform 86"/>
          <p:cNvSpPr/>
          <p:nvPr/>
        </p:nvSpPr>
        <p:spPr bwMode="auto">
          <a:xfrm>
            <a:off x="8304609" y="1768078"/>
            <a:ext cx="232172" cy="196454"/>
          </a:xfrm>
          <a:custGeom>
            <a:avLst/>
            <a:gdLst/>
            <a:ahLst/>
            <a:cxnLst/>
            <a:rect l="0" t="0" r="0" b="0"/>
            <a:pathLst>
              <a:path w="232172" h="196454">
                <a:moveTo>
                  <a:pt x="89296" y="0"/>
                </a:moveTo>
                <a:lnTo>
                  <a:pt x="80367" y="0"/>
                </a:lnTo>
                <a:lnTo>
                  <a:pt x="71437" y="17859"/>
                </a:lnTo>
                <a:lnTo>
                  <a:pt x="71437" y="17859"/>
                </a:lnTo>
                <a:lnTo>
                  <a:pt x="53578" y="44648"/>
                </a:lnTo>
                <a:lnTo>
                  <a:pt x="35718" y="62508"/>
                </a:lnTo>
                <a:lnTo>
                  <a:pt x="26789" y="89297"/>
                </a:lnTo>
                <a:lnTo>
                  <a:pt x="17859" y="116086"/>
                </a:lnTo>
                <a:lnTo>
                  <a:pt x="8929" y="142875"/>
                </a:lnTo>
                <a:lnTo>
                  <a:pt x="0" y="160734"/>
                </a:lnTo>
                <a:lnTo>
                  <a:pt x="8929" y="178594"/>
                </a:lnTo>
                <a:lnTo>
                  <a:pt x="17859" y="187523"/>
                </a:lnTo>
                <a:lnTo>
                  <a:pt x="35718" y="196453"/>
                </a:lnTo>
                <a:lnTo>
                  <a:pt x="53578" y="196453"/>
                </a:lnTo>
                <a:lnTo>
                  <a:pt x="71437" y="196453"/>
                </a:lnTo>
                <a:lnTo>
                  <a:pt x="89296" y="187523"/>
                </a:lnTo>
                <a:lnTo>
                  <a:pt x="116086" y="178594"/>
                </a:lnTo>
                <a:lnTo>
                  <a:pt x="142875" y="160734"/>
                </a:lnTo>
                <a:lnTo>
                  <a:pt x="169664" y="142875"/>
                </a:lnTo>
                <a:lnTo>
                  <a:pt x="187523" y="116086"/>
                </a:lnTo>
                <a:lnTo>
                  <a:pt x="205382" y="98226"/>
                </a:lnTo>
                <a:lnTo>
                  <a:pt x="223242" y="71437"/>
                </a:lnTo>
                <a:lnTo>
                  <a:pt x="232171" y="53578"/>
                </a:lnTo>
                <a:lnTo>
                  <a:pt x="232171" y="35719"/>
                </a:lnTo>
                <a:lnTo>
                  <a:pt x="223242" y="17859"/>
                </a:lnTo>
                <a:lnTo>
                  <a:pt x="214312" y="8930"/>
                </a:lnTo>
                <a:lnTo>
                  <a:pt x="196453" y="0"/>
                </a:lnTo>
                <a:lnTo>
                  <a:pt x="169664" y="0"/>
                </a:lnTo>
                <a:lnTo>
                  <a:pt x="142875" y="0"/>
                </a:lnTo>
                <a:lnTo>
                  <a:pt x="116086" y="8930"/>
                </a:lnTo>
                <a:lnTo>
                  <a:pt x="89296" y="17859"/>
                </a:lnTo>
                <a:lnTo>
                  <a:pt x="62507" y="26789"/>
                </a:lnTo>
                <a:lnTo>
                  <a:pt x="44648" y="44648"/>
                </a:lnTo>
                <a:lnTo>
                  <a:pt x="35718" y="53578"/>
                </a:lnTo>
                <a:lnTo>
                  <a:pt x="26789" y="53578"/>
                </a:lnTo>
                <a:lnTo>
                  <a:pt x="26789" y="5357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8" name="Freeform 87"/>
          <p:cNvSpPr/>
          <p:nvPr/>
        </p:nvSpPr>
        <p:spPr bwMode="auto">
          <a:xfrm>
            <a:off x="8643937" y="1768078"/>
            <a:ext cx="285751" cy="232173"/>
          </a:xfrm>
          <a:custGeom>
            <a:avLst/>
            <a:gdLst/>
            <a:ahLst/>
            <a:cxnLst/>
            <a:rect l="0" t="0" r="0" b="0"/>
            <a:pathLst>
              <a:path w="285751" h="232173">
                <a:moveTo>
                  <a:pt x="62508" y="26789"/>
                </a:moveTo>
                <a:lnTo>
                  <a:pt x="53578" y="35719"/>
                </a:lnTo>
                <a:lnTo>
                  <a:pt x="35718" y="62508"/>
                </a:lnTo>
                <a:lnTo>
                  <a:pt x="35718" y="71437"/>
                </a:lnTo>
                <a:lnTo>
                  <a:pt x="17859" y="107156"/>
                </a:lnTo>
                <a:lnTo>
                  <a:pt x="8929" y="133945"/>
                </a:lnTo>
                <a:lnTo>
                  <a:pt x="0" y="160734"/>
                </a:lnTo>
                <a:lnTo>
                  <a:pt x="0" y="187523"/>
                </a:lnTo>
                <a:lnTo>
                  <a:pt x="8929" y="205383"/>
                </a:lnTo>
                <a:lnTo>
                  <a:pt x="17859" y="214312"/>
                </a:lnTo>
                <a:lnTo>
                  <a:pt x="44648" y="232172"/>
                </a:lnTo>
                <a:lnTo>
                  <a:pt x="62508" y="232172"/>
                </a:lnTo>
                <a:lnTo>
                  <a:pt x="89297" y="232172"/>
                </a:lnTo>
                <a:lnTo>
                  <a:pt x="125015" y="232172"/>
                </a:lnTo>
                <a:lnTo>
                  <a:pt x="160734" y="223242"/>
                </a:lnTo>
                <a:lnTo>
                  <a:pt x="187523" y="205383"/>
                </a:lnTo>
                <a:lnTo>
                  <a:pt x="214312" y="187523"/>
                </a:lnTo>
                <a:lnTo>
                  <a:pt x="241101" y="160734"/>
                </a:lnTo>
                <a:lnTo>
                  <a:pt x="258961" y="142875"/>
                </a:lnTo>
                <a:lnTo>
                  <a:pt x="267890" y="116086"/>
                </a:lnTo>
                <a:lnTo>
                  <a:pt x="276820" y="89297"/>
                </a:lnTo>
                <a:lnTo>
                  <a:pt x="285750" y="62508"/>
                </a:lnTo>
                <a:lnTo>
                  <a:pt x="276820" y="44648"/>
                </a:lnTo>
                <a:lnTo>
                  <a:pt x="258961" y="26789"/>
                </a:lnTo>
                <a:lnTo>
                  <a:pt x="241101" y="8930"/>
                </a:lnTo>
                <a:lnTo>
                  <a:pt x="205383" y="0"/>
                </a:lnTo>
                <a:lnTo>
                  <a:pt x="178593" y="0"/>
                </a:lnTo>
                <a:lnTo>
                  <a:pt x="160734" y="0"/>
                </a:lnTo>
                <a:lnTo>
                  <a:pt x="160734"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9" name="Freeform 88"/>
          <p:cNvSpPr/>
          <p:nvPr/>
        </p:nvSpPr>
        <p:spPr bwMode="auto">
          <a:xfrm>
            <a:off x="7804547" y="2125265"/>
            <a:ext cx="196454" cy="419697"/>
          </a:xfrm>
          <a:custGeom>
            <a:avLst/>
            <a:gdLst/>
            <a:ahLst/>
            <a:cxnLst/>
            <a:rect l="0" t="0" r="0" b="0"/>
            <a:pathLst>
              <a:path w="196454" h="419697">
                <a:moveTo>
                  <a:pt x="196453" y="0"/>
                </a:moveTo>
                <a:lnTo>
                  <a:pt x="196453" y="0"/>
                </a:lnTo>
                <a:lnTo>
                  <a:pt x="196453" y="0"/>
                </a:lnTo>
                <a:lnTo>
                  <a:pt x="196453" y="0"/>
                </a:lnTo>
                <a:lnTo>
                  <a:pt x="187523" y="17860"/>
                </a:lnTo>
                <a:lnTo>
                  <a:pt x="178594" y="35719"/>
                </a:lnTo>
                <a:lnTo>
                  <a:pt x="169664" y="62508"/>
                </a:lnTo>
                <a:lnTo>
                  <a:pt x="151805" y="98227"/>
                </a:lnTo>
                <a:lnTo>
                  <a:pt x="133945" y="133946"/>
                </a:lnTo>
                <a:lnTo>
                  <a:pt x="116086" y="169664"/>
                </a:lnTo>
                <a:lnTo>
                  <a:pt x="98226" y="214313"/>
                </a:lnTo>
                <a:lnTo>
                  <a:pt x="80367" y="250032"/>
                </a:lnTo>
                <a:lnTo>
                  <a:pt x="62508" y="294680"/>
                </a:lnTo>
                <a:lnTo>
                  <a:pt x="53578" y="330399"/>
                </a:lnTo>
                <a:lnTo>
                  <a:pt x="35719" y="357188"/>
                </a:lnTo>
                <a:lnTo>
                  <a:pt x="17859" y="383977"/>
                </a:lnTo>
                <a:lnTo>
                  <a:pt x="8930" y="401837"/>
                </a:lnTo>
                <a:lnTo>
                  <a:pt x="0" y="419696"/>
                </a:lnTo>
                <a:lnTo>
                  <a:pt x="0" y="419696"/>
                </a:lnTo>
                <a:lnTo>
                  <a:pt x="0" y="41969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0" name="Freeform 89"/>
          <p:cNvSpPr/>
          <p:nvPr/>
        </p:nvSpPr>
        <p:spPr bwMode="auto">
          <a:xfrm>
            <a:off x="8063508" y="2187773"/>
            <a:ext cx="142875" cy="321470"/>
          </a:xfrm>
          <a:custGeom>
            <a:avLst/>
            <a:gdLst/>
            <a:ahLst/>
            <a:cxnLst/>
            <a:rect l="0" t="0" r="0" b="0"/>
            <a:pathLst>
              <a:path w="142875" h="321470">
                <a:moveTo>
                  <a:pt x="0" y="17860"/>
                </a:moveTo>
                <a:lnTo>
                  <a:pt x="0" y="8930"/>
                </a:lnTo>
                <a:lnTo>
                  <a:pt x="8930" y="8930"/>
                </a:lnTo>
                <a:lnTo>
                  <a:pt x="17859" y="8930"/>
                </a:lnTo>
                <a:lnTo>
                  <a:pt x="35719" y="0"/>
                </a:lnTo>
                <a:lnTo>
                  <a:pt x="53578" y="0"/>
                </a:lnTo>
                <a:lnTo>
                  <a:pt x="71437" y="8930"/>
                </a:lnTo>
                <a:lnTo>
                  <a:pt x="89297" y="8930"/>
                </a:lnTo>
                <a:lnTo>
                  <a:pt x="98226" y="17860"/>
                </a:lnTo>
                <a:lnTo>
                  <a:pt x="116086" y="26789"/>
                </a:lnTo>
                <a:lnTo>
                  <a:pt x="116086" y="44649"/>
                </a:lnTo>
                <a:lnTo>
                  <a:pt x="116086" y="53578"/>
                </a:lnTo>
                <a:lnTo>
                  <a:pt x="107156" y="71438"/>
                </a:lnTo>
                <a:lnTo>
                  <a:pt x="89297" y="80367"/>
                </a:lnTo>
                <a:lnTo>
                  <a:pt x="71437" y="89297"/>
                </a:lnTo>
                <a:lnTo>
                  <a:pt x="44648" y="107156"/>
                </a:lnTo>
                <a:lnTo>
                  <a:pt x="26789" y="107156"/>
                </a:lnTo>
                <a:lnTo>
                  <a:pt x="17859" y="116086"/>
                </a:lnTo>
                <a:lnTo>
                  <a:pt x="8930" y="116086"/>
                </a:lnTo>
                <a:lnTo>
                  <a:pt x="8930" y="116086"/>
                </a:lnTo>
                <a:lnTo>
                  <a:pt x="8930" y="116086"/>
                </a:lnTo>
                <a:lnTo>
                  <a:pt x="17859" y="116086"/>
                </a:lnTo>
                <a:lnTo>
                  <a:pt x="35719" y="116086"/>
                </a:lnTo>
                <a:lnTo>
                  <a:pt x="53578" y="116086"/>
                </a:lnTo>
                <a:lnTo>
                  <a:pt x="71437" y="125016"/>
                </a:lnTo>
                <a:lnTo>
                  <a:pt x="89297" y="125016"/>
                </a:lnTo>
                <a:lnTo>
                  <a:pt x="107156" y="142875"/>
                </a:lnTo>
                <a:lnTo>
                  <a:pt x="125015" y="151805"/>
                </a:lnTo>
                <a:lnTo>
                  <a:pt x="133944" y="160735"/>
                </a:lnTo>
                <a:lnTo>
                  <a:pt x="142874" y="178594"/>
                </a:lnTo>
                <a:lnTo>
                  <a:pt x="142874" y="196453"/>
                </a:lnTo>
                <a:lnTo>
                  <a:pt x="142874" y="214313"/>
                </a:lnTo>
                <a:lnTo>
                  <a:pt x="142874" y="232172"/>
                </a:lnTo>
                <a:lnTo>
                  <a:pt x="133944" y="258961"/>
                </a:lnTo>
                <a:lnTo>
                  <a:pt x="125015" y="276821"/>
                </a:lnTo>
                <a:lnTo>
                  <a:pt x="107156" y="294680"/>
                </a:lnTo>
                <a:lnTo>
                  <a:pt x="89297" y="312540"/>
                </a:lnTo>
                <a:lnTo>
                  <a:pt x="80367" y="321469"/>
                </a:lnTo>
                <a:lnTo>
                  <a:pt x="62508" y="321469"/>
                </a:lnTo>
                <a:lnTo>
                  <a:pt x="44648" y="321469"/>
                </a:lnTo>
                <a:lnTo>
                  <a:pt x="35719" y="321469"/>
                </a:lnTo>
                <a:lnTo>
                  <a:pt x="26789" y="312540"/>
                </a:lnTo>
                <a:lnTo>
                  <a:pt x="17859" y="303610"/>
                </a:lnTo>
                <a:lnTo>
                  <a:pt x="8930" y="294680"/>
                </a:lnTo>
                <a:lnTo>
                  <a:pt x="8930" y="285750"/>
                </a:lnTo>
                <a:lnTo>
                  <a:pt x="8930" y="276821"/>
                </a:lnTo>
                <a:lnTo>
                  <a:pt x="17859" y="267891"/>
                </a:lnTo>
                <a:lnTo>
                  <a:pt x="17859" y="26789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1" name="Freeform 90"/>
          <p:cNvSpPr/>
          <p:nvPr/>
        </p:nvSpPr>
        <p:spPr bwMode="auto">
          <a:xfrm>
            <a:off x="8384976" y="2294929"/>
            <a:ext cx="1" cy="1"/>
          </a:xfrm>
          <a:custGeom>
            <a:avLst/>
            <a:gdLst/>
            <a:ahLst/>
            <a:cxnLst/>
            <a:rect l="0" t="0" r="0" b="0"/>
            <a:pathLst>
              <a:path w="1" h="1">
                <a:moveTo>
                  <a:pt x="0" y="0"/>
                </a:move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2" name="Freeform 91"/>
          <p:cNvSpPr/>
          <p:nvPr/>
        </p:nvSpPr>
        <p:spPr bwMode="auto">
          <a:xfrm>
            <a:off x="8251030" y="2286000"/>
            <a:ext cx="53580" cy="71438"/>
          </a:xfrm>
          <a:custGeom>
            <a:avLst/>
            <a:gdLst/>
            <a:ahLst/>
            <a:cxnLst/>
            <a:rect l="0" t="0" r="0" b="0"/>
            <a:pathLst>
              <a:path w="53580" h="71438">
                <a:moveTo>
                  <a:pt x="44649" y="44648"/>
                </a:moveTo>
                <a:lnTo>
                  <a:pt x="44649" y="35719"/>
                </a:lnTo>
                <a:lnTo>
                  <a:pt x="44649" y="35719"/>
                </a:lnTo>
                <a:lnTo>
                  <a:pt x="44649" y="35719"/>
                </a:lnTo>
                <a:lnTo>
                  <a:pt x="53579" y="35719"/>
                </a:lnTo>
                <a:lnTo>
                  <a:pt x="53579" y="35719"/>
                </a:lnTo>
                <a:lnTo>
                  <a:pt x="53579" y="35719"/>
                </a:lnTo>
                <a:lnTo>
                  <a:pt x="53579" y="26789"/>
                </a:lnTo>
                <a:lnTo>
                  <a:pt x="53579" y="26789"/>
                </a:lnTo>
                <a:lnTo>
                  <a:pt x="53579" y="17859"/>
                </a:lnTo>
                <a:lnTo>
                  <a:pt x="44649" y="17859"/>
                </a:lnTo>
                <a:lnTo>
                  <a:pt x="35719" y="17859"/>
                </a:lnTo>
                <a:lnTo>
                  <a:pt x="26790" y="17859"/>
                </a:lnTo>
                <a:lnTo>
                  <a:pt x="17860" y="17859"/>
                </a:lnTo>
                <a:lnTo>
                  <a:pt x="17860" y="26789"/>
                </a:lnTo>
                <a:lnTo>
                  <a:pt x="8930" y="26789"/>
                </a:lnTo>
                <a:lnTo>
                  <a:pt x="8930" y="35719"/>
                </a:lnTo>
                <a:lnTo>
                  <a:pt x="0" y="44648"/>
                </a:lnTo>
                <a:lnTo>
                  <a:pt x="0" y="53578"/>
                </a:lnTo>
                <a:lnTo>
                  <a:pt x="0" y="62508"/>
                </a:lnTo>
                <a:lnTo>
                  <a:pt x="0" y="62508"/>
                </a:lnTo>
                <a:lnTo>
                  <a:pt x="8930" y="71437"/>
                </a:lnTo>
                <a:lnTo>
                  <a:pt x="8930" y="71437"/>
                </a:lnTo>
                <a:lnTo>
                  <a:pt x="17860" y="71437"/>
                </a:lnTo>
                <a:lnTo>
                  <a:pt x="17860" y="62508"/>
                </a:lnTo>
                <a:lnTo>
                  <a:pt x="26790" y="62508"/>
                </a:lnTo>
                <a:lnTo>
                  <a:pt x="35719" y="53578"/>
                </a:lnTo>
                <a:lnTo>
                  <a:pt x="35719" y="44648"/>
                </a:lnTo>
                <a:lnTo>
                  <a:pt x="44649" y="35719"/>
                </a:lnTo>
                <a:lnTo>
                  <a:pt x="44649" y="26789"/>
                </a:lnTo>
                <a:lnTo>
                  <a:pt x="44649" y="8929"/>
                </a:lnTo>
                <a:lnTo>
                  <a:pt x="44649" y="8929"/>
                </a:lnTo>
                <a:lnTo>
                  <a:pt x="44649" y="0"/>
                </a:lnTo>
                <a:lnTo>
                  <a:pt x="35719" y="0"/>
                </a:lnTo>
                <a:lnTo>
                  <a:pt x="35719" y="0"/>
                </a:lnTo>
                <a:lnTo>
                  <a:pt x="26790" y="0"/>
                </a:lnTo>
                <a:lnTo>
                  <a:pt x="17860" y="8929"/>
                </a:lnTo>
                <a:lnTo>
                  <a:pt x="17860" y="26789"/>
                </a:lnTo>
                <a:lnTo>
                  <a:pt x="8930" y="35719"/>
                </a:lnTo>
                <a:lnTo>
                  <a:pt x="8930" y="44648"/>
                </a:lnTo>
                <a:lnTo>
                  <a:pt x="0" y="53578"/>
                </a:lnTo>
                <a:lnTo>
                  <a:pt x="0" y="53578"/>
                </a:lnTo>
                <a:lnTo>
                  <a:pt x="0" y="62508"/>
                </a:lnTo>
                <a:lnTo>
                  <a:pt x="0" y="62508"/>
                </a:lnTo>
                <a:lnTo>
                  <a:pt x="0" y="62508"/>
                </a:lnTo>
                <a:lnTo>
                  <a:pt x="0" y="6250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3" name="Freeform 92"/>
          <p:cNvSpPr/>
          <p:nvPr/>
        </p:nvSpPr>
        <p:spPr bwMode="auto">
          <a:xfrm>
            <a:off x="8402835" y="2196703"/>
            <a:ext cx="196454" cy="267892"/>
          </a:xfrm>
          <a:custGeom>
            <a:avLst/>
            <a:gdLst/>
            <a:ahLst/>
            <a:cxnLst/>
            <a:rect l="0" t="0" r="0" b="0"/>
            <a:pathLst>
              <a:path w="196454" h="267892">
                <a:moveTo>
                  <a:pt x="98227" y="8930"/>
                </a:moveTo>
                <a:lnTo>
                  <a:pt x="107156" y="8930"/>
                </a:lnTo>
                <a:lnTo>
                  <a:pt x="116086" y="8930"/>
                </a:lnTo>
                <a:lnTo>
                  <a:pt x="116086" y="8930"/>
                </a:lnTo>
                <a:lnTo>
                  <a:pt x="133945" y="8930"/>
                </a:lnTo>
                <a:lnTo>
                  <a:pt x="142875" y="17859"/>
                </a:lnTo>
                <a:lnTo>
                  <a:pt x="160735" y="17859"/>
                </a:lnTo>
                <a:lnTo>
                  <a:pt x="169664" y="17859"/>
                </a:lnTo>
                <a:lnTo>
                  <a:pt x="178594" y="17859"/>
                </a:lnTo>
                <a:lnTo>
                  <a:pt x="178594" y="17859"/>
                </a:lnTo>
                <a:lnTo>
                  <a:pt x="187524" y="17859"/>
                </a:lnTo>
                <a:lnTo>
                  <a:pt x="187524" y="17859"/>
                </a:lnTo>
                <a:lnTo>
                  <a:pt x="196453" y="17859"/>
                </a:lnTo>
                <a:lnTo>
                  <a:pt x="196453" y="17859"/>
                </a:lnTo>
                <a:lnTo>
                  <a:pt x="196453" y="17859"/>
                </a:lnTo>
                <a:lnTo>
                  <a:pt x="187524" y="17859"/>
                </a:lnTo>
                <a:lnTo>
                  <a:pt x="178594" y="8930"/>
                </a:lnTo>
                <a:lnTo>
                  <a:pt x="160735" y="8930"/>
                </a:lnTo>
                <a:lnTo>
                  <a:pt x="151805" y="0"/>
                </a:lnTo>
                <a:lnTo>
                  <a:pt x="133945" y="0"/>
                </a:lnTo>
                <a:lnTo>
                  <a:pt x="116086" y="0"/>
                </a:lnTo>
                <a:lnTo>
                  <a:pt x="107156" y="0"/>
                </a:lnTo>
                <a:lnTo>
                  <a:pt x="89297" y="8930"/>
                </a:lnTo>
                <a:lnTo>
                  <a:pt x="80367" y="8930"/>
                </a:lnTo>
                <a:lnTo>
                  <a:pt x="71438" y="17859"/>
                </a:lnTo>
                <a:lnTo>
                  <a:pt x="62508" y="17859"/>
                </a:lnTo>
                <a:lnTo>
                  <a:pt x="62508" y="26789"/>
                </a:lnTo>
                <a:lnTo>
                  <a:pt x="53578" y="35719"/>
                </a:lnTo>
                <a:lnTo>
                  <a:pt x="53578" y="44648"/>
                </a:lnTo>
                <a:lnTo>
                  <a:pt x="53578" y="53578"/>
                </a:lnTo>
                <a:lnTo>
                  <a:pt x="62508" y="71437"/>
                </a:lnTo>
                <a:lnTo>
                  <a:pt x="71438" y="80367"/>
                </a:lnTo>
                <a:lnTo>
                  <a:pt x="80367" y="98226"/>
                </a:lnTo>
                <a:lnTo>
                  <a:pt x="98227" y="107156"/>
                </a:lnTo>
                <a:lnTo>
                  <a:pt x="107156" y="125016"/>
                </a:lnTo>
                <a:lnTo>
                  <a:pt x="133945" y="142875"/>
                </a:lnTo>
                <a:lnTo>
                  <a:pt x="142875" y="151805"/>
                </a:lnTo>
                <a:lnTo>
                  <a:pt x="151805" y="169664"/>
                </a:lnTo>
                <a:lnTo>
                  <a:pt x="160735" y="178594"/>
                </a:lnTo>
                <a:lnTo>
                  <a:pt x="160735" y="187523"/>
                </a:lnTo>
                <a:lnTo>
                  <a:pt x="160735" y="205383"/>
                </a:lnTo>
                <a:lnTo>
                  <a:pt x="160735" y="214312"/>
                </a:lnTo>
                <a:lnTo>
                  <a:pt x="151805" y="232172"/>
                </a:lnTo>
                <a:lnTo>
                  <a:pt x="151805" y="241101"/>
                </a:lnTo>
                <a:lnTo>
                  <a:pt x="142875" y="250031"/>
                </a:lnTo>
                <a:lnTo>
                  <a:pt x="133945" y="258961"/>
                </a:lnTo>
                <a:lnTo>
                  <a:pt x="125016" y="258961"/>
                </a:lnTo>
                <a:lnTo>
                  <a:pt x="107156" y="267891"/>
                </a:lnTo>
                <a:lnTo>
                  <a:pt x="89297" y="258961"/>
                </a:lnTo>
                <a:lnTo>
                  <a:pt x="80367" y="258961"/>
                </a:lnTo>
                <a:lnTo>
                  <a:pt x="62508" y="250031"/>
                </a:lnTo>
                <a:lnTo>
                  <a:pt x="44649" y="250031"/>
                </a:lnTo>
                <a:lnTo>
                  <a:pt x="35719" y="241101"/>
                </a:lnTo>
                <a:lnTo>
                  <a:pt x="26789" y="232172"/>
                </a:lnTo>
                <a:lnTo>
                  <a:pt x="17860" y="223242"/>
                </a:lnTo>
                <a:lnTo>
                  <a:pt x="8930" y="214312"/>
                </a:lnTo>
                <a:lnTo>
                  <a:pt x="0" y="214312"/>
                </a:lnTo>
                <a:lnTo>
                  <a:pt x="0" y="205383"/>
                </a:lnTo>
                <a:lnTo>
                  <a:pt x="0" y="205383"/>
                </a:lnTo>
                <a:lnTo>
                  <a:pt x="0" y="20538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4" name="Freeform 93"/>
          <p:cNvSpPr/>
          <p:nvPr/>
        </p:nvSpPr>
        <p:spPr bwMode="auto">
          <a:xfrm>
            <a:off x="8661796" y="2214562"/>
            <a:ext cx="241103" cy="232173"/>
          </a:xfrm>
          <a:custGeom>
            <a:avLst/>
            <a:gdLst/>
            <a:ahLst/>
            <a:cxnLst/>
            <a:rect l="0" t="0" r="0" b="0"/>
            <a:pathLst>
              <a:path w="241103" h="232173">
                <a:moveTo>
                  <a:pt x="80367" y="35719"/>
                </a:moveTo>
                <a:lnTo>
                  <a:pt x="80367" y="35719"/>
                </a:lnTo>
                <a:lnTo>
                  <a:pt x="71438" y="35719"/>
                </a:lnTo>
                <a:lnTo>
                  <a:pt x="71438" y="44649"/>
                </a:lnTo>
                <a:lnTo>
                  <a:pt x="62508" y="53578"/>
                </a:lnTo>
                <a:lnTo>
                  <a:pt x="44649" y="62508"/>
                </a:lnTo>
                <a:lnTo>
                  <a:pt x="35719" y="89297"/>
                </a:lnTo>
                <a:lnTo>
                  <a:pt x="17859" y="107157"/>
                </a:lnTo>
                <a:lnTo>
                  <a:pt x="8930" y="133946"/>
                </a:lnTo>
                <a:lnTo>
                  <a:pt x="0" y="160735"/>
                </a:lnTo>
                <a:lnTo>
                  <a:pt x="0" y="178594"/>
                </a:lnTo>
                <a:lnTo>
                  <a:pt x="0" y="196453"/>
                </a:lnTo>
                <a:lnTo>
                  <a:pt x="8930" y="214313"/>
                </a:lnTo>
                <a:lnTo>
                  <a:pt x="26789" y="223242"/>
                </a:lnTo>
                <a:lnTo>
                  <a:pt x="44649" y="223242"/>
                </a:lnTo>
                <a:lnTo>
                  <a:pt x="62508" y="232172"/>
                </a:lnTo>
                <a:lnTo>
                  <a:pt x="89297" y="223242"/>
                </a:lnTo>
                <a:lnTo>
                  <a:pt x="116086" y="214313"/>
                </a:lnTo>
                <a:lnTo>
                  <a:pt x="142875" y="205383"/>
                </a:lnTo>
                <a:lnTo>
                  <a:pt x="160734" y="187524"/>
                </a:lnTo>
                <a:lnTo>
                  <a:pt x="187524" y="169664"/>
                </a:lnTo>
                <a:lnTo>
                  <a:pt x="205383" y="151805"/>
                </a:lnTo>
                <a:lnTo>
                  <a:pt x="223242" y="133946"/>
                </a:lnTo>
                <a:lnTo>
                  <a:pt x="232172" y="116086"/>
                </a:lnTo>
                <a:lnTo>
                  <a:pt x="232172" y="98227"/>
                </a:lnTo>
                <a:lnTo>
                  <a:pt x="241102" y="80367"/>
                </a:lnTo>
                <a:lnTo>
                  <a:pt x="232172" y="62508"/>
                </a:lnTo>
                <a:lnTo>
                  <a:pt x="223242" y="44649"/>
                </a:lnTo>
                <a:lnTo>
                  <a:pt x="205383" y="26789"/>
                </a:lnTo>
                <a:lnTo>
                  <a:pt x="169664" y="17860"/>
                </a:lnTo>
                <a:lnTo>
                  <a:pt x="142875" y="8930"/>
                </a:lnTo>
                <a:lnTo>
                  <a:pt x="116086" y="8930"/>
                </a:lnTo>
                <a:lnTo>
                  <a:pt x="71438" y="0"/>
                </a:lnTo>
                <a:lnTo>
                  <a:pt x="71438" y="0"/>
                </a:lnTo>
                <a:lnTo>
                  <a:pt x="71438"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5" name="Freeform 94"/>
          <p:cNvSpPr/>
          <p:nvPr/>
        </p:nvSpPr>
        <p:spPr bwMode="auto">
          <a:xfrm>
            <a:off x="4902398" y="3509367"/>
            <a:ext cx="312541" cy="62509"/>
          </a:xfrm>
          <a:custGeom>
            <a:avLst/>
            <a:gdLst/>
            <a:ahLst/>
            <a:cxnLst/>
            <a:rect l="0" t="0" r="0" b="0"/>
            <a:pathLst>
              <a:path w="312541" h="62509">
                <a:moveTo>
                  <a:pt x="0" y="62508"/>
                </a:moveTo>
                <a:lnTo>
                  <a:pt x="0" y="62508"/>
                </a:lnTo>
                <a:lnTo>
                  <a:pt x="0" y="62508"/>
                </a:lnTo>
                <a:lnTo>
                  <a:pt x="0" y="62508"/>
                </a:lnTo>
                <a:lnTo>
                  <a:pt x="0" y="62508"/>
                </a:lnTo>
                <a:lnTo>
                  <a:pt x="8930" y="62508"/>
                </a:lnTo>
                <a:lnTo>
                  <a:pt x="8930" y="53578"/>
                </a:lnTo>
                <a:lnTo>
                  <a:pt x="17860" y="53578"/>
                </a:lnTo>
                <a:lnTo>
                  <a:pt x="26790" y="53578"/>
                </a:lnTo>
                <a:lnTo>
                  <a:pt x="35719" y="44648"/>
                </a:lnTo>
                <a:lnTo>
                  <a:pt x="53579" y="44648"/>
                </a:lnTo>
                <a:lnTo>
                  <a:pt x="62508" y="44648"/>
                </a:lnTo>
                <a:lnTo>
                  <a:pt x="80368" y="35719"/>
                </a:lnTo>
                <a:lnTo>
                  <a:pt x="89297" y="35719"/>
                </a:lnTo>
                <a:lnTo>
                  <a:pt x="107157" y="26789"/>
                </a:lnTo>
                <a:lnTo>
                  <a:pt x="125016" y="26789"/>
                </a:lnTo>
                <a:lnTo>
                  <a:pt x="142875" y="26789"/>
                </a:lnTo>
                <a:lnTo>
                  <a:pt x="160735" y="17859"/>
                </a:lnTo>
                <a:lnTo>
                  <a:pt x="178594" y="17859"/>
                </a:lnTo>
                <a:lnTo>
                  <a:pt x="187524" y="8929"/>
                </a:lnTo>
                <a:lnTo>
                  <a:pt x="205383" y="8929"/>
                </a:lnTo>
                <a:lnTo>
                  <a:pt x="223243" y="8929"/>
                </a:lnTo>
                <a:lnTo>
                  <a:pt x="232172" y="0"/>
                </a:lnTo>
                <a:lnTo>
                  <a:pt x="250032" y="0"/>
                </a:lnTo>
                <a:lnTo>
                  <a:pt x="258961" y="0"/>
                </a:lnTo>
                <a:lnTo>
                  <a:pt x="276821" y="8929"/>
                </a:lnTo>
                <a:lnTo>
                  <a:pt x="285750" y="8929"/>
                </a:lnTo>
                <a:lnTo>
                  <a:pt x="294680" y="8929"/>
                </a:lnTo>
                <a:lnTo>
                  <a:pt x="303610" y="8929"/>
                </a:lnTo>
                <a:lnTo>
                  <a:pt x="303610" y="8929"/>
                </a:lnTo>
                <a:lnTo>
                  <a:pt x="312540" y="8929"/>
                </a:lnTo>
                <a:lnTo>
                  <a:pt x="312540" y="8929"/>
                </a:lnTo>
                <a:lnTo>
                  <a:pt x="312540" y="892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6" name="Freeform 95"/>
          <p:cNvSpPr/>
          <p:nvPr/>
        </p:nvSpPr>
        <p:spPr bwMode="auto">
          <a:xfrm>
            <a:off x="5098852" y="3509367"/>
            <a:ext cx="8930" cy="366118"/>
          </a:xfrm>
          <a:custGeom>
            <a:avLst/>
            <a:gdLst/>
            <a:ahLst/>
            <a:cxnLst/>
            <a:rect l="0" t="0" r="0" b="0"/>
            <a:pathLst>
              <a:path w="8930" h="366118">
                <a:moveTo>
                  <a:pt x="8929" y="0"/>
                </a:moveTo>
                <a:lnTo>
                  <a:pt x="8929" y="0"/>
                </a:lnTo>
                <a:lnTo>
                  <a:pt x="8929" y="0"/>
                </a:lnTo>
                <a:lnTo>
                  <a:pt x="8929" y="8929"/>
                </a:lnTo>
                <a:lnTo>
                  <a:pt x="8929" y="17859"/>
                </a:lnTo>
                <a:lnTo>
                  <a:pt x="0" y="35719"/>
                </a:lnTo>
                <a:lnTo>
                  <a:pt x="8929" y="53578"/>
                </a:lnTo>
                <a:lnTo>
                  <a:pt x="8929" y="80367"/>
                </a:lnTo>
                <a:lnTo>
                  <a:pt x="0" y="98226"/>
                </a:lnTo>
                <a:lnTo>
                  <a:pt x="0" y="125015"/>
                </a:lnTo>
                <a:lnTo>
                  <a:pt x="8929" y="151804"/>
                </a:lnTo>
                <a:lnTo>
                  <a:pt x="8929" y="178594"/>
                </a:lnTo>
                <a:lnTo>
                  <a:pt x="8929" y="214312"/>
                </a:lnTo>
                <a:lnTo>
                  <a:pt x="8929" y="241101"/>
                </a:lnTo>
                <a:lnTo>
                  <a:pt x="8929" y="267890"/>
                </a:lnTo>
                <a:lnTo>
                  <a:pt x="8929" y="285750"/>
                </a:lnTo>
                <a:lnTo>
                  <a:pt x="8929" y="312539"/>
                </a:lnTo>
                <a:lnTo>
                  <a:pt x="8929" y="330398"/>
                </a:lnTo>
                <a:lnTo>
                  <a:pt x="8929" y="348258"/>
                </a:lnTo>
                <a:lnTo>
                  <a:pt x="8929" y="357187"/>
                </a:lnTo>
                <a:lnTo>
                  <a:pt x="8929" y="366117"/>
                </a:lnTo>
                <a:lnTo>
                  <a:pt x="8929" y="36611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7" name="Freeform 96"/>
          <p:cNvSpPr/>
          <p:nvPr/>
        </p:nvSpPr>
        <p:spPr bwMode="auto">
          <a:xfrm>
            <a:off x="5295305" y="3420070"/>
            <a:ext cx="276821" cy="392907"/>
          </a:xfrm>
          <a:custGeom>
            <a:avLst/>
            <a:gdLst/>
            <a:ahLst/>
            <a:cxnLst/>
            <a:rect l="0" t="0" r="0" b="0"/>
            <a:pathLst>
              <a:path w="276821" h="392907">
                <a:moveTo>
                  <a:pt x="8929" y="169664"/>
                </a:moveTo>
                <a:lnTo>
                  <a:pt x="8929" y="178594"/>
                </a:lnTo>
                <a:lnTo>
                  <a:pt x="0" y="196453"/>
                </a:lnTo>
                <a:lnTo>
                  <a:pt x="8929" y="205383"/>
                </a:lnTo>
                <a:lnTo>
                  <a:pt x="8929" y="232172"/>
                </a:lnTo>
                <a:lnTo>
                  <a:pt x="8929" y="258961"/>
                </a:lnTo>
                <a:lnTo>
                  <a:pt x="17859" y="285750"/>
                </a:lnTo>
                <a:lnTo>
                  <a:pt x="17859" y="312539"/>
                </a:lnTo>
                <a:lnTo>
                  <a:pt x="17859" y="330398"/>
                </a:lnTo>
                <a:lnTo>
                  <a:pt x="17859" y="348258"/>
                </a:lnTo>
                <a:lnTo>
                  <a:pt x="8929" y="357187"/>
                </a:lnTo>
                <a:lnTo>
                  <a:pt x="8929" y="366117"/>
                </a:lnTo>
                <a:lnTo>
                  <a:pt x="8929" y="375047"/>
                </a:lnTo>
                <a:lnTo>
                  <a:pt x="8929" y="383976"/>
                </a:lnTo>
                <a:lnTo>
                  <a:pt x="8929" y="375047"/>
                </a:lnTo>
                <a:lnTo>
                  <a:pt x="8929" y="375047"/>
                </a:lnTo>
                <a:lnTo>
                  <a:pt x="8929" y="357187"/>
                </a:lnTo>
                <a:lnTo>
                  <a:pt x="8929" y="348258"/>
                </a:lnTo>
                <a:lnTo>
                  <a:pt x="8929" y="321469"/>
                </a:lnTo>
                <a:lnTo>
                  <a:pt x="8929" y="303609"/>
                </a:lnTo>
                <a:lnTo>
                  <a:pt x="0" y="267891"/>
                </a:lnTo>
                <a:lnTo>
                  <a:pt x="8929" y="241101"/>
                </a:lnTo>
                <a:lnTo>
                  <a:pt x="8929" y="214312"/>
                </a:lnTo>
                <a:lnTo>
                  <a:pt x="17859" y="178594"/>
                </a:lnTo>
                <a:lnTo>
                  <a:pt x="17859" y="151805"/>
                </a:lnTo>
                <a:lnTo>
                  <a:pt x="26789" y="116086"/>
                </a:lnTo>
                <a:lnTo>
                  <a:pt x="44648" y="89297"/>
                </a:lnTo>
                <a:lnTo>
                  <a:pt x="53578" y="62508"/>
                </a:lnTo>
                <a:lnTo>
                  <a:pt x="71437" y="44648"/>
                </a:lnTo>
                <a:lnTo>
                  <a:pt x="80367" y="26789"/>
                </a:lnTo>
                <a:lnTo>
                  <a:pt x="98226" y="17859"/>
                </a:lnTo>
                <a:lnTo>
                  <a:pt x="116086" y="8930"/>
                </a:lnTo>
                <a:lnTo>
                  <a:pt x="133945" y="0"/>
                </a:lnTo>
                <a:lnTo>
                  <a:pt x="151804" y="0"/>
                </a:lnTo>
                <a:lnTo>
                  <a:pt x="160734" y="0"/>
                </a:lnTo>
                <a:lnTo>
                  <a:pt x="160734" y="8930"/>
                </a:lnTo>
                <a:lnTo>
                  <a:pt x="169664" y="17859"/>
                </a:lnTo>
                <a:lnTo>
                  <a:pt x="178593" y="26789"/>
                </a:lnTo>
                <a:lnTo>
                  <a:pt x="178593" y="35719"/>
                </a:lnTo>
                <a:lnTo>
                  <a:pt x="169664" y="53578"/>
                </a:lnTo>
                <a:lnTo>
                  <a:pt x="160734" y="71437"/>
                </a:lnTo>
                <a:lnTo>
                  <a:pt x="151804" y="89297"/>
                </a:lnTo>
                <a:lnTo>
                  <a:pt x="133945" y="107156"/>
                </a:lnTo>
                <a:lnTo>
                  <a:pt x="116086" y="116086"/>
                </a:lnTo>
                <a:lnTo>
                  <a:pt x="98226" y="133945"/>
                </a:lnTo>
                <a:lnTo>
                  <a:pt x="80367" y="142875"/>
                </a:lnTo>
                <a:lnTo>
                  <a:pt x="62508" y="151805"/>
                </a:lnTo>
                <a:lnTo>
                  <a:pt x="44648" y="160734"/>
                </a:lnTo>
                <a:lnTo>
                  <a:pt x="35718" y="160734"/>
                </a:lnTo>
                <a:lnTo>
                  <a:pt x="35718" y="160734"/>
                </a:lnTo>
                <a:lnTo>
                  <a:pt x="26789" y="169664"/>
                </a:lnTo>
                <a:lnTo>
                  <a:pt x="26789" y="169664"/>
                </a:lnTo>
                <a:lnTo>
                  <a:pt x="26789" y="169664"/>
                </a:lnTo>
                <a:lnTo>
                  <a:pt x="26789" y="169664"/>
                </a:lnTo>
                <a:lnTo>
                  <a:pt x="35718" y="169664"/>
                </a:lnTo>
                <a:lnTo>
                  <a:pt x="44648" y="169664"/>
                </a:lnTo>
                <a:lnTo>
                  <a:pt x="53578" y="169664"/>
                </a:lnTo>
                <a:lnTo>
                  <a:pt x="62508" y="178594"/>
                </a:lnTo>
                <a:lnTo>
                  <a:pt x="80367" y="187523"/>
                </a:lnTo>
                <a:lnTo>
                  <a:pt x="98226" y="196453"/>
                </a:lnTo>
                <a:lnTo>
                  <a:pt x="116086" y="205383"/>
                </a:lnTo>
                <a:lnTo>
                  <a:pt x="125015" y="223242"/>
                </a:lnTo>
                <a:lnTo>
                  <a:pt x="142875" y="241101"/>
                </a:lnTo>
                <a:lnTo>
                  <a:pt x="160734" y="250031"/>
                </a:lnTo>
                <a:lnTo>
                  <a:pt x="169664" y="267891"/>
                </a:lnTo>
                <a:lnTo>
                  <a:pt x="187523" y="285750"/>
                </a:lnTo>
                <a:lnTo>
                  <a:pt x="196453" y="294680"/>
                </a:lnTo>
                <a:lnTo>
                  <a:pt x="205383" y="312539"/>
                </a:lnTo>
                <a:lnTo>
                  <a:pt x="214312" y="330398"/>
                </a:lnTo>
                <a:lnTo>
                  <a:pt x="223242" y="339328"/>
                </a:lnTo>
                <a:lnTo>
                  <a:pt x="232172" y="357187"/>
                </a:lnTo>
                <a:lnTo>
                  <a:pt x="241101" y="366117"/>
                </a:lnTo>
                <a:lnTo>
                  <a:pt x="250031" y="375047"/>
                </a:lnTo>
                <a:lnTo>
                  <a:pt x="250031" y="375047"/>
                </a:lnTo>
                <a:lnTo>
                  <a:pt x="258961" y="383976"/>
                </a:lnTo>
                <a:lnTo>
                  <a:pt x="258961" y="383976"/>
                </a:lnTo>
                <a:lnTo>
                  <a:pt x="258961" y="392906"/>
                </a:lnTo>
                <a:lnTo>
                  <a:pt x="267890" y="392906"/>
                </a:lnTo>
                <a:lnTo>
                  <a:pt x="267890" y="392906"/>
                </a:lnTo>
                <a:lnTo>
                  <a:pt x="267890" y="392906"/>
                </a:lnTo>
                <a:lnTo>
                  <a:pt x="267890" y="392906"/>
                </a:lnTo>
                <a:lnTo>
                  <a:pt x="276820" y="392906"/>
                </a:lnTo>
                <a:lnTo>
                  <a:pt x="276820" y="39290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8" name="Freeform 97"/>
          <p:cNvSpPr/>
          <p:nvPr/>
        </p:nvSpPr>
        <p:spPr bwMode="auto">
          <a:xfrm>
            <a:off x="5706070" y="3571875"/>
            <a:ext cx="160736" cy="17860"/>
          </a:xfrm>
          <a:custGeom>
            <a:avLst/>
            <a:gdLst/>
            <a:ahLst/>
            <a:cxnLst/>
            <a:rect l="0" t="0" r="0" b="0"/>
            <a:pathLst>
              <a:path w="160736" h="17860">
                <a:moveTo>
                  <a:pt x="0" y="0"/>
                </a:moveTo>
                <a:lnTo>
                  <a:pt x="0" y="0"/>
                </a:lnTo>
                <a:lnTo>
                  <a:pt x="8930" y="0"/>
                </a:lnTo>
                <a:lnTo>
                  <a:pt x="8930" y="0"/>
                </a:lnTo>
                <a:lnTo>
                  <a:pt x="26789" y="0"/>
                </a:lnTo>
                <a:lnTo>
                  <a:pt x="35719" y="8929"/>
                </a:lnTo>
                <a:lnTo>
                  <a:pt x="53578" y="8929"/>
                </a:lnTo>
                <a:lnTo>
                  <a:pt x="62508" y="17859"/>
                </a:lnTo>
                <a:lnTo>
                  <a:pt x="80368" y="17859"/>
                </a:lnTo>
                <a:lnTo>
                  <a:pt x="89297" y="17859"/>
                </a:lnTo>
                <a:lnTo>
                  <a:pt x="107157" y="17859"/>
                </a:lnTo>
                <a:lnTo>
                  <a:pt x="116086" y="17859"/>
                </a:lnTo>
                <a:lnTo>
                  <a:pt x="133946" y="17859"/>
                </a:lnTo>
                <a:lnTo>
                  <a:pt x="142875" y="17859"/>
                </a:lnTo>
                <a:lnTo>
                  <a:pt x="151805" y="17859"/>
                </a:lnTo>
                <a:lnTo>
                  <a:pt x="160735" y="17859"/>
                </a:lnTo>
                <a:lnTo>
                  <a:pt x="160735" y="1785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9" name="Freeform 98"/>
          <p:cNvSpPr/>
          <p:nvPr/>
        </p:nvSpPr>
        <p:spPr bwMode="auto">
          <a:xfrm>
            <a:off x="5723930" y="3750468"/>
            <a:ext cx="169665" cy="17861"/>
          </a:xfrm>
          <a:custGeom>
            <a:avLst/>
            <a:gdLst/>
            <a:ahLst/>
            <a:cxnLst/>
            <a:rect l="0" t="0" r="0" b="0"/>
            <a:pathLst>
              <a:path w="169665" h="17861">
                <a:moveTo>
                  <a:pt x="0" y="8930"/>
                </a:moveTo>
                <a:lnTo>
                  <a:pt x="8929" y="8930"/>
                </a:lnTo>
                <a:lnTo>
                  <a:pt x="8929" y="8930"/>
                </a:lnTo>
                <a:lnTo>
                  <a:pt x="17859" y="8930"/>
                </a:lnTo>
                <a:lnTo>
                  <a:pt x="35718" y="8930"/>
                </a:lnTo>
                <a:lnTo>
                  <a:pt x="44648" y="8930"/>
                </a:lnTo>
                <a:lnTo>
                  <a:pt x="71437" y="8930"/>
                </a:lnTo>
                <a:lnTo>
                  <a:pt x="80367" y="0"/>
                </a:lnTo>
                <a:lnTo>
                  <a:pt x="98226" y="0"/>
                </a:lnTo>
                <a:lnTo>
                  <a:pt x="116086" y="0"/>
                </a:lnTo>
                <a:lnTo>
                  <a:pt x="125015" y="0"/>
                </a:lnTo>
                <a:lnTo>
                  <a:pt x="133945" y="0"/>
                </a:lnTo>
                <a:lnTo>
                  <a:pt x="142875" y="8930"/>
                </a:lnTo>
                <a:lnTo>
                  <a:pt x="151804" y="8930"/>
                </a:lnTo>
                <a:lnTo>
                  <a:pt x="160734" y="8930"/>
                </a:lnTo>
                <a:lnTo>
                  <a:pt x="169664" y="17860"/>
                </a:lnTo>
                <a:lnTo>
                  <a:pt x="169664" y="1786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0" name="Freeform 99"/>
          <p:cNvSpPr/>
          <p:nvPr/>
        </p:nvSpPr>
        <p:spPr bwMode="auto">
          <a:xfrm>
            <a:off x="6223992" y="3420070"/>
            <a:ext cx="142876" cy="375048"/>
          </a:xfrm>
          <a:custGeom>
            <a:avLst/>
            <a:gdLst/>
            <a:ahLst/>
            <a:cxnLst/>
            <a:rect l="0" t="0" r="0" b="0"/>
            <a:pathLst>
              <a:path w="142876" h="375048">
                <a:moveTo>
                  <a:pt x="0" y="26789"/>
                </a:moveTo>
                <a:lnTo>
                  <a:pt x="0" y="26789"/>
                </a:lnTo>
                <a:lnTo>
                  <a:pt x="0" y="26789"/>
                </a:lnTo>
                <a:lnTo>
                  <a:pt x="0" y="26789"/>
                </a:lnTo>
                <a:lnTo>
                  <a:pt x="0" y="26789"/>
                </a:lnTo>
                <a:lnTo>
                  <a:pt x="0" y="26789"/>
                </a:lnTo>
                <a:lnTo>
                  <a:pt x="8930" y="26789"/>
                </a:lnTo>
                <a:lnTo>
                  <a:pt x="17860" y="17859"/>
                </a:lnTo>
                <a:lnTo>
                  <a:pt x="26789" y="17859"/>
                </a:lnTo>
                <a:lnTo>
                  <a:pt x="35719" y="17859"/>
                </a:lnTo>
                <a:lnTo>
                  <a:pt x="53578" y="8930"/>
                </a:lnTo>
                <a:lnTo>
                  <a:pt x="71438" y="8930"/>
                </a:lnTo>
                <a:lnTo>
                  <a:pt x="89297" y="8930"/>
                </a:lnTo>
                <a:lnTo>
                  <a:pt x="107156" y="0"/>
                </a:lnTo>
                <a:lnTo>
                  <a:pt x="125016" y="0"/>
                </a:lnTo>
                <a:lnTo>
                  <a:pt x="125016" y="8930"/>
                </a:lnTo>
                <a:lnTo>
                  <a:pt x="133946" y="8930"/>
                </a:lnTo>
                <a:lnTo>
                  <a:pt x="142875" y="17859"/>
                </a:lnTo>
                <a:lnTo>
                  <a:pt x="142875" y="17859"/>
                </a:lnTo>
                <a:lnTo>
                  <a:pt x="142875" y="35719"/>
                </a:lnTo>
                <a:lnTo>
                  <a:pt x="142875" y="53578"/>
                </a:lnTo>
                <a:lnTo>
                  <a:pt x="133946" y="71437"/>
                </a:lnTo>
                <a:lnTo>
                  <a:pt x="125016" y="89297"/>
                </a:lnTo>
                <a:lnTo>
                  <a:pt x="116086" y="116086"/>
                </a:lnTo>
                <a:lnTo>
                  <a:pt x="98227" y="142875"/>
                </a:lnTo>
                <a:lnTo>
                  <a:pt x="89297" y="169664"/>
                </a:lnTo>
                <a:lnTo>
                  <a:pt x="71438" y="187523"/>
                </a:lnTo>
                <a:lnTo>
                  <a:pt x="62508" y="214312"/>
                </a:lnTo>
                <a:lnTo>
                  <a:pt x="53578" y="241101"/>
                </a:lnTo>
                <a:lnTo>
                  <a:pt x="44649" y="258961"/>
                </a:lnTo>
                <a:lnTo>
                  <a:pt x="35719" y="276820"/>
                </a:lnTo>
                <a:lnTo>
                  <a:pt x="26789" y="294680"/>
                </a:lnTo>
                <a:lnTo>
                  <a:pt x="17860" y="312539"/>
                </a:lnTo>
                <a:lnTo>
                  <a:pt x="17860" y="330398"/>
                </a:lnTo>
                <a:lnTo>
                  <a:pt x="8930" y="339328"/>
                </a:lnTo>
                <a:lnTo>
                  <a:pt x="8930" y="357187"/>
                </a:lnTo>
                <a:lnTo>
                  <a:pt x="8930" y="357187"/>
                </a:lnTo>
                <a:lnTo>
                  <a:pt x="8930" y="366117"/>
                </a:lnTo>
                <a:lnTo>
                  <a:pt x="8930" y="375047"/>
                </a:lnTo>
                <a:lnTo>
                  <a:pt x="8930" y="37504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1" name="Freeform 100"/>
          <p:cNvSpPr/>
          <p:nvPr/>
        </p:nvSpPr>
        <p:spPr bwMode="auto">
          <a:xfrm>
            <a:off x="6420445" y="3607593"/>
            <a:ext cx="8931" cy="17861"/>
          </a:xfrm>
          <a:custGeom>
            <a:avLst/>
            <a:gdLst/>
            <a:ahLst/>
            <a:cxnLst/>
            <a:rect l="0" t="0" r="0" b="0"/>
            <a:pathLst>
              <a:path w="8931" h="17861">
                <a:moveTo>
                  <a:pt x="8930" y="0"/>
                </a:moveTo>
                <a:lnTo>
                  <a:pt x="8930" y="8930"/>
                </a:lnTo>
                <a:lnTo>
                  <a:pt x="0" y="8930"/>
                </a:lnTo>
                <a:lnTo>
                  <a:pt x="0" y="8930"/>
                </a:lnTo>
                <a:lnTo>
                  <a:pt x="0" y="17860"/>
                </a:lnTo>
                <a:lnTo>
                  <a:pt x="0" y="17860"/>
                </a:lnTo>
                <a:lnTo>
                  <a:pt x="0" y="1786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2" name="Freeform 101"/>
          <p:cNvSpPr/>
          <p:nvPr/>
        </p:nvSpPr>
        <p:spPr bwMode="auto">
          <a:xfrm>
            <a:off x="6509742" y="3482578"/>
            <a:ext cx="205384" cy="267891"/>
          </a:xfrm>
          <a:custGeom>
            <a:avLst/>
            <a:gdLst/>
            <a:ahLst/>
            <a:cxnLst/>
            <a:rect l="0" t="0" r="0" b="0"/>
            <a:pathLst>
              <a:path w="205384" h="267891">
                <a:moveTo>
                  <a:pt x="89297" y="26789"/>
                </a:moveTo>
                <a:lnTo>
                  <a:pt x="80367" y="35718"/>
                </a:lnTo>
                <a:lnTo>
                  <a:pt x="71438" y="44648"/>
                </a:lnTo>
                <a:lnTo>
                  <a:pt x="71438" y="44648"/>
                </a:lnTo>
                <a:lnTo>
                  <a:pt x="53578" y="62508"/>
                </a:lnTo>
                <a:lnTo>
                  <a:pt x="35719" y="89297"/>
                </a:lnTo>
                <a:lnTo>
                  <a:pt x="26789" y="116086"/>
                </a:lnTo>
                <a:lnTo>
                  <a:pt x="17860" y="151804"/>
                </a:lnTo>
                <a:lnTo>
                  <a:pt x="8930" y="178593"/>
                </a:lnTo>
                <a:lnTo>
                  <a:pt x="0" y="205383"/>
                </a:lnTo>
                <a:lnTo>
                  <a:pt x="0" y="223242"/>
                </a:lnTo>
                <a:lnTo>
                  <a:pt x="0" y="241101"/>
                </a:lnTo>
                <a:lnTo>
                  <a:pt x="8930" y="258961"/>
                </a:lnTo>
                <a:lnTo>
                  <a:pt x="17860" y="258961"/>
                </a:lnTo>
                <a:lnTo>
                  <a:pt x="35719" y="267890"/>
                </a:lnTo>
                <a:lnTo>
                  <a:pt x="53578" y="258961"/>
                </a:lnTo>
                <a:lnTo>
                  <a:pt x="62508" y="250031"/>
                </a:lnTo>
                <a:lnTo>
                  <a:pt x="80367" y="241101"/>
                </a:lnTo>
                <a:lnTo>
                  <a:pt x="107156" y="223242"/>
                </a:lnTo>
                <a:lnTo>
                  <a:pt x="125016" y="205383"/>
                </a:lnTo>
                <a:lnTo>
                  <a:pt x="142875" y="187523"/>
                </a:lnTo>
                <a:lnTo>
                  <a:pt x="160735" y="160734"/>
                </a:lnTo>
                <a:lnTo>
                  <a:pt x="169664" y="133945"/>
                </a:lnTo>
                <a:lnTo>
                  <a:pt x="178594" y="107156"/>
                </a:lnTo>
                <a:lnTo>
                  <a:pt x="187524" y="89297"/>
                </a:lnTo>
                <a:lnTo>
                  <a:pt x="196453" y="62508"/>
                </a:lnTo>
                <a:lnTo>
                  <a:pt x="205383" y="44648"/>
                </a:lnTo>
                <a:lnTo>
                  <a:pt x="205383" y="26789"/>
                </a:lnTo>
                <a:lnTo>
                  <a:pt x="196453" y="8929"/>
                </a:lnTo>
                <a:lnTo>
                  <a:pt x="187524" y="0"/>
                </a:lnTo>
                <a:lnTo>
                  <a:pt x="169664" y="0"/>
                </a:lnTo>
                <a:lnTo>
                  <a:pt x="151805" y="0"/>
                </a:lnTo>
                <a:lnTo>
                  <a:pt x="125016" y="0"/>
                </a:lnTo>
                <a:lnTo>
                  <a:pt x="107156" y="8929"/>
                </a:lnTo>
                <a:lnTo>
                  <a:pt x="80367" y="26789"/>
                </a:lnTo>
                <a:lnTo>
                  <a:pt x="62508" y="44648"/>
                </a:lnTo>
                <a:lnTo>
                  <a:pt x="35719" y="71437"/>
                </a:lnTo>
                <a:lnTo>
                  <a:pt x="35719" y="71437"/>
                </a:lnTo>
                <a:lnTo>
                  <a:pt x="35719" y="7143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3" name="Freeform 102"/>
          <p:cNvSpPr/>
          <p:nvPr/>
        </p:nvSpPr>
        <p:spPr bwMode="auto">
          <a:xfrm>
            <a:off x="6688336" y="3482578"/>
            <a:ext cx="187524" cy="258962"/>
          </a:xfrm>
          <a:custGeom>
            <a:avLst/>
            <a:gdLst/>
            <a:ahLst/>
            <a:cxnLst/>
            <a:rect l="0" t="0" r="0" b="0"/>
            <a:pathLst>
              <a:path w="187524" h="258962">
                <a:moveTo>
                  <a:pt x="80367" y="17859"/>
                </a:moveTo>
                <a:lnTo>
                  <a:pt x="71437" y="35718"/>
                </a:lnTo>
                <a:lnTo>
                  <a:pt x="62508" y="53578"/>
                </a:lnTo>
                <a:lnTo>
                  <a:pt x="53578" y="62508"/>
                </a:lnTo>
                <a:lnTo>
                  <a:pt x="44648" y="98226"/>
                </a:lnTo>
                <a:lnTo>
                  <a:pt x="26789" y="133945"/>
                </a:lnTo>
                <a:lnTo>
                  <a:pt x="17859" y="169664"/>
                </a:lnTo>
                <a:lnTo>
                  <a:pt x="17859" y="196453"/>
                </a:lnTo>
                <a:lnTo>
                  <a:pt x="17859" y="223242"/>
                </a:lnTo>
                <a:lnTo>
                  <a:pt x="26789" y="241101"/>
                </a:lnTo>
                <a:lnTo>
                  <a:pt x="35719" y="250031"/>
                </a:lnTo>
                <a:lnTo>
                  <a:pt x="44648" y="258961"/>
                </a:lnTo>
                <a:lnTo>
                  <a:pt x="62508" y="258961"/>
                </a:lnTo>
                <a:lnTo>
                  <a:pt x="80367" y="250031"/>
                </a:lnTo>
                <a:lnTo>
                  <a:pt x="98227" y="241101"/>
                </a:lnTo>
                <a:lnTo>
                  <a:pt x="116086" y="223242"/>
                </a:lnTo>
                <a:lnTo>
                  <a:pt x="133945" y="205383"/>
                </a:lnTo>
                <a:lnTo>
                  <a:pt x="151805" y="178593"/>
                </a:lnTo>
                <a:lnTo>
                  <a:pt x="160734" y="151804"/>
                </a:lnTo>
                <a:lnTo>
                  <a:pt x="178594" y="116086"/>
                </a:lnTo>
                <a:lnTo>
                  <a:pt x="187523" y="89297"/>
                </a:lnTo>
                <a:lnTo>
                  <a:pt x="187523" y="62508"/>
                </a:lnTo>
                <a:lnTo>
                  <a:pt x="187523" y="35718"/>
                </a:lnTo>
                <a:lnTo>
                  <a:pt x="187523" y="17859"/>
                </a:lnTo>
                <a:lnTo>
                  <a:pt x="178594" y="8929"/>
                </a:lnTo>
                <a:lnTo>
                  <a:pt x="169664" y="0"/>
                </a:lnTo>
                <a:lnTo>
                  <a:pt x="160734" y="0"/>
                </a:lnTo>
                <a:lnTo>
                  <a:pt x="133945" y="0"/>
                </a:lnTo>
                <a:lnTo>
                  <a:pt x="116086" y="8929"/>
                </a:lnTo>
                <a:lnTo>
                  <a:pt x="89297" y="26789"/>
                </a:lnTo>
                <a:lnTo>
                  <a:pt x="62508" y="44648"/>
                </a:lnTo>
                <a:lnTo>
                  <a:pt x="35719" y="71437"/>
                </a:lnTo>
                <a:lnTo>
                  <a:pt x="17859" y="89297"/>
                </a:lnTo>
                <a:lnTo>
                  <a:pt x="0" y="116086"/>
                </a:lnTo>
                <a:lnTo>
                  <a:pt x="0" y="116086"/>
                </a:lnTo>
                <a:lnTo>
                  <a:pt x="0" y="11608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4" name="Freeform 103"/>
          <p:cNvSpPr/>
          <p:nvPr/>
        </p:nvSpPr>
        <p:spPr bwMode="auto">
          <a:xfrm>
            <a:off x="7000875" y="3536156"/>
            <a:ext cx="133946" cy="196454"/>
          </a:xfrm>
          <a:custGeom>
            <a:avLst/>
            <a:gdLst/>
            <a:ahLst/>
            <a:cxnLst/>
            <a:rect l="0" t="0" r="0" b="0"/>
            <a:pathLst>
              <a:path w="133946" h="196454">
                <a:moveTo>
                  <a:pt x="133945" y="0"/>
                </a:moveTo>
                <a:lnTo>
                  <a:pt x="133945" y="0"/>
                </a:lnTo>
                <a:lnTo>
                  <a:pt x="125016" y="8930"/>
                </a:lnTo>
                <a:lnTo>
                  <a:pt x="116086" y="17859"/>
                </a:lnTo>
                <a:lnTo>
                  <a:pt x="107156" y="26789"/>
                </a:lnTo>
                <a:lnTo>
                  <a:pt x="98227" y="53578"/>
                </a:lnTo>
                <a:lnTo>
                  <a:pt x="80367" y="71437"/>
                </a:lnTo>
                <a:lnTo>
                  <a:pt x="62508" y="98226"/>
                </a:lnTo>
                <a:lnTo>
                  <a:pt x="53578" y="116086"/>
                </a:lnTo>
                <a:lnTo>
                  <a:pt x="44648" y="142875"/>
                </a:lnTo>
                <a:lnTo>
                  <a:pt x="26789" y="160734"/>
                </a:lnTo>
                <a:lnTo>
                  <a:pt x="17859" y="178594"/>
                </a:lnTo>
                <a:lnTo>
                  <a:pt x="8930" y="187523"/>
                </a:lnTo>
                <a:lnTo>
                  <a:pt x="8930" y="196453"/>
                </a:lnTo>
                <a:lnTo>
                  <a:pt x="0" y="196453"/>
                </a:lnTo>
                <a:lnTo>
                  <a:pt x="0" y="19645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5" name="Freeform 104"/>
          <p:cNvSpPr/>
          <p:nvPr/>
        </p:nvSpPr>
        <p:spPr bwMode="auto">
          <a:xfrm>
            <a:off x="7018734" y="3554015"/>
            <a:ext cx="80369" cy="196454"/>
          </a:xfrm>
          <a:custGeom>
            <a:avLst/>
            <a:gdLst/>
            <a:ahLst/>
            <a:cxnLst/>
            <a:rect l="0" t="0" r="0" b="0"/>
            <a:pathLst>
              <a:path w="80369" h="196454">
                <a:moveTo>
                  <a:pt x="8930" y="0"/>
                </a:moveTo>
                <a:lnTo>
                  <a:pt x="8930" y="0"/>
                </a:lnTo>
                <a:lnTo>
                  <a:pt x="0" y="8930"/>
                </a:lnTo>
                <a:lnTo>
                  <a:pt x="8930" y="8930"/>
                </a:lnTo>
                <a:lnTo>
                  <a:pt x="8930" y="17860"/>
                </a:lnTo>
                <a:lnTo>
                  <a:pt x="17860" y="35719"/>
                </a:lnTo>
                <a:lnTo>
                  <a:pt x="26789" y="62508"/>
                </a:lnTo>
                <a:lnTo>
                  <a:pt x="35719" y="80367"/>
                </a:lnTo>
                <a:lnTo>
                  <a:pt x="44649" y="98227"/>
                </a:lnTo>
                <a:lnTo>
                  <a:pt x="53579" y="125016"/>
                </a:lnTo>
                <a:lnTo>
                  <a:pt x="53579" y="142875"/>
                </a:lnTo>
                <a:lnTo>
                  <a:pt x="62508" y="160735"/>
                </a:lnTo>
                <a:lnTo>
                  <a:pt x="71438" y="169664"/>
                </a:lnTo>
                <a:lnTo>
                  <a:pt x="71438" y="187524"/>
                </a:lnTo>
                <a:lnTo>
                  <a:pt x="71438" y="196453"/>
                </a:lnTo>
                <a:lnTo>
                  <a:pt x="80368" y="196453"/>
                </a:lnTo>
                <a:lnTo>
                  <a:pt x="80368" y="19645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6" name="Freeform 105"/>
          <p:cNvSpPr/>
          <p:nvPr/>
        </p:nvSpPr>
        <p:spPr bwMode="auto">
          <a:xfrm>
            <a:off x="7277695" y="3455789"/>
            <a:ext cx="17861" cy="250032"/>
          </a:xfrm>
          <a:custGeom>
            <a:avLst/>
            <a:gdLst/>
            <a:ahLst/>
            <a:cxnLst/>
            <a:rect l="0" t="0" r="0" b="0"/>
            <a:pathLst>
              <a:path w="17861" h="250032">
                <a:moveTo>
                  <a:pt x="0" y="0"/>
                </a:moveTo>
                <a:lnTo>
                  <a:pt x="8930" y="8929"/>
                </a:lnTo>
                <a:lnTo>
                  <a:pt x="0" y="17859"/>
                </a:lnTo>
                <a:lnTo>
                  <a:pt x="8930" y="26789"/>
                </a:lnTo>
                <a:lnTo>
                  <a:pt x="8930" y="44648"/>
                </a:lnTo>
                <a:lnTo>
                  <a:pt x="8930" y="71437"/>
                </a:lnTo>
                <a:lnTo>
                  <a:pt x="17860" y="98226"/>
                </a:lnTo>
                <a:lnTo>
                  <a:pt x="17860" y="133945"/>
                </a:lnTo>
                <a:lnTo>
                  <a:pt x="17860" y="160734"/>
                </a:lnTo>
                <a:lnTo>
                  <a:pt x="17860" y="187523"/>
                </a:lnTo>
                <a:lnTo>
                  <a:pt x="17860" y="205382"/>
                </a:lnTo>
                <a:lnTo>
                  <a:pt x="17860" y="223242"/>
                </a:lnTo>
                <a:lnTo>
                  <a:pt x="17860" y="232172"/>
                </a:lnTo>
                <a:lnTo>
                  <a:pt x="17860" y="241101"/>
                </a:lnTo>
                <a:lnTo>
                  <a:pt x="17860" y="250031"/>
                </a:lnTo>
                <a:lnTo>
                  <a:pt x="17860" y="25003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7" name="Freeform 106"/>
          <p:cNvSpPr/>
          <p:nvPr/>
        </p:nvSpPr>
        <p:spPr bwMode="auto">
          <a:xfrm>
            <a:off x="7349133" y="3446859"/>
            <a:ext cx="178595" cy="232173"/>
          </a:xfrm>
          <a:custGeom>
            <a:avLst/>
            <a:gdLst/>
            <a:ahLst/>
            <a:cxnLst/>
            <a:rect l="0" t="0" r="0" b="0"/>
            <a:pathLst>
              <a:path w="178595" h="232173">
                <a:moveTo>
                  <a:pt x="44648" y="8930"/>
                </a:moveTo>
                <a:lnTo>
                  <a:pt x="53578" y="8930"/>
                </a:lnTo>
                <a:lnTo>
                  <a:pt x="71437" y="0"/>
                </a:lnTo>
                <a:lnTo>
                  <a:pt x="71437" y="0"/>
                </a:lnTo>
                <a:lnTo>
                  <a:pt x="89297" y="0"/>
                </a:lnTo>
                <a:lnTo>
                  <a:pt x="116086" y="0"/>
                </a:lnTo>
                <a:lnTo>
                  <a:pt x="133945" y="0"/>
                </a:lnTo>
                <a:lnTo>
                  <a:pt x="142875" y="0"/>
                </a:lnTo>
                <a:lnTo>
                  <a:pt x="160734" y="0"/>
                </a:lnTo>
                <a:lnTo>
                  <a:pt x="160734" y="0"/>
                </a:lnTo>
                <a:lnTo>
                  <a:pt x="169664" y="8930"/>
                </a:lnTo>
                <a:lnTo>
                  <a:pt x="169664" y="8930"/>
                </a:lnTo>
                <a:lnTo>
                  <a:pt x="178594" y="8930"/>
                </a:lnTo>
                <a:lnTo>
                  <a:pt x="169664" y="0"/>
                </a:lnTo>
                <a:lnTo>
                  <a:pt x="169664" y="0"/>
                </a:lnTo>
                <a:lnTo>
                  <a:pt x="160734" y="0"/>
                </a:lnTo>
                <a:lnTo>
                  <a:pt x="142875" y="0"/>
                </a:lnTo>
                <a:lnTo>
                  <a:pt x="125015" y="8930"/>
                </a:lnTo>
                <a:lnTo>
                  <a:pt x="107156" y="8930"/>
                </a:lnTo>
                <a:lnTo>
                  <a:pt x="89297" y="8930"/>
                </a:lnTo>
                <a:lnTo>
                  <a:pt x="71437" y="17859"/>
                </a:lnTo>
                <a:lnTo>
                  <a:pt x="53578" y="26789"/>
                </a:lnTo>
                <a:lnTo>
                  <a:pt x="44648" y="26789"/>
                </a:lnTo>
                <a:lnTo>
                  <a:pt x="35719" y="35719"/>
                </a:lnTo>
                <a:lnTo>
                  <a:pt x="26789" y="44648"/>
                </a:lnTo>
                <a:lnTo>
                  <a:pt x="17859" y="53578"/>
                </a:lnTo>
                <a:lnTo>
                  <a:pt x="17859" y="62508"/>
                </a:lnTo>
                <a:lnTo>
                  <a:pt x="17859" y="62508"/>
                </a:lnTo>
                <a:lnTo>
                  <a:pt x="26789" y="80367"/>
                </a:lnTo>
                <a:lnTo>
                  <a:pt x="35719" y="89297"/>
                </a:lnTo>
                <a:lnTo>
                  <a:pt x="53578" y="98227"/>
                </a:lnTo>
                <a:lnTo>
                  <a:pt x="71437" y="107156"/>
                </a:lnTo>
                <a:lnTo>
                  <a:pt x="89297" y="116086"/>
                </a:lnTo>
                <a:lnTo>
                  <a:pt x="107156" y="133945"/>
                </a:lnTo>
                <a:lnTo>
                  <a:pt x="116086" y="142875"/>
                </a:lnTo>
                <a:lnTo>
                  <a:pt x="125015" y="160734"/>
                </a:lnTo>
                <a:lnTo>
                  <a:pt x="133945" y="169664"/>
                </a:lnTo>
                <a:lnTo>
                  <a:pt x="142875" y="178594"/>
                </a:lnTo>
                <a:lnTo>
                  <a:pt x="142875" y="196453"/>
                </a:lnTo>
                <a:lnTo>
                  <a:pt x="133945" y="205383"/>
                </a:lnTo>
                <a:lnTo>
                  <a:pt x="133945" y="214312"/>
                </a:lnTo>
                <a:lnTo>
                  <a:pt x="125015" y="223242"/>
                </a:lnTo>
                <a:lnTo>
                  <a:pt x="116086" y="223242"/>
                </a:lnTo>
                <a:lnTo>
                  <a:pt x="98226" y="232172"/>
                </a:lnTo>
                <a:lnTo>
                  <a:pt x="80367" y="232172"/>
                </a:lnTo>
                <a:lnTo>
                  <a:pt x="62508" y="232172"/>
                </a:lnTo>
                <a:lnTo>
                  <a:pt x="53578" y="223242"/>
                </a:lnTo>
                <a:lnTo>
                  <a:pt x="35719" y="223242"/>
                </a:lnTo>
                <a:lnTo>
                  <a:pt x="17859" y="223242"/>
                </a:lnTo>
                <a:lnTo>
                  <a:pt x="8930" y="214312"/>
                </a:lnTo>
                <a:lnTo>
                  <a:pt x="0" y="205383"/>
                </a:lnTo>
                <a:lnTo>
                  <a:pt x="0" y="205383"/>
                </a:lnTo>
                <a:lnTo>
                  <a:pt x="0" y="20538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8" name="Freeform 107"/>
          <p:cNvSpPr/>
          <p:nvPr/>
        </p:nvSpPr>
        <p:spPr bwMode="auto">
          <a:xfrm>
            <a:off x="7483078" y="3446859"/>
            <a:ext cx="178595" cy="214313"/>
          </a:xfrm>
          <a:custGeom>
            <a:avLst/>
            <a:gdLst/>
            <a:ahLst/>
            <a:cxnLst/>
            <a:rect l="0" t="0" r="0" b="0"/>
            <a:pathLst>
              <a:path w="178595" h="214313">
                <a:moveTo>
                  <a:pt x="80367" y="35719"/>
                </a:moveTo>
                <a:lnTo>
                  <a:pt x="80367" y="44648"/>
                </a:lnTo>
                <a:lnTo>
                  <a:pt x="62508" y="53578"/>
                </a:lnTo>
                <a:lnTo>
                  <a:pt x="62508" y="62508"/>
                </a:lnTo>
                <a:lnTo>
                  <a:pt x="53578" y="80367"/>
                </a:lnTo>
                <a:lnTo>
                  <a:pt x="35719" y="107156"/>
                </a:lnTo>
                <a:lnTo>
                  <a:pt x="35719" y="125016"/>
                </a:lnTo>
                <a:lnTo>
                  <a:pt x="26789" y="151805"/>
                </a:lnTo>
                <a:lnTo>
                  <a:pt x="26789" y="169664"/>
                </a:lnTo>
                <a:lnTo>
                  <a:pt x="35719" y="187523"/>
                </a:lnTo>
                <a:lnTo>
                  <a:pt x="35719" y="196453"/>
                </a:lnTo>
                <a:lnTo>
                  <a:pt x="44649" y="205383"/>
                </a:lnTo>
                <a:lnTo>
                  <a:pt x="62508" y="214312"/>
                </a:lnTo>
                <a:lnTo>
                  <a:pt x="71438" y="214312"/>
                </a:lnTo>
                <a:lnTo>
                  <a:pt x="89297" y="214312"/>
                </a:lnTo>
                <a:lnTo>
                  <a:pt x="107156" y="205383"/>
                </a:lnTo>
                <a:lnTo>
                  <a:pt x="125016" y="196453"/>
                </a:lnTo>
                <a:lnTo>
                  <a:pt x="142875" y="178594"/>
                </a:lnTo>
                <a:lnTo>
                  <a:pt x="151805" y="151805"/>
                </a:lnTo>
                <a:lnTo>
                  <a:pt x="160735" y="133945"/>
                </a:lnTo>
                <a:lnTo>
                  <a:pt x="169664" y="107156"/>
                </a:lnTo>
                <a:lnTo>
                  <a:pt x="178594" y="80367"/>
                </a:lnTo>
                <a:lnTo>
                  <a:pt x="178594" y="53578"/>
                </a:lnTo>
                <a:lnTo>
                  <a:pt x="178594" y="35719"/>
                </a:lnTo>
                <a:lnTo>
                  <a:pt x="169664" y="17859"/>
                </a:lnTo>
                <a:lnTo>
                  <a:pt x="160735" y="8930"/>
                </a:lnTo>
                <a:lnTo>
                  <a:pt x="151805" y="0"/>
                </a:lnTo>
                <a:lnTo>
                  <a:pt x="133945" y="0"/>
                </a:lnTo>
                <a:lnTo>
                  <a:pt x="107156" y="8930"/>
                </a:lnTo>
                <a:lnTo>
                  <a:pt x="80367" y="17859"/>
                </a:lnTo>
                <a:lnTo>
                  <a:pt x="53578" y="35719"/>
                </a:lnTo>
                <a:lnTo>
                  <a:pt x="35719" y="53578"/>
                </a:lnTo>
                <a:lnTo>
                  <a:pt x="17860" y="71437"/>
                </a:lnTo>
                <a:lnTo>
                  <a:pt x="0" y="89297"/>
                </a:lnTo>
                <a:lnTo>
                  <a:pt x="0" y="98227"/>
                </a:lnTo>
                <a:lnTo>
                  <a:pt x="0" y="9822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9" name="Freeform 108"/>
          <p:cNvSpPr/>
          <p:nvPr/>
        </p:nvSpPr>
        <p:spPr bwMode="auto">
          <a:xfrm>
            <a:off x="7652742" y="3429000"/>
            <a:ext cx="169665" cy="196454"/>
          </a:xfrm>
          <a:custGeom>
            <a:avLst/>
            <a:gdLst/>
            <a:ahLst/>
            <a:cxnLst/>
            <a:rect l="0" t="0" r="0" b="0"/>
            <a:pathLst>
              <a:path w="169665" h="196454">
                <a:moveTo>
                  <a:pt x="35719" y="62507"/>
                </a:moveTo>
                <a:lnTo>
                  <a:pt x="35719" y="80367"/>
                </a:lnTo>
                <a:lnTo>
                  <a:pt x="26789" y="98226"/>
                </a:lnTo>
                <a:lnTo>
                  <a:pt x="26789" y="107156"/>
                </a:lnTo>
                <a:lnTo>
                  <a:pt x="17860" y="125015"/>
                </a:lnTo>
                <a:lnTo>
                  <a:pt x="17860" y="151804"/>
                </a:lnTo>
                <a:lnTo>
                  <a:pt x="17860" y="169664"/>
                </a:lnTo>
                <a:lnTo>
                  <a:pt x="26789" y="178593"/>
                </a:lnTo>
                <a:lnTo>
                  <a:pt x="35719" y="187523"/>
                </a:lnTo>
                <a:lnTo>
                  <a:pt x="53578" y="196453"/>
                </a:lnTo>
                <a:lnTo>
                  <a:pt x="62508" y="196453"/>
                </a:lnTo>
                <a:lnTo>
                  <a:pt x="80367" y="187523"/>
                </a:lnTo>
                <a:lnTo>
                  <a:pt x="98227" y="187523"/>
                </a:lnTo>
                <a:lnTo>
                  <a:pt x="107156" y="169664"/>
                </a:lnTo>
                <a:lnTo>
                  <a:pt x="125016" y="151804"/>
                </a:lnTo>
                <a:lnTo>
                  <a:pt x="142875" y="133945"/>
                </a:lnTo>
                <a:lnTo>
                  <a:pt x="151805" y="116086"/>
                </a:lnTo>
                <a:lnTo>
                  <a:pt x="160735" y="89296"/>
                </a:lnTo>
                <a:lnTo>
                  <a:pt x="169664" y="71437"/>
                </a:lnTo>
                <a:lnTo>
                  <a:pt x="169664" y="53578"/>
                </a:lnTo>
                <a:lnTo>
                  <a:pt x="169664" y="35718"/>
                </a:lnTo>
                <a:lnTo>
                  <a:pt x="160735" y="17859"/>
                </a:lnTo>
                <a:lnTo>
                  <a:pt x="151805" y="8929"/>
                </a:lnTo>
                <a:lnTo>
                  <a:pt x="133946" y="0"/>
                </a:lnTo>
                <a:lnTo>
                  <a:pt x="116086" y="0"/>
                </a:lnTo>
                <a:lnTo>
                  <a:pt x="98227" y="0"/>
                </a:lnTo>
                <a:lnTo>
                  <a:pt x="80367" y="8929"/>
                </a:lnTo>
                <a:lnTo>
                  <a:pt x="62508" y="17859"/>
                </a:lnTo>
                <a:lnTo>
                  <a:pt x="35719" y="35718"/>
                </a:lnTo>
                <a:lnTo>
                  <a:pt x="26789" y="44648"/>
                </a:lnTo>
                <a:lnTo>
                  <a:pt x="8930" y="62507"/>
                </a:lnTo>
                <a:lnTo>
                  <a:pt x="8930" y="80367"/>
                </a:lnTo>
                <a:lnTo>
                  <a:pt x="0" y="80367"/>
                </a:lnTo>
                <a:lnTo>
                  <a:pt x="0" y="8036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0" name="Freeform 109"/>
          <p:cNvSpPr/>
          <p:nvPr/>
        </p:nvSpPr>
        <p:spPr bwMode="auto">
          <a:xfrm>
            <a:off x="7884914" y="3491507"/>
            <a:ext cx="26790" cy="8931"/>
          </a:xfrm>
          <a:custGeom>
            <a:avLst/>
            <a:gdLst/>
            <a:ahLst/>
            <a:cxnLst/>
            <a:rect l="0" t="0" r="0" b="0"/>
            <a:pathLst>
              <a:path w="26790" h="8931">
                <a:moveTo>
                  <a:pt x="0" y="0"/>
                </a:moveTo>
                <a:lnTo>
                  <a:pt x="8930" y="0"/>
                </a:lnTo>
                <a:lnTo>
                  <a:pt x="8930" y="8930"/>
                </a:lnTo>
                <a:lnTo>
                  <a:pt x="8930" y="8930"/>
                </a:lnTo>
                <a:lnTo>
                  <a:pt x="17859" y="8930"/>
                </a:lnTo>
                <a:lnTo>
                  <a:pt x="26789" y="8930"/>
                </a:lnTo>
                <a:lnTo>
                  <a:pt x="26789" y="893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1" name="Freeform 110"/>
          <p:cNvSpPr/>
          <p:nvPr/>
        </p:nvSpPr>
        <p:spPr bwMode="auto">
          <a:xfrm>
            <a:off x="7956352" y="3616523"/>
            <a:ext cx="44649" cy="1"/>
          </a:xfrm>
          <a:custGeom>
            <a:avLst/>
            <a:gdLst/>
            <a:ahLst/>
            <a:cxnLst/>
            <a:rect l="0" t="0" r="0" b="0"/>
            <a:pathLst>
              <a:path w="44649" h="1">
                <a:moveTo>
                  <a:pt x="0" y="0"/>
                </a:moveTo>
                <a:lnTo>
                  <a:pt x="8929" y="0"/>
                </a:lnTo>
                <a:lnTo>
                  <a:pt x="17859" y="0"/>
                </a:lnTo>
                <a:lnTo>
                  <a:pt x="17859" y="0"/>
                </a:lnTo>
                <a:lnTo>
                  <a:pt x="44648" y="0"/>
                </a:lnTo>
                <a:lnTo>
                  <a:pt x="44648" y="0"/>
                </a:lnTo>
                <a:lnTo>
                  <a:pt x="44648"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2" name="Freeform 111"/>
          <p:cNvSpPr/>
          <p:nvPr/>
        </p:nvSpPr>
        <p:spPr bwMode="auto">
          <a:xfrm>
            <a:off x="8117086" y="3312914"/>
            <a:ext cx="17860" cy="276821"/>
          </a:xfrm>
          <a:custGeom>
            <a:avLst/>
            <a:gdLst/>
            <a:ahLst/>
            <a:cxnLst/>
            <a:rect l="0" t="0" r="0" b="0"/>
            <a:pathLst>
              <a:path w="17860" h="276821">
                <a:moveTo>
                  <a:pt x="0" y="8929"/>
                </a:moveTo>
                <a:lnTo>
                  <a:pt x="0" y="0"/>
                </a:lnTo>
                <a:lnTo>
                  <a:pt x="0" y="8929"/>
                </a:lnTo>
                <a:lnTo>
                  <a:pt x="0" y="8929"/>
                </a:lnTo>
                <a:lnTo>
                  <a:pt x="0" y="17859"/>
                </a:lnTo>
                <a:lnTo>
                  <a:pt x="0" y="26789"/>
                </a:lnTo>
                <a:lnTo>
                  <a:pt x="8930" y="44648"/>
                </a:lnTo>
                <a:lnTo>
                  <a:pt x="8930" y="62507"/>
                </a:lnTo>
                <a:lnTo>
                  <a:pt x="8930" y="80367"/>
                </a:lnTo>
                <a:lnTo>
                  <a:pt x="8930" y="98226"/>
                </a:lnTo>
                <a:lnTo>
                  <a:pt x="17859" y="116086"/>
                </a:lnTo>
                <a:lnTo>
                  <a:pt x="17859" y="133945"/>
                </a:lnTo>
                <a:lnTo>
                  <a:pt x="17859" y="151804"/>
                </a:lnTo>
                <a:lnTo>
                  <a:pt x="8930" y="178593"/>
                </a:lnTo>
                <a:lnTo>
                  <a:pt x="8930" y="196453"/>
                </a:lnTo>
                <a:lnTo>
                  <a:pt x="8930" y="205382"/>
                </a:lnTo>
                <a:lnTo>
                  <a:pt x="8930" y="223242"/>
                </a:lnTo>
                <a:lnTo>
                  <a:pt x="8930" y="232172"/>
                </a:lnTo>
                <a:lnTo>
                  <a:pt x="8930" y="250031"/>
                </a:lnTo>
                <a:lnTo>
                  <a:pt x="8930" y="258961"/>
                </a:lnTo>
                <a:lnTo>
                  <a:pt x="8930" y="267890"/>
                </a:lnTo>
                <a:lnTo>
                  <a:pt x="8930" y="276820"/>
                </a:lnTo>
                <a:lnTo>
                  <a:pt x="8930" y="276820"/>
                </a:lnTo>
                <a:lnTo>
                  <a:pt x="8930" y="276820"/>
                </a:lnTo>
                <a:lnTo>
                  <a:pt x="8930" y="276820"/>
                </a:lnTo>
                <a:lnTo>
                  <a:pt x="8930" y="27682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3" name="Freeform 112"/>
          <p:cNvSpPr/>
          <p:nvPr/>
        </p:nvSpPr>
        <p:spPr bwMode="auto">
          <a:xfrm>
            <a:off x="8161734" y="3295054"/>
            <a:ext cx="151805" cy="276822"/>
          </a:xfrm>
          <a:custGeom>
            <a:avLst/>
            <a:gdLst/>
            <a:ahLst/>
            <a:cxnLst/>
            <a:rect l="0" t="0" r="0" b="0"/>
            <a:pathLst>
              <a:path w="151805" h="276822">
                <a:moveTo>
                  <a:pt x="35718" y="80367"/>
                </a:moveTo>
                <a:lnTo>
                  <a:pt x="35718" y="89297"/>
                </a:lnTo>
                <a:lnTo>
                  <a:pt x="26789" y="107157"/>
                </a:lnTo>
                <a:lnTo>
                  <a:pt x="26789" y="116086"/>
                </a:lnTo>
                <a:lnTo>
                  <a:pt x="17860" y="133946"/>
                </a:lnTo>
                <a:lnTo>
                  <a:pt x="17860" y="160735"/>
                </a:lnTo>
                <a:lnTo>
                  <a:pt x="17860" y="187524"/>
                </a:lnTo>
                <a:lnTo>
                  <a:pt x="17860" y="214313"/>
                </a:lnTo>
                <a:lnTo>
                  <a:pt x="17860" y="232172"/>
                </a:lnTo>
                <a:lnTo>
                  <a:pt x="26789" y="250032"/>
                </a:lnTo>
                <a:lnTo>
                  <a:pt x="35718" y="258961"/>
                </a:lnTo>
                <a:lnTo>
                  <a:pt x="35718" y="267891"/>
                </a:lnTo>
                <a:lnTo>
                  <a:pt x="44648" y="276821"/>
                </a:lnTo>
                <a:lnTo>
                  <a:pt x="53578" y="276821"/>
                </a:lnTo>
                <a:lnTo>
                  <a:pt x="71437" y="276821"/>
                </a:lnTo>
                <a:lnTo>
                  <a:pt x="80367" y="267891"/>
                </a:lnTo>
                <a:lnTo>
                  <a:pt x="89296" y="258961"/>
                </a:lnTo>
                <a:lnTo>
                  <a:pt x="107156" y="241102"/>
                </a:lnTo>
                <a:lnTo>
                  <a:pt x="116086" y="223242"/>
                </a:lnTo>
                <a:lnTo>
                  <a:pt x="125015" y="205383"/>
                </a:lnTo>
                <a:lnTo>
                  <a:pt x="133945" y="178594"/>
                </a:lnTo>
                <a:lnTo>
                  <a:pt x="142875" y="160735"/>
                </a:lnTo>
                <a:lnTo>
                  <a:pt x="142875" y="142875"/>
                </a:lnTo>
                <a:lnTo>
                  <a:pt x="151804" y="116086"/>
                </a:lnTo>
                <a:lnTo>
                  <a:pt x="151804" y="98227"/>
                </a:lnTo>
                <a:lnTo>
                  <a:pt x="151804" y="80367"/>
                </a:lnTo>
                <a:lnTo>
                  <a:pt x="142875" y="62508"/>
                </a:lnTo>
                <a:lnTo>
                  <a:pt x="133945" y="44649"/>
                </a:lnTo>
                <a:lnTo>
                  <a:pt x="125015" y="35719"/>
                </a:lnTo>
                <a:lnTo>
                  <a:pt x="116086" y="17860"/>
                </a:lnTo>
                <a:lnTo>
                  <a:pt x="98226" y="8930"/>
                </a:lnTo>
                <a:lnTo>
                  <a:pt x="89296" y="0"/>
                </a:lnTo>
                <a:lnTo>
                  <a:pt x="71437" y="0"/>
                </a:lnTo>
                <a:lnTo>
                  <a:pt x="53578" y="0"/>
                </a:lnTo>
                <a:lnTo>
                  <a:pt x="44648" y="0"/>
                </a:lnTo>
                <a:lnTo>
                  <a:pt x="26789" y="17860"/>
                </a:lnTo>
                <a:lnTo>
                  <a:pt x="8930" y="26789"/>
                </a:lnTo>
                <a:lnTo>
                  <a:pt x="0" y="44649"/>
                </a:lnTo>
                <a:lnTo>
                  <a:pt x="0" y="44649"/>
                </a:lnTo>
                <a:lnTo>
                  <a:pt x="0" y="4464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4" name="Freeform 113"/>
          <p:cNvSpPr/>
          <p:nvPr/>
        </p:nvSpPr>
        <p:spPr bwMode="auto">
          <a:xfrm>
            <a:off x="8259960" y="3509367"/>
            <a:ext cx="71439" cy="160735"/>
          </a:xfrm>
          <a:custGeom>
            <a:avLst/>
            <a:gdLst/>
            <a:ahLst/>
            <a:cxnLst/>
            <a:rect l="0" t="0" r="0" b="0"/>
            <a:pathLst>
              <a:path w="71439" h="160735">
                <a:moveTo>
                  <a:pt x="71438" y="0"/>
                </a:moveTo>
                <a:lnTo>
                  <a:pt x="71438" y="8929"/>
                </a:lnTo>
                <a:lnTo>
                  <a:pt x="71438" y="17859"/>
                </a:lnTo>
                <a:lnTo>
                  <a:pt x="71438" y="17859"/>
                </a:lnTo>
                <a:lnTo>
                  <a:pt x="71438" y="35719"/>
                </a:lnTo>
                <a:lnTo>
                  <a:pt x="71438" y="44648"/>
                </a:lnTo>
                <a:lnTo>
                  <a:pt x="71438" y="62508"/>
                </a:lnTo>
                <a:lnTo>
                  <a:pt x="62508" y="80367"/>
                </a:lnTo>
                <a:lnTo>
                  <a:pt x="53578" y="98226"/>
                </a:lnTo>
                <a:lnTo>
                  <a:pt x="35719" y="116086"/>
                </a:lnTo>
                <a:lnTo>
                  <a:pt x="26789" y="133945"/>
                </a:lnTo>
                <a:lnTo>
                  <a:pt x="17860" y="142875"/>
                </a:lnTo>
                <a:lnTo>
                  <a:pt x="8930" y="151804"/>
                </a:lnTo>
                <a:lnTo>
                  <a:pt x="0" y="160734"/>
                </a:lnTo>
                <a:lnTo>
                  <a:pt x="0" y="160734"/>
                </a:lnTo>
                <a:lnTo>
                  <a:pt x="0" y="16073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5" name="Freeform 114"/>
          <p:cNvSpPr/>
          <p:nvPr/>
        </p:nvSpPr>
        <p:spPr bwMode="auto">
          <a:xfrm>
            <a:off x="8420695" y="3277195"/>
            <a:ext cx="178594" cy="321470"/>
          </a:xfrm>
          <a:custGeom>
            <a:avLst/>
            <a:gdLst/>
            <a:ahLst/>
            <a:cxnLst/>
            <a:rect l="0" t="0" r="0" b="0"/>
            <a:pathLst>
              <a:path w="178594" h="321470">
                <a:moveTo>
                  <a:pt x="89296" y="0"/>
                </a:moveTo>
                <a:lnTo>
                  <a:pt x="89296" y="0"/>
                </a:lnTo>
                <a:lnTo>
                  <a:pt x="98226" y="0"/>
                </a:lnTo>
                <a:lnTo>
                  <a:pt x="107156" y="0"/>
                </a:lnTo>
                <a:lnTo>
                  <a:pt x="116085" y="0"/>
                </a:lnTo>
                <a:lnTo>
                  <a:pt x="125015" y="8930"/>
                </a:lnTo>
                <a:lnTo>
                  <a:pt x="133945" y="8930"/>
                </a:lnTo>
                <a:lnTo>
                  <a:pt x="151804" y="8930"/>
                </a:lnTo>
                <a:lnTo>
                  <a:pt x="151804" y="8930"/>
                </a:lnTo>
                <a:lnTo>
                  <a:pt x="160734" y="8930"/>
                </a:lnTo>
                <a:lnTo>
                  <a:pt x="169664" y="8930"/>
                </a:lnTo>
                <a:lnTo>
                  <a:pt x="169664" y="8930"/>
                </a:lnTo>
                <a:lnTo>
                  <a:pt x="178593" y="8930"/>
                </a:lnTo>
                <a:lnTo>
                  <a:pt x="178593" y="8930"/>
                </a:lnTo>
                <a:lnTo>
                  <a:pt x="178593" y="8930"/>
                </a:lnTo>
                <a:lnTo>
                  <a:pt x="178593" y="8930"/>
                </a:lnTo>
                <a:lnTo>
                  <a:pt x="169664" y="0"/>
                </a:lnTo>
                <a:lnTo>
                  <a:pt x="160734" y="0"/>
                </a:lnTo>
                <a:lnTo>
                  <a:pt x="142875" y="0"/>
                </a:lnTo>
                <a:lnTo>
                  <a:pt x="133945" y="0"/>
                </a:lnTo>
                <a:lnTo>
                  <a:pt x="116085" y="0"/>
                </a:lnTo>
                <a:lnTo>
                  <a:pt x="98226" y="8930"/>
                </a:lnTo>
                <a:lnTo>
                  <a:pt x="71437" y="8930"/>
                </a:lnTo>
                <a:lnTo>
                  <a:pt x="53578" y="17859"/>
                </a:lnTo>
                <a:lnTo>
                  <a:pt x="44648" y="26789"/>
                </a:lnTo>
                <a:lnTo>
                  <a:pt x="26789" y="35719"/>
                </a:lnTo>
                <a:lnTo>
                  <a:pt x="17859" y="44648"/>
                </a:lnTo>
                <a:lnTo>
                  <a:pt x="8929" y="53578"/>
                </a:lnTo>
                <a:lnTo>
                  <a:pt x="0" y="62508"/>
                </a:lnTo>
                <a:lnTo>
                  <a:pt x="0" y="80367"/>
                </a:lnTo>
                <a:lnTo>
                  <a:pt x="0" y="89297"/>
                </a:lnTo>
                <a:lnTo>
                  <a:pt x="0" y="98226"/>
                </a:lnTo>
                <a:lnTo>
                  <a:pt x="8929" y="107156"/>
                </a:lnTo>
                <a:lnTo>
                  <a:pt x="17859" y="116086"/>
                </a:lnTo>
                <a:lnTo>
                  <a:pt x="26789" y="125016"/>
                </a:lnTo>
                <a:lnTo>
                  <a:pt x="44648" y="142875"/>
                </a:lnTo>
                <a:lnTo>
                  <a:pt x="62507" y="151805"/>
                </a:lnTo>
                <a:lnTo>
                  <a:pt x="80367" y="160734"/>
                </a:lnTo>
                <a:lnTo>
                  <a:pt x="98226" y="169664"/>
                </a:lnTo>
                <a:lnTo>
                  <a:pt x="116085" y="178594"/>
                </a:lnTo>
                <a:lnTo>
                  <a:pt x="125015" y="187523"/>
                </a:lnTo>
                <a:lnTo>
                  <a:pt x="142875" y="196453"/>
                </a:lnTo>
                <a:lnTo>
                  <a:pt x="151804" y="205383"/>
                </a:lnTo>
                <a:lnTo>
                  <a:pt x="151804" y="214312"/>
                </a:lnTo>
                <a:lnTo>
                  <a:pt x="160734" y="232172"/>
                </a:lnTo>
                <a:lnTo>
                  <a:pt x="160734" y="241101"/>
                </a:lnTo>
                <a:lnTo>
                  <a:pt x="160734" y="258961"/>
                </a:lnTo>
                <a:lnTo>
                  <a:pt x="151804" y="276820"/>
                </a:lnTo>
                <a:lnTo>
                  <a:pt x="142875" y="285750"/>
                </a:lnTo>
                <a:lnTo>
                  <a:pt x="133945" y="294680"/>
                </a:lnTo>
                <a:lnTo>
                  <a:pt x="116085" y="312539"/>
                </a:lnTo>
                <a:lnTo>
                  <a:pt x="107156" y="312539"/>
                </a:lnTo>
                <a:lnTo>
                  <a:pt x="89296" y="321469"/>
                </a:lnTo>
                <a:lnTo>
                  <a:pt x="71437" y="321469"/>
                </a:lnTo>
                <a:lnTo>
                  <a:pt x="62507" y="321469"/>
                </a:lnTo>
                <a:lnTo>
                  <a:pt x="44648" y="321469"/>
                </a:lnTo>
                <a:lnTo>
                  <a:pt x="35718" y="321469"/>
                </a:lnTo>
                <a:lnTo>
                  <a:pt x="26789" y="312539"/>
                </a:lnTo>
                <a:lnTo>
                  <a:pt x="17859" y="312539"/>
                </a:lnTo>
                <a:lnTo>
                  <a:pt x="8929" y="303609"/>
                </a:lnTo>
                <a:lnTo>
                  <a:pt x="0" y="294680"/>
                </a:lnTo>
                <a:lnTo>
                  <a:pt x="0" y="294680"/>
                </a:lnTo>
                <a:lnTo>
                  <a:pt x="0" y="29468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6" name="Freeform 115"/>
          <p:cNvSpPr/>
          <p:nvPr/>
        </p:nvSpPr>
        <p:spPr bwMode="auto">
          <a:xfrm>
            <a:off x="8599288" y="3312914"/>
            <a:ext cx="196454" cy="241102"/>
          </a:xfrm>
          <a:custGeom>
            <a:avLst/>
            <a:gdLst/>
            <a:ahLst/>
            <a:cxnLst/>
            <a:rect l="0" t="0" r="0" b="0"/>
            <a:pathLst>
              <a:path w="196454" h="241102">
                <a:moveTo>
                  <a:pt x="125016" y="17859"/>
                </a:moveTo>
                <a:lnTo>
                  <a:pt x="125016" y="17859"/>
                </a:lnTo>
                <a:lnTo>
                  <a:pt x="116086" y="8929"/>
                </a:lnTo>
                <a:lnTo>
                  <a:pt x="116086" y="17859"/>
                </a:lnTo>
                <a:lnTo>
                  <a:pt x="107157" y="17859"/>
                </a:lnTo>
                <a:lnTo>
                  <a:pt x="89297" y="17859"/>
                </a:lnTo>
                <a:lnTo>
                  <a:pt x="80367" y="35718"/>
                </a:lnTo>
                <a:lnTo>
                  <a:pt x="62508" y="44648"/>
                </a:lnTo>
                <a:lnTo>
                  <a:pt x="44649" y="62507"/>
                </a:lnTo>
                <a:lnTo>
                  <a:pt x="26789" y="89297"/>
                </a:lnTo>
                <a:lnTo>
                  <a:pt x="17860" y="107156"/>
                </a:lnTo>
                <a:lnTo>
                  <a:pt x="0" y="133945"/>
                </a:lnTo>
                <a:lnTo>
                  <a:pt x="0" y="160734"/>
                </a:lnTo>
                <a:lnTo>
                  <a:pt x="0" y="178593"/>
                </a:lnTo>
                <a:lnTo>
                  <a:pt x="0" y="196453"/>
                </a:lnTo>
                <a:lnTo>
                  <a:pt x="8930" y="214312"/>
                </a:lnTo>
                <a:lnTo>
                  <a:pt x="17860" y="223242"/>
                </a:lnTo>
                <a:lnTo>
                  <a:pt x="26789" y="232172"/>
                </a:lnTo>
                <a:lnTo>
                  <a:pt x="44649" y="232172"/>
                </a:lnTo>
                <a:lnTo>
                  <a:pt x="62508" y="241101"/>
                </a:lnTo>
                <a:lnTo>
                  <a:pt x="80367" y="232172"/>
                </a:lnTo>
                <a:lnTo>
                  <a:pt x="98227" y="223242"/>
                </a:lnTo>
                <a:lnTo>
                  <a:pt x="116086" y="214312"/>
                </a:lnTo>
                <a:lnTo>
                  <a:pt x="133946" y="205382"/>
                </a:lnTo>
                <a:lnTo>
                  <a:pt x="151805" y="196453"/>
                </a:lnTo>
                <a:lnTo>
                  <a:pt x="160735" y="178593"/>
                </a:lnTo>
                <a:lnTo>
                  <a:pt x="169664" y="160734"/>
                </a:lnTo>
                <a:lnTo>
                  <a:pt x="187524" y="142875"/>
                </a:lnTo>
                <a:lnTo>
                  <a:pt x="187524" y="125015"/>
                </a:lnTo>
                <a:lnTo>
                  <a:pt x="196453" y="98226"/>
                </a:lnTo>
                <a:lnTo>
                  <a:pt x="196453" y="80367"/>
                </a:lnTo>
                <a:lnTo>
                  <a:pt x="196453" y="62507"/>
                </a:lnTo>
                <a:lnTo>
                  <a:pt x="187524" y="35718"/>
                </a:lnTo>
                <a:lnTo>
                  <a:pt x="178594" y="26789"/>
                </a:lnTo>
                <a:lnTo>
                  <a:pt x="169664" y="8929"/>
                </a:lnTo>
                <a:lnTo>
                  <a:pt x="160735" y="8929"/>
                </a:lnTo>
                <a:lnTo>
                  <a:pt x="133946" y="0"/>
                </a:lnTo>
                <a:lnTo>
                  <a:pt x="116086" y="0"/>
                </a:lnTo>
                <a:lnTo>
                  <a:pt x="98227" y="8929"/>
                </a:lnTo>
                <a:lnTo>
                  <a:pt x="80367" y="17859"/>
                </a:lnTo>
                <a:lnTo>
                  <a:pt x="62508" y="26789"/>
                </a:lnTo>
                <a:lnTo>
                  <a:pt x="44649" y="44648"/>
                </a:lnTo>
                <a:lnTo>
                  <a:pt x="35719" y="62507"/>
                </a:lnTo>
                <a:lnTo>
                  <a:pt x="17860" y="71437"/>
                </a:lnTo>
                <a:lnTo>
                  <a:pt x="17860" y="80367"/>
                </a:lnTo>
                <a:lnTo>
                  <a:pt x="17860" y="8036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7" name="Freeform 116"/>
          <p:cNvSpPr/>
          <p:nvPr/>
        </p:nvSpPr>
        <p:spPr bwMode="auto">
          <a:xfrm>
            <a:off x="8804671" y="3268265"/>
            <a:ext cx="187525" cy="267892"/>
          </a:xfrm>
          <a:custGeom>
            <a:avLst/>
            <a:gdLst/>
            <a:ahLst/>
            <a:cxnLst/>
            <a:rect l="0" t="0" r="0" b="0"/>
            <a:pathLst>
              <a:path w="187525" h="267892">
                <a:moveTo>
                  <a:pt x="17859" y="71438"/>
                </a:moveTo>
                <a:lnTo>
                  <a:pt x="8930" y="89297"/>
                </a:lnTo>
                <a:lnTo>
                  <a:pt x="0" y="107156"/>
                </a:lnTo>
                <a:lnTo>
                  <a:pt x="0" y="116086"/>
                </a:lnTo>
                <a:lnTo>
                  <a:pt x="0" y="151805"/>
                </a:lnTo>
                <a:lnTo>
                  <a:pt x="0" y="178594"/>
                </a:lnTo>
                <a:lnTo>
                  <a:pt x="0" y="205383"/>
                </a:lnTo>
                <a:lnTo>
                  <a:pt x="17859" y="232172"/>
                </a:lnTo>
                <a:lnTo>
                  <a:pt x="26789" y="250031"/>
                </a:lnTo>
                <a:lnTo>
                  <a:pt x="35719" y="258961"/>
                </a:lnTo>
                <a:lnTo>
                  <a:pt x="53578" y="267891"/>
                </a:lnTo>
                <a:lnTo>
                  <a:pt x="71438" y="267891"/>
                </a:lnTo>
                <a:lnTo>
                  <a:pt x="89297" y="267891"/>
                </a:lnTo>
                <a:lnTo>
                  <a:pt x="98227" y="258961"/>
                </a:lnTo>
                <a:lnTo>
                  <a:pt x="125016" y="241102"/>
                </a:lnTo>
                <a:lnTo>
                  <a:pt x="133945" y="223242"/>
                </a:lnTo>
                <a:lnTo>
                  <a:pt x="151805" y="205383"/>
                </a:lnTo>
                <a:lnTo>
                  <a:pt x="169664" y="178594"/>
                </a:lnTo>
                <a:lnTo>
                  <a:pt x="178594" y="151805"/>
                </a:lnTo>
                <a:lnTo>
                  <a:pt x="187524" y="125016"/>
                </a:lnTo>
                <a:lnTo>
                  <a:pt x="187524" y="98227"/>
                </a:lnTo>
                <a:lnTo>
                  <a:pt x="187524" y="80367"/>
                </a:lnTo>
                <a:lnTo>
                  <a:pt x="187524" y="53578"/>
                </a:lnTo>
                <a:lnTo>
                  <a:pt x="178594" y="26789"/>
                </a:lnTo>
                <a:lnTo>
                  <a:pt x="160734" y="17860"/>
                </a:lnTo>
                <a:lnTo>
                  <a:pt x="142875" y="0"/>
                </a:lnTo>
                <a:lnTo>
                  <a:pt x="125016" y="0"/>
                </a:lnTo>
                <a:lnTo>
                  <a:pt x="98227" y="0"/>
                </a:lnTo>
                <a:lnTo>
                  <a:pt x="71438" y="8930"/>
                </a:lnTo>
                <a:lnTo>
                  <a:pt x="35719" y="17860"/>
                </a:lnTo>
                <a:lnTo>
                  <a:pt x="8930" y="35719"/>
                </a:lnTo>
                <a:lnTo>
                  <a:pt x="0" y="44649"/>
                </a:lnTo>
                <a:lnTo>
                  <a:pt x="0" y="4464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8" name="Freeform 117"/>
          <p:cNvSpPr/>
          <p:nvPr/>
        </p:nvSpPr>
        <p:spPr bwMode="auto">
          <a:xfrm>
            <a:off x="7875984" y="3196828"/>
            <a:ext cx="116087" cy="375048"/>
          </a:xfrm>
          <a:custGeom>
            <a:avLst/>
            <a:gdLst/>
            <a:ahLst/>
            <a:cxnLst/>
            <a:rect l="0" t="0" r="0" b="0"/>
            <a:pathLst>
              <a:path w="116087" h="375048">
                <a:moveTo>
                  <a:pt x="107157" y="62508"/>
                </a:moveTo>
                <a:lnTo>
                  <a:pt x="107157" y="62508"/>
                </a:lnTo>
                <a:lnTo>
                  <a:pt x="107157" y="62508"/>
                </a:lnTo>
                <a:lnTo>
                  <a:pt x="107157" y="62508"/>
                </a:lnTo>
                <a:lnTo>
                  <a:pt x="107157" y="62508"/>
                </a:lnTo>
                <a:lnTo>
                  <a:pt x="107157" y="62508"/>
                </a:lnTo>
                <a:lnTo>
                  <a:pt x="107157" y="62508"/>
                </a:lnTo>
                <a:lnTo>
                  <a:pt x="107157" y="53578"/>
                </a:lnTo>
                <a:lnTo>
                  <a:pt x="116086" y="44648"/>
                </a:lnTo>
                <a:lnTo>
                  <a:pt x="116086" y="44648"/>
                </a:lnTo>
                <a:lnTo>
                  <a:pt x="116086" y="35718"/>
                </a:lnTo>
                <a:lnTo>
                  <a:pt x="116086" y="26789"/>
                </a:lnTo>
                <a:lnTo>
                  <a:pt x="116086" y="26789"/>
                </a:lnTo>
                <a:lnTo>
                  <a:pt x="116086" y="17859"/>
                </a:lnTo>
                <a:lnTo>
                  <a:pt x="116086" y="8929"/>
                </a:lnTo>
                <a:lnTo>
                  <a:pt x="116086" y="8929"/>
                </a:lnTo>
                <a:lnTo>
                  <a:pt x="107157" y="0"/>
                </a:lnTo>
                <a:lnTo>
                  <a:pt x="116086" y="0"/>
                </a:lnTo>
                <a:lnTo>
                  <a:pt x="107157" y="0"/>
                </a:lnTo>
                <a:lnTo>
                  <a:pt x="107157" y="0"/>
                </a:lnTo>
                <a:lnTo>
                  <a:pt x="98227" y="8929"/>
                </a:lnTo>
                <a:lnTo>
                  <a:pt x="89297" y="17859"/>
                </a:lnTo>
                <a:lnTo>
                  <a:pt x="89297" y="35718"/>
                </a:lnTo>
                <a:lnTo>
                  <a:pt x="80368" y="44648"/>
                </a:lnTo>
                <a:lnTo>
                  <a:pt x="80368" y="62508"/>
                </a:lnTo>
                <a:lnTo>
                  <a:pt x="71438" y="89297"/>
                </a:lnTo>
                <a:lnTo>
                  <a:pt x="71438" y="107156"/>
                </a:lnTo>
                <a:lnTo>
                  <a:pt x="62508" y="125015"/>
                </a:lnTo>
                <a:lnTo>
                  <a:pt x="62508" y="142875"/>
                </a:lnTo>
                <a:lnTo>
                  <a:pt x="62508" y="169664"/>
                </a:lnTo>
                <a:lnTo>
                  <a:pt x="62508" y="187523"/>
                </a:lnTo>
                <a:lnTo>
                  <a:pt x="62508" y="205383"/>
                </a:lnTo>
                <a:lnTo>
                  <a:pt x="53579" y="223242"/>
                </a:lnTo>
                <a:lnTo>
                  <a:pt x="53579" y="241101"/>
                </a:lnTo>
                <a:lnTo>
                  <a:pt x="53579" y="258961"/>
                </a:lnTo>
                <a:lnTo>
                  <a:pt x="53579" y="276820"/>
                </a:lnTo>
                <a:lnTo>
                  <a:pt x="53579" y="285750"/>
                </a:lnTo>
                <a:lnTo>
                  <a:pt x="53579" y="303609"/>
                </a:lnTo>
                <a:lnTo>
                  <a:pt x="44649" y="312539"/>
                </a:lnTo>
                <a:lnTo>
                  <a:pt x="44649" y="321468"/>
                </a:lnTo>
                <a:lnTo>
                  <a:pt x="44649" y="321468"/>
                </a:lnTo>
                <a:lnTo>
                  <a:pt x="35719" y="330398"/>
                </a:lnTo>
                <a:lnTo>
                  <a:pt x="26789" y="339328"/>
                </a:lnTo>
                <a:lnTo>
                  <a:pt x="26789" y="339328"/>
                </a:lnTo>
                <a:lnTo>
                  <a:pt x="17860" y="339328"/>
                </a:lnTo>
                <a:lnTo>
                  <a:pt x="17860" y="339328"/>
                </a:lnTo>
                <a:lnTo>
                  <a:pt x="8930" y="339328"/>
                </a:lnTo>
                <a:lnTo>
                  <a:pt x="8930" y="339328"/>
                </a:lnTo>
                <a:lnTo>
                  <a:pt x="8930" y="339328"/>
                </a:lnTo>
                <a:lnTo>
                  <a:pt x="0" y="339328"/>
                </a:lnTo>
                <a:lnTo>
                  <a:pt x="0" y="339328"/>
                </a:lnTo>
                <a:lnTo>
                  <a:pt x="0" y="330398"/>
                </a:lnTo>
                <a:lnTo>
                  <a:pt x="0" y="321468"/>
                </a:lnTo>
                <a:lnTo>
                  <a:pt x="8930" y="321468"/>
                </a:lnTo>
                <a:lnTo>
                  <a:pt x="8930" y="312539"/>
                </a:lnTo>
                <a:lnTo>
                  <a:pt x="17860" y="303609"/>
                </a:lnTo>
                <a:lnTo>
                  <a:pt x="17860" y="303609"/>
                </a:lnTo>
                <a:lnTo>
                  <a:pt x="17860" y="294679"/>
                </a:lnTo>
                <a:lnTo>
                  <a:pt x="26789" y="294679"/>
                </a:lnTo>
                <a:lnTo>
                  <a:pt x="26789" y="294679"/>
                </a:lnTo>
                <a:lnTo>
                  <a:pt x="26789" y="294679"/>
                </a:lnTo>
                <a:lnTo>
                  <a:pt x="35719" y="303609"/>
                </a:lnTo>
                <a:lnTo>
                  <a:pt x="35719" y="303609"/>
                </a:lnTo>
                <a:lnTo>
                  <a:pt x="44649" y="312539"/>
                </a:lnTo>
                <a:lnTo>
                  <a:pt x="53579" y="321468"/>
                </a:lnTo>
                <a:lnTo>
                  <a:pt x="53579" y="330398"/>
                </a:lnTo>
                <a:lnTo>
                  <a:pt x="62508" y="339328"/>
                </a:lnTo>
                <a:lnTo>
                  <a:pt x="71438" y="339328"/>
                </a:lnTo>
                <a:lnTo>
                  <a:pt x="71438" y="348258"/>
                </a:lnTo>
                <a:lnTo>
                  <a:pt x="80368" y="357187"/>
                </a:lnTo>
                <a:lnTo>
                  <a:pt x="80368" y="357187"/>
                </a:lnTo>
                <a:lnTo>
                  <a:pt x="89297" y="366117"/>
                </a:lnTo>
                <a:lnTo>
                  <a:pt x="89297" y="366117"/>
                </a:lnTo>
                <a:lnTo>
                  <a:pt x="98227" y="366117"/>
                </a:lnTo>
                <a:lnTo>
                  <a:pt x="98227" y="375047"/>
                </a:lnTo>
                <a:lnTo>
                  <a:pt x="107157" y="375047"/>
                </a:lnTo>
                <a:lnTo>
                  <a:pt x="107157" y="375047"/>
                </a:lnTo>
                <a:lnTo>
                  <a:pt x="116086" y="375047"/>
                </a:lnTo>
                <a:lnTo>
                  <a:pt x="116086" y="375047"/>
                </a:lnTo>
                <a:lnTo>
                  <a:pt x="116086" y="366117"/>
                </a:lnTo>
                <a:lnTo>
                  <a:pt x="116086" y="366117"/>
                </a:lnTo>
                <a:lnTo>
                  <a:pt x="116086" y="36611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9" name="Freeform 118"/>
          <p:cNvSpPr/>
          <p:nvPr/>
        </p:nvSpPr>
        <p:spPr bwMode="auto">
          <a:xfrm>
            <a:off x="7840266" y="3330773"/>
            <a:ext cx="71438" cy="8931"/>
          </a:xfrm>
          <a:custGeom>
            <a:avLst/>
            <a:gdLst/>
            <a:ahLst/>
            <a:cxnLst/>
            <a:rect l="0" t="0" r="0" b="0"/>
            <a:pathLst>
              <a:path w="71438" h="8931">
                <a:moveTo>
                  <a:pt x="0" y="0"/>
                </a:moveTo>
                <a:lnTo>
                  <a:pt x="0" y="0"/>
                </a:lnTo>
                <a:lnTo>
                  <a:pt x="17859" y="8930"/>
                </a:lnTo>
                <a:lnTo>
                  <a:pt x="17859" y="8930"/>
                </a:lnTo>
                <a:lnTo>
                  <a:pt x="35718" y="8930"/>
                </a:lnTo>
                <a:lnTo>
                  <a:pt x="44648" y="8930"/>
                </a:lnTo>
                <a:lnTo>
                  <a:pt x="62507" y="8930"/>
                </a:lnTo>
                <a:lnTo>
                  <a:pt x="71437" y="8930"/>
                </a:lnTo>
                <a:lnTo>
                  <a:pt x="71437" y="8930"/>
                </a:lnTo>
                <a:lnTo>
                  <a:pt x="71437" y="893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0" name="Freeform 119"/>
          <p:cNvSpPr/>
          <p:nvPr/>
        </p:nvSpPr>
        <p:spPr bwMode="auto">
          <a:xfrm>
            <a:off x="7831336" y="3295054"/>
            <a:ext cx="35720" cy="17861"/>
          </a:xfrm>
          <a:custGeom>
            <a:avLst/>
            <a:gdLst/>
            <a:ahLst/>
            <a:cxnLst/>
            <a:rect l="0" t="0" r="0" b="0"/>
            <a:pathLst>
              <a:path w="35720" h="17861">
                <a:moveTo>
                  <a:pt x="0" y="0"/>
                </a:moveTo>
                <a:lnTo>
                  <a:pt x="0" y="0"/>
                </a:lnTo>
                <a:lnTo>
                  <a:pt x="0" y="0"/>
                </a:lnTo>
                <a:lnTo>
                  <a:pt x="8930" y="0"/>
                </a:lnTo>
                <a:lnTo>
                  <a:pt x="17859" y="8930"/>
                </a:lnTo>
                <a:lnTo>
                  <a:pt x="35719" y="17860"/>
                </a:lnTo>
                <a:lnTo>
                  <a:pt x="35719" y="17860"/>
                </a:lnTo>
                <a:lnTo>
                  <a:pt x="35719" y="1786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1" name="Freeform 120"/>
          <p:cNvSpPr/>
          <p:nvPr/>
        </p:nvSpPr>
        <p:spPr bwMode="auto">
          <a:xfrm>
            <a:off x="7822406" y="3750468"/>
            <a:ext cx="1125141" cy="80369"/>
          </a:xfrm>
          <a:custGeom>
            <a:avLst/>
            <a:gdLst/>
            <a:ahLst/>
            <a:cxnLst/>
            <a:rect l="0" t="0" r="0" b="0"/>
            <a:pathLst>
              <a:path w="1125141" h="80369">
                <a:moveTo>
                  <a:pt x="0" y="53578"/>
                </a:moveTo>
                <a:lnTo>
                  <a:pt x="0" y="53578"/>
                </a:lnTo>
                <a:lnTo>
                  <a:pt x="0" y="53578"/>
                </a:lnTo>
                <a:lnTo>
                  <a:pt x="0" y="53578"/>
                </a:lnTo>
                <a:lnTo>
                  <a:pt x="0" y="62508"/>
                </a:lnTo>
                <a:lnTo>
                  <a:pt x="0" y="62508"/>
                </a:lnTo>
                <a:lnTo>
                  <a:pt x="0" y="71438"/>
                </a:lnTo>
                <a:lnTo>
                  <a:pt x="0" y="71438"/>
                </a:lnTo>
                <a:lnTo>
                  <a:pt x="0" y="71438"/>
                </a:lnTo>
                <a:lnTo>
                  <a:pt x="0" y="71438"/>
                </a:lnTo>
                <a:lnTo>
                  <a:pt x="8930" y="71438"/>
                </a:lnTo>
                <a:lnTo>
                  <a:pt x="8930" y="71438"/>
                </a:lnTo>
                <a:lnTo>
                  <a:pt x="8930" y="71438"/>
                </a:lnTo>
                <a:lnTo>
                  <a:pt x="17860" y="71438"/>
                </a:lnTo>
                <a:lnTo>
                  <a:pt x="17860" y="71438"/>
                </a:lnTo>
                <a:lnTo>
                  <a:pt x="26789" y="71438"/>
                </a:lnTo>
                <a:lnTo>
                  <a:pt x="26789" y="71438"/>
                </a:lnTo>
                <a:lnTo>
                  <a:pt x="26789" y="80368"/>
                </a:lnTo>
                <a:lnTo>
                  <a:pt x="26789" y="80368"/>
                </a:lnTo>
                <a:lnTo>
                  <a:pt x="35719" y="80368"/>
                </a:lnTo>
                <a:lnTo>
                  <a:pt x="44649" y="80368"/>
                </a:lnTo>
                <a:lnTo>
                  <a:pt x="44649" y="80368"/>
                </a:lnTo>
                <a:lnTo>
                  <a:pt x="53578" y="80368"/>
                </a:lnTo>
                <a:lnTo>
                  <a:pt x="62508" y="80368"/>
                </a:lnTo>
                <a:lnTo>
                  <a:pt x="62508" y="80368"/>
                </a:lnTo>
                <a:lnTo>
                  <a:pt x="71438" y="71438"/>
                </a:lnTo>
                <a:lnTo>
                  <a:pt x="80367" y="80368"/>
                </a:lnTo>
                <a:lnTo>
                  <a:pt x="89297" y="80368"/>
                </a:lnTo>
                <a:lnTo>
                  <a:pt x="98227" y="80368"/>
                </a:lnTo>
                <a:lnTo>
                  <a:pt x="98227" y="80368"/>
                </a:lnTo>
                <a:lnTo>
                  <a:pt x="107157" y="80368"/>
                </a:lnTo>
                <a:lnTo>
                  <a:pt x="116086" y="80368"/>
                </a:lnTo>
                <a:lnTo>
                  <a:pt x="125016" y="80368"/>
                </a:lnTo>
                <a:lnTo>
                  <a:pt x="133946" y="80368"/>
                </a:lnTo>
                <a:lnTo>
                  <a:pt x="133946" y="80368"/>
                </a:lnTo>
                <a:lnTo>
                  <a:pt x="142875" y="80368"/>
                </a:lnTo>
                <a:lnTo>
                  <a:pt x="151805" y="80368"/>
                </a:lnTo>
                <a:lnTo>
                  <a:pt x="160735" y="80368"/>
                </a:lnTo>
                <a:lnTo>
                  <a:pt x="169664" y="80368"/>
                </a:lnTo>
                <a:lnTo>
                  <a:pt x="178594" y="80368"/>
                </a:lnTo>
                <a:lnTo>
                  <a:pt x="187524" y="80368"/>
                </a:lnTo>
                <a:lnTo>
                  <a:pt x="196453" y="80368"/>
                </a:lnTo>
                <a:lnTo>
                  <a:pt x="205383" y="71438"/>
                </a:lnTo>
                <a:lnTo>
                  <a:pt x="223242" y="71438"/>
                </a:lnTo>
                <a:lnTo>
                  <a:pt x="232172" y="71438"/>
                </a:lnTo>
                <a:lnTo>
                  <a:pt x="241102" y="71438"/>
                </a:lnTo>
                <a:lnTo>
                  <a:pt x="250032" y="71438"/>
                </a:lnTo>
                <a:lnTo>
                  <a:pt x="267891" y="71438"/>
                </a:lnTo>
                <a:lnTo>
                  <a:pt x="276821" y="71438"/>
                </a:lnTo>
                <a:lnTo>
                  <a:pt x="285750" y="62508"/>
                </a:lnTo>
                <a:lnTo>
                  <a:pt x="303610" y="62508"/>
                </a:lnTo>
                <a:lnTo>
                  <a:pt x="312539" y="62508"/>
                </a:lnTo>
                <a:lnTo>
                  <a:pt x="330399" y="62508"/>
                </a:lnTo>
                <a:lnTo>
                  <a:pt x="348258" y="53578"/>
                </a:lnTo>
                <a:lnTo>
                  <a:pt x="357188" y="53578"/>
                </a:lnTo>
                <a:lnTo>
                  <a:pt x="375046" y="53578"/>
                </a:lnTo>
                <a:lnTo>
                  <a:pt x="383976" y="53578"/>
                </a:lnTo>
                <a:lnTo>
                  <a:pt x="401835" y="53578"/>
                </a:lnTo>
                <a:lnTo>
                  <a:pt x="410765" y="53578"/>
                </a:lnTo>
                <a:lnTo>
                  <a:pt x="428624" y="53578"/>
                </a:lnTo>
                <a:lnTo>
                  <a:pt x="446484" y="44649"/>
                </a:lnTo>
                <a:lnTo>
                  <a:pt x="464343" y="44649"/>
                </a:lnTo>
                <a:lnTo>
                  <a:pt x="473273" y="44649"/>
                </a:lnTo>
                <a:lnTo>
                  <a:pt x="491132" y="44649"/>
                </a:lnTo>
                <a:lnTo>
                  <a:pt x="508992" y="35719"/>
                </a:lnTo>
                <a:lnTo>
                  <a:pt x="526851" y="35719"/>
                </a:lnTo>
                <a:lnTo>
                  <a:pt x="544710" y="35719"/>
                </a:lnTo>
                <a:lnTo>
                  <a:pt x="562570" y="35719"/>
                </a:lnTo>
                <a:lnTo>
                  <a:pt x="580429" y="35719"/>
                </a:lnTo>
                <a:lnTo>
                  <a:pt x="598289" y="35719"/>
                </a:lnTo>
                <a:lnTo>
                  <a:pt x="616148" y="35719"/>
                </a:lnTo>
                <a:lnTo>
                  <a:pt x="634007" y="26789"/>
                </a:lnTo>
                <a:lnTo>
                  <a:pt x="651867" y="26789"/>
                </a:lnTo>
                <a:lnTo>
                  <a:pt x="669726" y="26789"/>
                </a:lnTo>
                <a:lnTo>
                  <a:pt x="687585" y="26789"/>
                </a:lnTo>
                <a:lnTo>
                  <a:pt x="705445" y="26789"/>
                </a:lnTo>
                <a:lnTo>
                  <a:pt x="723304" y="17860"/>
                </a:lnTo>
                <a:lnTo>
                  <a:pt x="741164" y="17860"/>
                </a:lnTo>
                <a:lnTo>
                  <a:pt x="759023" y="17860"/>
                </a:lnTo>
                <a:lnTo>
                  <a:pt x="776882" y="17860"/>
                </a:lnTo>
                <a:lnTo>
                  <a:pt x="803671" y="8930"/>
                </a:lnTo>
                <a:lnTo>
                  <a:pt x="821531" y="8930"/>
                </a:lnTo>
                <a:lnTo>
                  <a:pt x="839390" y="8930"/>
                </a:lnTo>
                <a:lnTo>
                  <a:pt x="857249" y="8930"/>
                </a:lnTo>
                <a:lnTo>
                  <a:pt x="884039" y="0"/>
                </a:lnTo>
                <a:lnTo>
                  <a:pt x="901898" y="0"/>
                </a:lnTo>
                <a:lnTo>
                  <a:pt x="919757" y="0"/>
                </a:lnTo>
                <a:lnTo>
                  <a:pt x="937617" y="0"/>
                </a:lnTo>
                <a:lnTo>
                  <a:pt x="964406" y="0"/>
                </a:lnTo>
                <a:lnTo>
                  <a:pt x="982265" y="0"/>
                </a:lnTo>
                <a:lnTo>
                  <a:pt x="1000124" y="0"/>
                </a:lnTo>
                <a:lnTo>
                  <a:pt x="1017984" y="0"/>
                </a:lnTo>
                <a:lnTo>
                  <a:pt x="1026914" y="0"/>
                </a:lnTo>
                <a:lnTo>
                  <a:pt x="1044773" y="0"/>
                </a:lnTo>
                <a:lnTo>
                  <a:pt x="1044773" y="8930"/>
                </a:lnTo>
                <a:lnTo>
                  <a:pt x="1053703" y="8930"/>
                </a:lnTo>
                <a:lnTo>
                  <a:pt x="1071562" y="8930"/>
                </a:lnTo>
                <a:lnTo>
                  <a:pt x="1071562" y="8930"/>
                </a:lnTo>
                <a:lnTo>
                  <a:pt x="1080492" y="8930"/>
                </a:lnTo>
                <a:lnTo>
                  <a:pt x="1089421" y="17860"/>
                </a:lnTo>
                <a:lnTo>
                  <a:pt x="1098351" y="17860"/>
                </a:lnTo>
                <a:lnTo>
                  <a:pt x="1107281" y="26789"/>
                </a:lnTo>
                <a:lnTo>
                  <a:pt x="1107281" y="26789"/>
                </a:lnTo>
                <a:lnTo>
                  <a:pt x="1116210" y="26789"/>
                </a:lnTo>
                <a:lnTo>
                  <a:pt x="1125140" y="35719"/>
                </a:lnTo>
                <a:lnTo>
                  <a:pt x="1125140" y="35719"/>
                </a:lnTo>
                <a:lnTo>
                  <a:pt x="1125140" y="3571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2" name="Freeform 121"/>
          <p:cNvSpPr/>
          <p:nvPr/>
        </p:nvSpPr>
        <p:spPr bwMode="auto">
          <a:xfrm>
            <a:off x="4697016" y="4205882"/>
            <a:ext cx="250032" cy="35720"/>
          </a:xfrm>
          <a:custGeom>
            <a:avLst/>
            <a:gdLst/>
            <a:ahLst/>
            <a:cxnLst/>
            <a:rect l="0" t="0" r="0" b="0"/>
            <a:pathLst>
              <a:path w="250032" h="35720">
                <a:moveTo>
                  <a:pt x="0" y="0"/>
                </a:moveTo>
                <a:lnTo>
                  <a:pt x="0" y="0"/>
                </a:lnTo>
                <a:lnTo>
                  <a:pt x="0" y="0"/>
                </a:lnTo>
                <a:lnTo>
                  <a:pt x="8929" y="0"/>
                </a:lnTo>
                <a:lnTo>
                  <a:pt x="17859" y="0"/>
                </a:lnTo>
                <a:lnTo>
                  <a:pt x="26789" y="0"/>
                </a:lnTo>
                <a:lnTo>
                  <a:pt x="35718" y="0"/>
                </a:lnTo>
                <a:lnTo>
                  <a:pt x="53578" y="0"/>
                </a:lnTo>
                <a:lnTo>
                  <a:pt x="62507" y="0"/>
                </a:lnTo>
                <a:lnTo>
                  <a:pt x="80367" y="0"/>
                </a:lnTo>
                <a:lnTo>
                  <a:pt x="89297" y="0"/>
                </a:lnTo>
                <a:lnTo>
                  <a:pt x="98226" y="8930"/>
                </a:lnTo>
                <a:lnTo>
                  <a:pt x="116086" y="8930"/>
                </a:lnTo>
                <a:lnTo>
                  <a:pt x="125015" y="8930"/>
                </a:lnTo>
                <a:lnTo>
                  <a:pt x="142875" y="17860"/>
                </a:lnTo>
                <a:lnTo>
                  <a:pt x="151804" y="17860"/>
                </a:lnTo>
                <a:lnTo>
                  <a:pt x="160734" y="17860"/>
                </a:lnTo>
                <a:lnTo>
                  <a:pt x="169664" y="17860"/>
                </a:lnTo>
                <a:lnTo>
                  <a:pt x="187523" y="17860"/>
                </a:lnTo>
                <a:lnTo>
                  <a:pt x="196453" y="17860"/>
                </a:lnTo>
                <a:lnTo>
                  <a:pt x="196453" y="26789"/>
                </a:lnTo>
                <a:lnTo>
                  <a:pt x="205382" y="26789"/>
                </a:lnTo>
                <a:lnTo>
                  <a:pt x="205382" y="26789"/>
                </a:lnTo>
                <a:lnTo>
                  <a:pt x="214312" y="26789"/>
                </a:lnTo>
                <a:lnTo>
                  <a:pt x="214312" y="35719"/>
                </a:lnTo>
                <a:lnTo>
                  <a:pt x="223242" y="35719"/>
                </a:lnTo>
                <a:lnTo>
                  <a:pt x="223242" y="35719"/>
                </a:lnTo>
                <a:lnTo>
                  <a:pt x="232172" y="35719"/>
                </a:lnTo>
                <a:lnTo>
                  <a:pt x="241101" y="35719"/>
                </a:lnTo>
                <a:lnTo>
                  <a:pt x="241101" y="35719"/>
                </a:lnTo>
                <a:lnTo>
                  <a:pt x="241101" y="35719"/>
                </a:lnTo>
                <a:lnTo>
                  <a:pt x="250031" y="35719"/>
                </a:lnTo>
                <a:lnTo>
                  <a:pt x="250031" y="35719"/>
                </a:lnTo>
                <a:lnTo>
                  <a:pt x="250031" y="35719"/>
                </a:lnTo>
                <a:lnTo>
                  <a:pt x="250031" y="3571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 name="Freeform 122"/>
          <p:cNvSpPr/>
          <p:nvPr/>
        </p:nvSpPr>
        <p:spPr bwMode="auto">
          <a:xfrm>
            <a:off x="4822031" y="4170164"/>
            <a:ext cx="35720" cy="348258"/>
          </a:xfrm>
          <a:custGeom>
            <a:avLst/>
            <a:gdLst/>
            <a:ahLst/>
            <a:cxnLst/>
            <a:rect l="0" t="0" r="0" b="0"/>
            <a:pathLst>
              <a:path w="35720" h="348258">
                <a:moveTo>
                  <a:pt x="0" y="0"/>
                </a:moveTo>
                <a:lnTo>
                  <a:pt x="0" y="0"/>
                </a:lnTo>
                <a:lnTo>
                  <a:pt x="0" y="0"/>
                </a:lnTo>
                <a:lnTo>
                  <a:pt x="0" y="0"/>
                </a:lnTo>
                <a:lnTo>
                  <a:pt x="0" y="8929"/>
                </a:lnTo>
                <a:lnTo>
                  <a:pt x="0" y="26789"/>
                </a:lnTo>
                <a:lnTo>
                  <a:pt x="0" y="53578"/>
                </a:lnTo>
                <a:lnTo>
                  <a:pt x="0" y="71437"/>
                </a:lnTo>
                <a:lnTo>
                  <a:pt x="8930" y="98226"/>
                </a:lnTo>
                <a:lnTo>
                  <a:pt x="8930" y="125015"/>
                </a:lnTo>
                <a:lnTo>
                  <a:pt x="17860" y="151804"/>
                </a:lnTo>
                <a:lnTo>
                  <a:pt x="17860" y="178593"/>
                </a:lnTo>
                <a:lnTo>
                  <a:pt x="17860" y="214312"/>
                </a:lnTo>
                <a:lnTo>
                  <a:pt x="17860" y="241101"/>
                </a:lnTo>
                <a:lnTo>
                  <a:pt x="17860" y="267890"/>
                </a:lnTo>
                <a:lnTo>
                  <a:pt x="17860" y="285750"/>
                </a:lnTo>
                <a:lnTo>
                  <a:pt x="26789" y="312539"/>
                </a:lnTo>
                <a:lnTo>
                  <a:pt x="26789" y="330398"/>
                </a:lnTo>
                <a:lnTo>
                  <a:pt x="26789" y="339328"/>
                </a:lnTo>
                <a:lnTo>
                  <a:pt x="35719" y="348257"/>
                </a:lnTo>
                <a:lnTo>
                  <a:pt x="35719" y="34825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4" name="Freeform 123"/>
          <p:cNvSpPr/>
          <p:nvPr/>
        </p:nvSpPr>
        <p:spPr bwMode="auto">
          <a:xfrm>
            <a:off x="4982766" y="4161234"/>
            <a:ext cx="241102" cy="312540"/>
          </a:xfrm>
          <a:custGeom>
            <a:avLst/>
            <a:gdLst/>
            <a:ahLst/>
            <a:cxnLst/>
            <a:rect l="0" t="0" r="0" b="0"/>
            <a:pathLst>
              <a:path w="241102" h="312540">
                <a:moveTo>
                  <a:pt x="196453" y="8930"/>
                </a:moveTo>
                <a:lnTo>
                  <a:pt x="196453" y="8930"/>
                </a:lnTo>
                <a:lnTo>
                  <a:pt x="196453" y="8930"/>
                </a:lnTo>
                <a:lnTo>
                  <a:pt x="196453" y="0"/>
                </a:lnTo>
                <a:lnTo>
                  <a:pt x="187523" y="0"/>
                </a:lnTo>
                <a:lnTo>
                  <a:pt x="187523" y="0"/>
                </a:lnTo>
                <a:lnTo>
                  <a:pt x="169664" y="0"/>
                </a:lnTo>
                <a:lnTo>
                  <a:pt x="160734" y="8930"/>
                </a:lnTo>
                <a:lnTo>
                  <a:pt x="142875" y="17859"/>
                </a:lnTo>
                <a:lnTo>
                  <a:pt x="125015" y="35719"/>
                </a:lnTo>
                <a:lnTo>
                  <a:pt x="98226" y="53578"/>
                </a:lnTo>
                <a:lnTo>
                  <a:pt x="71437" y="71437"/>
                </a:lnTo>
                <a:lnTo>
                  <a:pt x="53578" y="89297"/>
                </a:lnTo>
                <a:lnTo>
                  <a:pt x="35718" y="116086"/>
                </a:lnTo>
                <a:lnTo>
                  <a:pt x="26789" y="133945"/>
                </a:lnTo>
                <a:lnTo>
                  <a:pt x="17859" y="151805"/>
                </a:lnTo>
                <a:lnTo>
                  <a:pt x="8929" y="178594"/>
                </a:lnTo>
                <a:lnTo>
                  <a:pt x="0" y="196453"/>
                </a:lnTo>
                <a:lnTo>
                  <a:pt x="0" y="214312"/>
                </a:lnTo>
                <a:lnTo>
                  <a:pt x="8929" y="232172"/>
                </a:lnTo>
                <a:lnTo>
                  <a:pt x="8929" y="250031"/>
                </a:lnTo>
                <a:lnTo>
                  <a:pt x="17859" y="258961"/>
                </a:lnTo>
                <a:lnTo>
                  <a:pt x="35718" y="276820"/>
                </a:lnTo>
                <a:lnTo>
                  <a:pt x="44648" y="285750"/>
                </a:lnTo>
                <a:lnTo>
                  <a:pt x="62507" y="294680"/>
                </a:lnTo>
                <a:lnTo>
                  <a:pt x="80367" y="303609"/>
                </a:lnTo>
                <a:lnTo>
                  <a:pt x="98226" y="312539"/>
                </a:lnTo>
                <a:lnTo>
                  <a:pt x="116086" y="312539"/>
                </a:lnTo>
                <a:lnTo>
                  <a:pt x="142875" y="312539"/>
                </a:lnTo>
                <a:lnTo>
                  <a:pt x="151804" y="312539"/>
                </a:lnTo>
                <a:lnTo>
                  <a:pt x="169664" y="312539"/>
                </a:lnTo>
                <a:lnTo>
                  <a:pt x="187523" y="312539"/>
                </a:lnTo>
                <a:lnTo>
                  <a:pt x="205382" y="312539"/>
                </a:lnTo>
                <a:lnTo>
                  <a:pt x="223242" y="312539"/>
                </a:lnTo>
                <a:lnTo>
                  <a:pt x="232172" y="312539"/>
                </a:lnTo>
                <a:lnTo>
                  <a:pt x="241101" y="312539"/>
                </a:lnTo>
                <a:lnTo>
                  <a:pt x="241101" y="31253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5" name="Freeform 124"/>
          <p:cNvSpPr/>
          <p:nvPr/>
        </p:nvSpPr>
        <p:spPr bwMode="auto">
          <a:xfrm>
            <a:off x="5438180" y="4268390"/>
            <a:ext cx="160735" cy="8931"/>
          </a:xfrm>
          <a:custGeom>
            <a:avLst/>
            <a:gdLst/>
            <a:ahLst/>
            <a:cxnLst/>
            <a:rect l="0" t="0" r="0" b="0"/>
            <a:pathLst>
              <a:path w="160735" h="8931">
                <a:moveTo>
                  <a:pt x="0" y="8930"/>
                </a:moveTo>
                <a:lnTo>
                  <a:pt x="0" y="8930"/>
                </a:lnTo>
                <a:lnTo>
                  <a:pt x="8929" y="8930"/>
                </a:lnTo>
                <a:lnTo>
                  <a:pt x="17859" y="0"/>
                </a:lnTo>
                <a:lnTo>
                  <a:pt x="26789" y="0"/>
                </a:lnTo>
                <a:lnTo>
                  <a:pt x="44648" y="0"/>
                </a:lnTo>
                <a:lnTo>
                  <a:pt x="62508" y="0"/>
                </a:lnTo>
                <a:lnTo>
                  <a:pt x="80367" y="0"/>
                </a:lnTo>
                <a:lnTo>
                  <a:pt x="89297" y="0"/>
                </a:lnTo>
                <a:lnTo>
                  <a:pt x="98226" y="0"/>
                </a:lnTo>
                <a:lnTo>
                  <a:pt x="116086" y="0"/>
                </a:lnTo>
                <a:lnTo>
                  <a:pt x="125015" y="0"/>
                </a:lnTo>
                <a:lnTo>
                  <a:pt x="133945" y="0"/>
                </a:lnTo>
                <a:lnTo>
                  <a:pt x="151804" y="8930"/>
                </a:lnTo>
                <a:lnTo>
                  <a:pt x="151804" y="8930"/>
                </a:lnTo>
                <a:lnTo>
                  <a:pt x="160734" y="8930"/>
                </a:lnTo>
                <a:lnTo>
                  <a:pt x="160734" y="893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6" name="Freeform 125"/>
          <p:cNvSpPr/>
          <p:nvPr/>
        </p:nvSpPr>
        <p:spPr bwMode="auto">
          <a:xfrm>
            <a:off x="5473898" y="4446984"/>
            <a:ext cx="160736" cy="26790"/>
          </a:xfrm>
          <a:custGeom>
            <a:avLst/>
            <a:gdLst/>
            <a:ahLst/>
            <a:cxnLst/>
            <a:rect l="0" t="0" r="0" b="0"/>
            <a:pathLst>
              <a:path w="160736" h="26790">
                <a:moveTo>
                  <a:pt x="0" y="0"/>
                </a:moveTo>
                <a:lnTo>
                  <a:pt x="8930" y="0"/>
                </a:lnTo>
                <a:lnTo>
                  <a:pt x="17860" y="0"/>
                </a:lnTo>
                <a:lnTo>
                  <a:pt x="17860" y="0"/>
                </a:lnTo>
                <a:lnTo>
                  <a:pt x="35719" y="0"/>
                </a:lnTo>
                <a:lnTo>
                  <a:pt x="44649" y="0"/>
                </a:lnTo>
                <a:lnTo>
                  <a:pt x="62508" y="8930"/>
                </a:lnTo>
                <a:lnTo>
                  <a:pt x="80368" y="8930"/>
                </a:lnTo>
                <a:lnTo>
                  <a:pt x="98227" y="17859"/>
                </a:lnTo>
                <a:lnTo>
                  <a:pt x="116086" y="17859"/>
                </a:lnTo>
                <a:lnTo>
                  <a:pt x="133946" y="17859"/>
                </a:lnTo>
                <a:lnTo>
                  <a:pt x="142875" y="26789"/>
                </a:lnTo>
                <a:lnTo>
                  <a:pt x="160735" y="26789"/>
                </a:lnTo>
                <a:lnTo>
                  <a:pt x="160735" y="26789"/>
                </a:lnTo>
                <a:lnTo>
                  <a:pt x="160735" y="2678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7" name="Freeform 126"/>
          <p:cNvSpPr/>
          <p:nvPr/>
        </p:nvSpPr>
        <p:spPr bwMode="auto">
          <a:xfrm>
            <a:off x="5688211" y="4000500"/>
            <a:ext cx="125017" cy="642938"/>
          </a:xfrm>
          <a:custGeom>
            <a:avLst/>
            <a:gdLst/>
            <a:ahLst/>
            <a:cxnLst/>
            <a:rect l="0" t="0" r="0" b="0"/>
            <a:pathLst>
              <a:path w="125017" h="642938">
                <a:moveTo>
                  <a:pt x="125016" y="0"/>
                </a:moveTo>
                <a:lnTo>
                  <a:pt x="125016" y="0"/>
                </a:lnTo>
                <a:lnTo>
                  <a:pt x="116086" y="8929"/>
                </a:lnTo>
                <a:lnTo>
                  <a:pt x="116086" y="8929"/>
                </a:lnTo>
                <a:lnTo>
                  <a:pt x="107156" y="17859"/>
                </a:lnTo>
                <a:lnTo>
                  <a:pt x="98227" y="26789"/>
                </a:lnTo>
                <a:lnTo>
                  <a:pt x="89297" y="35718"/>
                </a:lnTo>
                <a:lnTo>
                  <a:pt x="71437" y="53578"/>
                </a:lnTo>
                <a:lnTo>
                  <a:pt x="62508" y="71437"/>
                </a:lnTo>
                <a:lnTo>
                  <a:pt x="53578" y="89296"/>
                </a:lnTo>
                <a:lnTo>
                  <a:pt x="44648" y="116086"/>
                </a:lnTo>
                <a:lnTo>
                  <a:pt x="35719" y="142875"/>
                </a:lnTo>
                <a:lnTo>
                  <a:pt x="26789" y="169664"/>
                </a:lnTo>
                <a:lnTo>
                  <a:pt x="17859" y="196453"/>
                </a:lnTo>
                <a:lnTo>
                  <a:pt x="8930" y="232171"/>
                </a:lnTo>
                <a:lnTo>
                  <a:pt x="8930" y="258961"/>
                </a:lnTo>
                <a:lnTo>
                  <a:pt x="0" y="285750"/>
                </a:lnTo>
                <a:lnTo>
                  <a:pt x="0" y="321468"/>
                </a:lnTo>
                <a:lnTo>
                  <a:pt x="0" y="357187"/>
                </a:lnTo>
                <a:lnTo>
                  <a:pt x="8930" y="383976"/>
                </a:lnTo>
                <a:lnTo>
                  <a:pt x="8930" y="419695"/>
                </a:lnTo>
                <a:lnTo>
                  <a:pt x="17859" y="446484"/>
                </a:lnTo>
                <a:lnTo>
                  <a:pt x="26789" y="473273"/>
                </a:lnTo>
                <a:lnTo>
                  <a:pt x="35719" y="491132"/>
                </a:lnTo>
                <a:lnTo>
                  <a:pt x="44648" y="517921"/>
                </a:lnTo>
                <a:lnTo>
                  <a:pt x="53578" y="535781"/>
                </a:lnTo>
                <a:lnTo>
                  <a:pt x="62508" y="553640"/>
                </a:lnTo>
                <a:lnTo>
                  <a:pt x="71437" y="571500"/>
                </a:lnTo>
                <a:lnTo>
                  <a:pt x="80367" y="589359"/>
                </a:lnTo>
                <a:lnTo>
                  <a:pt x="89297" y="607218"/>
                </a:lnTo>
                <a:lnTo>
                  <a:pt x="107156" y="616148"/>
                </a:lnTo>
                <a:lnTo>
                  <a:pt x="107156" y="634007"/>
                </a:lnTo>
                <a:lnTo>
                  <a:pt x="116086" y="642937"/>
                </a:lnTo>
                <a:lnTo>
                  <a:pt x="116086" y="642937"/>
                </a:lnTo>
                <a:lnTo>
                  <a:pt x="116086" y="64293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8" name="Freeform 127"/>
          <p:cNvSpPr/>
          <p:nvPr/>
        </p:nvSpPr>
        <p:spPr bwMode="auto">
          <a:xfrm>
            <a:off x="5848945" y="4080867"/>
            <a:ext cx="160736" cy="321470"/>
          </a:xfrm>
          <a:custGeom>
            <a:avLst/>
            <a:gdLst/>
            <a:ahLst/>
            <a:cxnLst/>
            <a:rect l="0" t="0" r="0" b="0"/>
            <a:pathLst>
              <a:path w="160736" h="321470">
                <a:moveTo>
                  <a:pt x="98227" y="0"/>
                </a:moveTo>
                <a:lnTo>
                  <a:pt x="107157" y="0"/>
                </a:lnTo>
                <a:lnTo>
                  <a:pt x="107157" y="0"/>
                </a:lnTo>
                <a:lnTo>
                  <a:pt x="107157" y="0"/>
                </a:lnTo>
                <a:lnTo>
                  <a:pt x="116086" y="0"/>
                </a:lnTo>
                <a:lnTo>
                  <a:pt x="125016" y="0"/>
                </a:lnTo>
                <a:lnTo>
                  <a:pt x="133946" y="0"/>
                </a:lnTo>
                <a:lnTo>
                  <a:pt x="133946" y="0"/>
                </a:lnTo>
                <a:lnTo>
                  <a:pt x="142875" y="8929"/>
                </a:lnTo>
                <a:lnTo>
                  <a:pt x="142875" y="8929"/>
                </a:lnTo>
                <a:lnTo>
                  <a:pt x="151805" y="8929"/>
                </a:lnTo>
                <a:lnTo>
                  <a:pt x="151805" y="8929"/>
                </a:lnTo>
                <a:lnTo>
                  <a:pt x="160735" y="8929"/>
                </a:lnTo>
                <a:lnTo>
                  <a:pt x="160735" y="8929"/>
                </a:lnTo>
                <a:lnTo>
                  <a:pt x="160735" y="17859"/>
                </a:lnTo>
                <a:lnTo>
                  <a:pt x="160735" y="17859"/>
                </a:lnTo>
                <a:lnTo>
                  <a:pt x="151805" y="17859"/>
                </a:lnTo>
                <a:lnTo>
                  <a:pt x="151805" y="17859"/>
                </a:lnTo>
                <a:lnTo>
                  <a:pt x="142875" y="17859"/>
                </a:lnTo>
                <a:lnTo>
                  <a:pt x="133946" y="17859"/>
                </a:lnTo>
                <a:lnTo>
                  <a:pt x="125016" y="17859"/>
                </a:lnTo>
                <a:lnTo>
                  <a:pt x="116086" y="17859"/>
                </a:lnTo>
                <a:lnTo>
                  <a:pt x="107157" y="17859"/>
                </a:lnTo>
                <a:lnTo>
                  <a:pt x="98227" y="26789"/>
                </a:lnTo>
                <a:lnTo>
                  <a:pt x="89297" y="26789"/>
                </a:lnTo>
                <a:lnTo>
                  <a:pt x="80368" y="35719"/>
                </a:lnTo>
                <a:lnTo>
                  <a:pt x="71438" y="44648"/>
                </a:lnTo>
                <a:lnTo>
                  <a:pt x="62508" y="44648"/>
                </a:lnTo>
                <a:lnTo>
                  <a:pt x="53578" y="53578"/>
                </a:lnTo>
                <a:lnTo>
                  <a:pt x="44649" y="62508"/>
                </a:lnTo>
                <a:lnTo>
                  <a:pt x="44649" y="71437"/>
                </a:lnTo>
                <a:lnTo>
                  <a:pt x="35719" y="71437"/>
                </a:lnTo>
                <a:lnTo>
                  <a:pt x="35719" y="80367"/>
                </a:lnTo>
                <a:lnTo>
                  <a:pt x="44649" y="89297"/>
                </a:lnTo>
                <a:lnTo>
                  <a:pt x="44649" y="98226"/>
                </a:lnTo>
                <a:lnTo>
                  <a:pt x="53578" y="107156"/>
                </a:lnTo>
                <a:lnTo>
                  <a:pt x="53578" y="116086"/>
                </a:lnTo>
                <a:lnTo>
                  <a:pt x="62508" y="125015"/>
                </a:lnTo>
                <a:lnTo>
                  <a:pt x="71438" y="125015"/>
                </a:lnTo>
                <a:lnTo>
                  <a:pt x="80368" y="133945"/>
                </a:lnTo>
                <a:lnTo>
                  <a:pt x="89297" y="142875"/>
                </a:lnTo>
                <a:lnTo>
                  <a:pt x="98227" y="151804"/>
                </a:lnTo>
                <a:lnTo>
                  <a:pt x="107157" y="160734"/>
                </a:lnTo>
                <a:lnTo>
                  <a:pt x="116086" y="169664"/>
                </a:lnTo>
                <a:lnTo>
                  <a:pt x="125016" y="178594"/>
                </a:lnTo>
                <a:lnTo>
                  <a:pt x="133946" y="196453"/>
                </a:lnTo>
                <a:lnTo>
                  <a:pt x="133946" y="205383"/>
                </a:lnTo>
                <a:lnTo>
                  <a:pt x="142875" y="214312"/>
                </a:lnTo>
                <a:lnTo>
                  <a:pt x="151805" y="223242"/>
                </a:lnTo>
                <a:lnTo>
                  <a:pt x="151805" y="232172"/>
                </a:lnTo>
                <a:lnTo>
                  <a:pt x="151805" y="250031"/>
                </a:lnTo>
                <a:lnTo>
                  <a:pt x="151805" y="258961"/>
                </a:lnTo>
                <a:lnTo>
                  <a:pt x="151805" y="267890"/>
                </a:lnTo>
                <a:lnTo>
                  <a:pt x="142875" y="276820"/>
                </a:lnTo>
                <a:lnTo>
                  <a:pt x="142875" y="285750"/>
                </a:lnTo>
                <a:lnTo>
                  <a:pt x="133946" y="285750"/>
                </a:lnTo>
                <a:lnTo>
                  <a:pt x="125016" y="294679"/>
                </a:lnTo>
                <a:lnTo>
                  <a:pt x="116086" y="303609"/>
                </a:lnTo>
                <a:lnTo>
                  <a:pt x="107157" y="312539"/>
                </a:lnTo>
                <a:lnTo>
                  <a:pt x="98227" y="312539"/>
                </a:lnTo>
                <a:lnTo>
                  <a:pt x="89297" y="321469"/>
                </a:lnTo>
                <a:lnTo>
                  <a:pt x="71438" y="321469"/>
                </a:lnTo>
                <a:lnTo>
                  <a:pt x="62508" y="321469"/>
                </a:lnTo>
                <a:lnTo>
                  <a:pt x="53578" y="321469"/>
                </a:lnTo>
                <a:lnTo>
                  <a:pt x="44649" y="321469"/>
                </a:lnTo>
                <a:lnTo>
                  <a:pt x="35719" y="321469"/>
                </a:lnTo>
                <a:lnTo>
                  <a:pt x="26789" y="321469"/>
                </a:lnTo>
                <a:lnTo>
                  <a:pt x="17860" y="312539"/>
                </a:lnTo>
                <a:lnTo>
                  <a:pt x="8930" y="312539"/>
                </a:lnTo>
                <a:lnTo>
                  <a:pt x="8930" y="312539"/>
                </a:lnTo>
                <a:lnTo>
                  <a:pt x="0" y="303609"/>
                </a:lnTo>
                <a:lnTo>
                  <a:pt x="0" y="294679"/>
                </a:lnTo>
                <a:lnTo>
                  <a:pt x="0" y="294679"/>
                </a:lnTo>
                <a:lnTo>
                  <a:pt x="0" y="294679"/>
                </a:lnTo>
                <a:lnTo>
                  <a:pt x="0" y="29467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9" name="Freeform 128"/>
          <p:cNvSpPr/>
          <p:nvPr/>
        </p:nvSpPr>
        <p:spPr bwMode="auto">
          <a:xfrm>
            <a:off x="6000750" y="4107656"/>
            <a:ext cx="241103" cy="294681"/>
          </a:xfrm>
          <a:custGeom>
            <a:avLst/>
            <a:gdLst/>
            <a:ahLst/>
            <a:cxnLst/>
            <a:rect l="0" t="0" r="0" b="0"/>
            <a:pathLst>
              <a:path w="241103" h="294681">
                <a:moveTo>
                  <a:pt x="125016" y="35719"/>
                </a:moveTo>
                <a:lnTo>
                  <a:pt x="116086" y="35719"/>
                </a:lnTo>
                <a:lnTo>
                  <a:pt x="107156" y="35719"/>
                </a:lnTo>
                <a:lnTo>
                  <a:pt x="107156" y="44648"/>
                </a:lnTo>
                <a:lnTo>
                  <a:pt x="98227" y="44648"/>
                </a:lnTo>
                <a:lnTo>
                  <a:pt x="89297" y="53578"/>
                </a:lnTo>
                <a:lnTo>
                  <a:pt x="80367" y="62508"/>
                </a:lnTo>
                <a:lnTo>
                  <a:pt x="71438" y="71437"/>
                </a:lnTo>
                <a:lnTo>
                  <a:pt x="53578" y="80367"/>
                </a:lnTo>
                <a:lnTo>
                  <a:pt x="44648" y="89297"/>
                </a:lnTo>
                <a:lnTo>
                  <a:pt x="35719" y="107156"/>
                </a:lnTo>
                <a:lnTo>
                  <a:pt x="26789" y="125015"/>
                </a:lnTo>
                <a:lnTo>
                  <a:pt x="17859" y="142875"/>
                </a:lnTo>
                <a:lnTo>
                  <a:pt x="8930" y="169664"/>
                </a:lnTo>
                <a:lnTo>
                  <a:pt x="0" y="187523"/>
                </a:lnTo>
                <a:lnTo>
                  <a:pt x="0" y="205383"/>
                </a:lnTo>
                <a:lnTo>
                  <a:pt x="0" y="232172"/>
                </a:lnTo>
                <a:lnTo>
                  <a:pt x="8930" y="250031"/>
                </a:lnTo>
                <a:lnTo>
                  <a:pt x="17859" y="267890"/>
                </a:lnTo>
                <a:lnTo>
                  <a:pt x="26789" y="276820"/>
                </a:lnTo>
                <a:lnTo>
                  <a:pt x="44648" y="285750"/>
                </a:lnTo>
                <a:lnTo>
                  <a:pt x="62508" y="294680"/>
                </a:lnTo>
                <a:lnTo>
                  <a:pt x="80367" y="294680"/>
                </a:lnTo>
                <a:lnTo>
                  <a:pt x="98227" y="294680"/>
                </a:lnTo>
                <a:lnTo>
                  <a:pt x="116086" y="285750"/>
                </a:lnTo>
                <a:lnTo>
                  <a:pt x="133945" y="276820"/>
                </a:lnTo>
                <a:lnTo>
                  <a:pt x="151805" y="258961"/>
                </a:lnTo>
                <a:lnTo>
                  <a:pt x="169664" y="250031"/>
                </a:lnTo>
                <a:lnTo>
                  <a:pt x="187523" y="232172"/>
                </a:lnTo>
                <a:lnTo>
                  <a:pt x="205383" y="205383"/>
                </a:lnTo>
                <a:lnTo>
                  <a:pt x="214313" y="178594"/>
                </a:lnTo>
                <a:lnTo>
                  <a:pt x="223242" y="160734"/>
                </a:lnTo>
                <a:lnTo>
                  <a:pt x="232172" y="133945"/>
                </a:lnTo>
                <a:lnTo>
                  <a:pt x="232172" y="107156"/>
                </a:lnTo>
                <a:lnTo>
                  <a:pt x="241102" y="80367"/>
                </a:lnTo>
                <a:lnTo>
                  <a:pt x="232172" y="62508"/>
                </a:lnTo>
                <a:lnTo>
                  <a:pt x="232172" y="44648"/>
                </a:lnTo>
                <a:lnTo>
                  <a:pt x="223242" y="26789"/>
                </a:lnTo>
                <a:lnTo>
                  <a:pt x="214313" y="17859"/>
                </a:lnTo>
                <a:lnTo>
                  <a:pt x="205383" y="8930"/>
                </a:lnTo>
                <a:lnTo>
                  <a:pt x="187523" y="0"/>
                </a:lnTo>
                <a:lnTo>
                  <a:pt x="178594" y="8930"/>
                </a:lnTo>
                <a:lnTo>
                  <a:pt x="160734" y="8930"/>
                </a:lnTo>
                <a:lnTo>
                  <a:pt x="142875" y="17859"/>
                </a:lnTo>
                <a:lnTo>
                  <a:pt x="125016" y="35719"/>
                </a:lnTo>
                <a:lnTo>
                  <a:pt x="107156" y="44648"/>
                </a:lnTo>
                <a:lnTo>
                  <a:pt x="98227" y="62508"/>
                </a:lnTo>
                <a:lnTo>
                  <a:pt x="89297" y="71437"/>
                </a:lnTo>
                <a:lnTo>
                  <a:pt x="80367" y="80367"/>
                </a:lnTo>
                <a:lnTo>
                  <a:pt x="80367" y="8036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0" name="Freeform 129"/>
          <p:cNvSpPr/>
          <p:nvPr/>
        </p:nvSpPr>
        <p:spPr bwMode="auto">
          <a:xfrm>
            <a:off x="6215063" y="4116586"/>
            <a:ext cx="196454" cy="285751"/>
          </a:xfrm>
          <a:custGeom>
            <a:avLst/>
            <a:gdLst/>
            <a:ahLst/>
            <a:cxnLst/>
            <a:rect l="0" t="0" r="0" b="0"/>
            <a:pathLst>
              <a:path w="196454" h="285751">
                <a:moveTo>
                  <a:pt x="116085" y="0"/>
                </a:moveTo>
                <a:lnTo>
                  <a:pt x="107156" y="0"/>
                </a:lnTo>
                <a:lnTo>
                  <a:pt x="98226" y="8929"/>
                </a:lnTo>
                <a:lnTo>
                  <a:pt x="89296" y="17859"/>
                </a:lnTo>
                <a:lnTo>
                  <a:pt x="71437" y="35718"/>
                </a:lnTo>
                <a:lnTo>
                  <a:pt x="53578" y="62507"/>
                </a:lnTo>
                <a:lnTo>
                  <a:pt x="35718" y="98226"/>
                </a:lnTo>
                <a:lnTo>
                  <a:pt x="26789" y="133945"/>
                </a:lnTo>
                <a:lnTo>
                  <a:pt x="8929" y="169664"/>
                </a:lnTo>
                <a:lnTo>
                  <a:pt x="8929" y="205382"/>
                </a:lnTo>
                <a:lnTo>
                  <a:pt x="8929" y="232171"/>
                </a:lnTo>
                <a:lnTo>
                  <a:pt x="8929" y="250031"/>
                </a:lnTo>
                <a:lnTo>
                  <a:pt x="17859" y="267890"/>
                </a:lnTo>
                <a:lnTo>
                  <a:pt x="35718" y="276820"/>
                </a:lnTo>
                <a:lnTo>
                  <a:pt x="53578" y="285750"/>
                </a:lnTo>
                <a:lnTo>
                  <a:pt x="71437" y="276820"/>
                </a:lnTo>
                <a:lnTo>
                  <a:pt x="89296" y="276820"/>
                </a:lnTo>
                <a:lnTo>
                  <a:pt x="116085" y="258960"/>
                </a:lnTo>
                <a:lnTo>
                  <a:pt x="133945" y="241101"/>
                </a:lnTo>
                <a:lnTo>
                  <a:pt x="151804" y="214312"/>
                </a:lnTo>
                <a:lnTo>
                  <a:pt x="169664" y="187523"/>
                </a:lnTo>
                <a:lnTo>
                  <a:pt x="187523" y="160734"/>
                </a:lnTo>
                <a:lnTo>
                  <a:pt x="187523" y="125015"/>
                </a:lnTo>
                <a:lnTo>
                  <a:pt x="196453" y="98226"/>
                </a:lnTo>
                <a:lnTo>
                  <a:pt x="196453" y="71437"/>
                </a:lnTo>
                <a:lnTo>
                  <a:pt x="196453" y="53578"/>
                </a:lnTo>
                <a:lnTo>
                  <a:pt x="187523" y="35718"/>
                </a:lnTo>
                <a:lnTo>
                  <a:pt x="178593" y="26789"/>
                </a:lnTo>
                <a:lnTo>
                  <a:pt x="160734" y="26789"/>
                </a:lnTo>
                <a:lnTo>
                  <a:pt x="133945" y="35718"/>
                </a:lnTo>
                <a:lnTo>
                  <a:pt x="107156" y="44648"/>
                </a:lnTo>
                <a:lnTo>
                  <a:pt x="80367" y="53578"/>
                </a:lnTo>
                <a:lnTo>
                  <a:pt x="53578" y="71437"/>
                </a:lnTo>
                <a:lnTo>
                  <a:pt x="35718" y="89296"/>
                </a:lnTo>
                <a:lnTo>
                  <a:pt x="17859" y="98226"/>
                </a:lnTo>
                <a:lnTo>
                  <a:pt x="8929" y="107156"/>
                </a:lnTo>
                <a:lnTo>
                  <a:pt x="0" y="116085"/>
                </a:lnTo>
                <a:lnTo>
                  <a:pt x="0" y="11608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1" name="Freeform 130"/>
          <p:cNvSpPr/>
          <p:nvPr/>
        </p:nvSpPr>
        <p:spPr bwMode="auto">
          <a:xfrm>
            <a:off x="6402586" y="4161234"/>
            <a:ext cx="223243" cy="258962"/>
          </a:xfrm>
          <a:custGeom>
            <a:avLst/>
            <a:gdLst/>
            <a:ahLst/>
            <a:cxnLst/>
            <a:rect l="0" t="0" r="0" b="0"/>
            <a:pathLst>
              <a:path w="223243" h="258962">
                <a:moveTo>
                  <a:pt x="89297" y="0"/>
                </a:moveTo>
                <a:lnTo>
                  <a:pt x="80367" y="0"/>
                </a:lnTo>
                <a:lnTo>
                  <a:pt x="71437" y="17859"/>
                </a:lnTo>
                <a:lnTo>
                  <a:pt x="62508" y="17859"/>
                </a:lnTo>
                <a:lnTo>
                  <a:pt x="53578" y="44648"/>
                </a:lnTo>
                <a:lnTo>
                  <a:pt x="35719" y="71437"/>
                </a:lnTo>
                <a:lnTo>
                  <a:pt x="26789" y="107156"/>
                </a:lnTo>
                <a:lnTo>
                  <a:pt x="17859" y="133945"/>
                </a:lnTo>
                <a:lnTo>
                  <a:pt x="17859" y="169664"/>
                </a:lnTo>
                <a:lnTo>
                  <a:pt x="17859" y="196453"/>
                </a:lnTo>
                <a:lnTo>
                  <a:pt x="17859" y="223242"/>
                </a:lnTo>
                <a:lnTo>
                  <a:pt x="35719" y="241102"/>
                </a:lnTo>
                <a:lnTo>
                  <a:pt x="44648" y="258961"/>
                </a:lnTo>
                <a:lnTo>
                  <a:pt x="62508" y="258961"/>
                </a:lnTo>
                <a:lnTo>
                  <a:pt x="89297" y="258961"/>
                </a:lnTo>
                <a:lnTo>
                  <a:pt x="107156" y="258961"/>
                </a:lnTo>
                <a:lnTo>
                  <a:pt x="133945" y="250031"/>
                </a:lnTo>
                <a:lnTo>
                  <a:pt x="151805" y="232172"/>
                </a:lnTo>
                <a:lnTo>
                  <a:pt x="169664" y="214312"/>
                </a:lnTo>
                <a:lnTo>
                  <a:pt x="187523" y="196453"/>
                </a:lnTo>
                <a:lnTo>
                  <a:pt x="205383" y="169664"/>
                </a:lnTo>
                <a:lnTo>
                  <a:pt x="214312" y="133945"/>
                </a:lnTo>
                <a:lnTo>
                  <a:pt x="223242" y="107156"/>
                </a:lnTo>
                <a:lnTo>
                  <a:pt x="223242" y="80367"/>
                </a:lnTo>
                <a:lnTo>
                  <a:pt x="223242" y="53578"/>
                </a:lnTo>
                <a:lnTo>
                  <a:pt x="223242" y="35719"/>
                </a:lnTo>
                <a:lnTo>
                  <a:pt x="214312" y="17859"/>
                </a:lnTo>
                <a:lnTo>
                  <a:pt x="205383" y="17859"/>
                </a:lnTo>
                <a:lnTo>
                  <a:pt x="178594" y="8930"/>
                </a:lnTo>
                <a:lnTo>
                  <a:pt x="151805" y="17859"/>
                </a:lnTo>
                <a:lnTo>
                  <a:pt x="125016" y="26789"/>
                </a:lnTo>
                <a:lnTo>
                  <a:pt x="98227" y="35719"/>
                </a:lnTo>
                <a:lnTo>
                  <a:pt x="71437" y="44648"/>
                </a:lnTo>
                <a:lnTo>
                  <a:pt x="44648" y="62508"/>
                </a:lnTo>
                <a:lnTo>
                  <a:pt x="26789" y="71437"/>
                </a:lnTo>
                <a:lnTo>
                  <a:pt x="0" y="89297"/>
                </a:lnTo>
                <a:lnTo>
                  <a:pt x="0" y="89297"/>
                </a:lnTo>
                <a:lnTo>
                  <a:pt x="0" y="8929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2" name="Freeform 131"/>
          <p:cNvSpPr/>
          <p:nvPr/>
        </p:nvSpPr>
        <p:spPr bwMode="auto">
          <a:xfrm>
            <a:off x="6232922" y="3893343"/>
            <a:ext cx="17860" cy="125017"/>
          </a:xfrm>
          <a:custGeom>
            <a:avLst/>
            <a:gdLst/>
            <a:ahLst/>
            <a:cxnLst/>
            <a:rect l="0" t="0" r="0" b="0"/>
            <a:pathLst>
              <a:path w="17860" h="125017">
                <a:moveTo>
                  <a:pt x="0" y="0"/>
                </a:moveTo>
                <a:lnTo>
                  <a:pt x="0" y="0"/>
                </a:lnTo>
                <a:lnTo>
                  <a:pt x="0" y="8930"/>
                </a:lnTo>
                <a:lnTo>
                  <a:pt x="0" y="8930"/>
                </a:lnTo>
                <a:lnTo>
                  <a:pt x="0" y="17860"/>
                </a:lnTo>
                <a:lnTo>
                  <a:pt x="0" y="26789"/>
                </a:lnTo>
                <a:lnTo>
                  <a:pt x="8930" y="44649"/>
                </a:lnTo>
                <a:lnTo>
                  <a:pt x="8930" y="53578"/>
                </a:lnTo>
                <a:lnTo>
                  <a:pt x="8930" y="71438"/>
                </a:lnTo>
                <a:lnTo>
                  <a:pt x="17859" y="80368"/>
                </a:lnTo>
                <a:lnTo>
                  <a:pt x="17859" y="89297"/>
                </a:lnTo>
                <a:lnTo>
                  <a:pt x="17859" y="98227"/>
                </a:lnTo>
                <a:lnTo>
                  <a:pt x="8930" y="107157"/>
                </a:lnTo>
                <a:lnTo>
                  <a:pt x="8930" y="116086"/>
                </a:lnTo>
                <a:lnTo>
                  <a:pt x="8930" y="125016"/>
                </a:lnTo>
                <a:lnTo>
                  <a:pt x="8930" y="125016"/>
                </a:lnTo>
                <a:lnTo>
                  <a:pt x="8930" y="125016"/>
                </a:lnTo>
                <a:lnTo>
                  <a:pt x="8930" y="125016"/>
                </a:lnTo>
                <a:lnTo>
                  <a:pt x="8930" y="12501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3" name="Freeform 132"/>
          <p:cNvSpPr/>
          <p:nvPr/>
        </p:nvSpPr>
        <p:spPr bwMode="auto">
          <a:xfrm>
            <a:off x="6215063" y="3812976"/>
            <a:ext cx="116086" cy="62509"/>
          </a:xfrm>
          <a:custGeom>
            <a:avLst/>
            <a:gdLst/>
            <a:ahLst/>
            <a:cxnLst/>
            <a:rect l="0" t="0" r="0" b="0"/>
            <a:pathLst>
              <a:path w="116086" h="62509">
                <a:moveTo>
                  <a:pt x="0" y="62508"/>
                </a:moveTo>
                <a:lnTo>
                  <a:pt x="0" y="62508"/>
                </a:lnTo>
                <a:lnTo>
                  <a:pt x="0" y="62508"/>
                </a:lnTo>
                <a:lnTo>
                  <a:pt x="0" y="62508"/>
                </a:lnTo>
                <a:lnTo>
                  <a:pt x="0" y="62508"/>
                </a:lnTo>
                <a:lnTo>
                  <a:pt x="0" y="53578"/>
                </a:lnTo>
                <a:lnTo>
                  <a:pt x="8929" y="53578"/>
                </a:lnTo>
                <a:lnTo>
                  <a:pt x="8929" y="44649"/>
                </a:lnTo>
                <a:lnTo>
                  <a:pt x="17859" y="44649"/>
                </a:lnTo>
                <a:lnTo>
                  <a:pt x="26789" y="35719"/>
                </a:lnTo>
                <a:lnTo>
                  <a:pt x="44648" y="26789"/>
                </a:lnTo>
                <a:lnTo>
                  <a:pt x="53578" y="17860"/>
                </a:lnTo>
                <a:lnTo>
                  <a:pt x="71437" y="17860"/>
                </a:lnTo>
                <a:lnTo>
                  <a:pt x="80367" y="8930"/>
                </a:lnTo>
                <a:lnTo>
                  <a:pt x="89296" y="8930"/>
                </a:lnTo>
                <a:lnTo>
                  <a:pt x="98226" y="0"/>
                </a:lnTo>
                <a:lnTo>
                  <a:pt x="107156" y="0"/>
                </a:lnTo>
                <a:lnTo>
                  <a:pt x="116085" y="0"/>
                </a:lnTo>
                <a:lnTo>
                  <a:pt x="116085" y="0"/>
                </a:lnTo>
                <a:lnTo>
                  <a:pt x="116085"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4" name="Freeform 133"/>
          <p:cNvSpPr/>
          <p:nvPr/>
        </p:nvSpPr>
        <p:spPr bwMode="auto">
          <a:xfrm>
            <a:off x="6241852" y="3902273"/>
            <a:ext cx="26790" cy="1"/>
          </a:xfrm>
          <a:custGeom>
            <a:avLst/>
            <a:gdLst/>
            <a:ahLst/>
            <a:cxnLst/>
            <a:rect l="0" t="0" r="0" b="0"/>
            <a:pathLst>
              <a:path w="26790" h="1">
                <a:moveTo>
                  <a:pt x="0" y="0"/>
                </a:moveTo>
                <a:lnTo>
                  <a:pt x="0" y="0"/>
                </a:lnTo>
                <a:lnTo>
                  <a:pt x="0" y="0"/>
                </a:lnTo>
                <a:lnTo>
                  <a:pt x="0" y="0"/>
                </a:lnTo>
                <a:lnTo>
                  <a:pt x="8929" y="0"/>
                </a:lnTo>
                <a:lnTo>
                  <a:pt x="8929" y="0"/>
                </a:lnTo>
                <a:lnTo>
                  <a:pt x="17859" y="0"/>
                </a:lnTo>
                <a:lnTo>
                  <a:pt x="26789" y="0"/>
                </a:lnTo>
                <a:lnTo>
                  <a:pt x="26789" y="0"/>
                </a:lnTo>
                <a:lnTo>
                  <a:pt x="26789"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5" name="Freeform 134"/>
          <p:cNvSpPr/>
          <p:nvPr/>
        </p:nvSpPr>
        <p:spPr bwMode="auto">
          <a:xfrm>
            <a:off x="6393656" y="3848695"/>
            <a:ext cx="116087" cy="116087"/>
          </a:xfrm>
          <a:custGeom>
            <a:avLst/>
            <a:gdLst/>
            <a:ahLst/>
            <a:cxnLst/>
            <a:rect l="0" t="0" r="0" b="0"/>
            <a:pathLst>
              <a:path w="116087" h="116087">
                <a:moveTo>
                  <a:pt x="62508" y="0"/>
                </a:moveTo>
                <a:lnTo>
                  <a:pt x="62508" y="0"/>
                </a:lnTo>
                <a:lnTo>
                  <a:pt x="53578" y="0"/>
                </a:lnTo>
                <a:lnTo>
                  <a:pt x="53578" y="0"/>
                </a:lnTo>
                <a:lnTo>
                  <a:pt x="53578" y="0"/>
                </a:lnTo>
                <a:lnTo>
                  <a:pt x="44649" y="0"/>
                </a:lnTo>
                <a:lnTo>
                  <a:pt x="44649" y="0"/>
                </a:lnTo>
                <a:lnTo>
                  <a:pt x="35719" y="0"/>
                </a:lnTo>
                <a:lnTo>
                  <a:pt x="26789" y="8930"/>
                </a:lnTo>
                <a:lnTo>
                  <a:pt x="17860" y="8930"/>
                </a:lnTo>
                <a:lnTo>
                  <a:pt x="17860" y="17859"/>
                </a:lnTo>
                <a:lnTo>
                  <a:pt x="8930" y="26789"/>
                </a:lnTo>
                <a:lnTo>
                  <a:pt x="8930" y="26789"/>
                </a:lnTo>
                <a:lnTo>
                  <a:pt x="0" y="35719"/>
                </a:lnTo>
                <a:lnTo>
                  <a:pt x="0" y="44648"/>
                </a:lnTo>
                <a:lnTo>
                  <a:pt x="0" y="62508"/>
                </a:lnTo>
                <a:lnTo>
                  <a:pt x="0" y="71437"/>
                </a:lnTo>
                <a:lnTo>
                  <a:pt x="0" y="80367"/>
                </a:lnTo>
                <a:lnTo>
                  <a:pt x="8930" y="89297"/>
                </a:lnTo>
                <a:lnTo>
                  <a:pt x="8930" y="89297"/>
                </a:lnTo>
                <a:lnTo>
                  <a:pt x="17860" y="98226"/>
                </a:lnTo>
                <a:lnTo>
                  <a:pt x="26789" y="98226"/>
                </a:lnTo>
                <a:lnTo>
                  <a:pt x="35719" y="107156"/>
                </a:lnTo>
                <a:lnTo>
                  <a:pt x="35719" y="107156"/>
                </a:lnTo>
                <a:lnTo>
                  <a:pt x="53578" y="116086"/>
                </a:lnTo>
                <a:lnTo>
                  <a:pt x="62508" y="116086"/>
                </a:lnTo>
                <a:lnTo>
                  <a:pt x="71438" y="116086"/>
                </a:lnTo>
                <a:lnTo>
                  <a:pt x="80367" y="116086"/>
                </a:lnTo>
                <a:lnTo>
                  <a:pt x="89297" y="116086"/>
                </a:lnTo>
                <a:lnTo>
                  <a:pt x="98227" y="116086"/>
                </a:lnTo>
                <a:lnTo>
                  <a:pt x="107157" y="116086"/>
                </a:lnTo>
                <a:lnTo>
                  <a:pt x="116086" y="116086"/>
                </a:lnTo>
                <a:lnTo>
                  <a:pt x="116086" y="116086"/>
                </a:lnTo>
                <a:lnTo>
                  <a:pt x="116086" y="116086"/>
                </a:lnTo>
                <a:lnTo>
                  <a:pt x="116086" y="11608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6" name="Freeform 135"/>
          <p:cNvSpPr/>
          <p:nvPr/>
        </p:nvSpPr>
        <p:spPr bwMode="auto">
          <a:xfrm>
            <a:off x="6813352" y="4161234"/>
            <a:ext cx="8930" cy="196454"/>
          </a:xfrm>
          <a:custGeom>
            <a:avLst/>
            <a:gdLst/>
            <a:ahLst/>
            <a:cxnLst/>
            <a:rect l="0" t="0" r="0" b="0"/>
            <a:pathLst>
              <a:path w="8930" h="196454">
                <a:moveTo>
                  <a:pt x="8929" y="0"/>
                </a:moveTo>
                <a:lnTo>
                  <a:pt x="8929" y="0"/>
                </a:lnTo>
                <a:lnTo>
                  <a:pt x="8929" y="0"/>
                </a:lnTo>
                <a:lnTo>
                  <a:pt x="0" y="8930"/>
                </a:lnTo>
                <a:lnTo>
                  <a:pt x="0" y="17859"/>
                </a:lnTo>
                <a:lnTo>
                  <a:pt x="0" y="35719"/>
                </a:lnTo>
                <a:lnTo>
                  <a:pt x="0" y="53578"/>
                </a:lnTo>
                <a:lnTo>
                  <a:pt x="0" y="80367"/>
                </a:lnTo>
                <a:lnTo>
                  <a:pt x="0" y="98227"/>
                </a:lnTo>
                <a:lnTo>
                  <a:pt x="0" y="125016"/>
                </a:lnTo>
                <a:lnTo>
                  <a:pt x="0" y="151805"/>
                </a:lnTo>
                <a:lnTo>
                  <a:pt x="0" y="169664"/>
                </a:lnTo>
                <a:lnTo>
                  <a:pt x="0" y="178594"/>
                </a:lnTo>
                <a:lnTo>
                  <a:pt x="0" y="187523"/>
                </a:lnTo>
                <a:lnTo>
                  <a:pt x="0" y="196453"/>
                </a:lnTo>
                <a:lnTo>
                  <a:pt x="0" y="196453"/>
                </a:lnTo>
                <a:lnTo>
                  <a:pt x="0" y="19645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7" name="Freeform 136"/>
          <p:cNvSpPr/>
          <p:nvPr/>
        </p:nvSpPr>
        <p:spPr bwMode="auto">
          <a:xfrm>
            <a:off x="6706195" y="4214812"/>
            <a:ext cx="187525" cy="26790"/>
          </a:xfrm>
          <a:custGeom>
            <a:avLst/>
            <a:gdLst/>
            <a:ahLst/>
            <a:cxnLst/>
            <a:rect l="0" t="0" r="0" b="0"/>
            <a:pathLst>
              <a:path w="187525" h="26790">
                <a:moveTo>
                  <a:pt x="0" y="26789"/>
                </a:moveTo>
                <a:lnTo>
                  <a:pt x="8930" y="26789"/>
                </a:lnTo>
                <a:lnTo>
                  <a:pt x="8930" y="26789"/>
                </a:lnTo>
                <a:lnTo>
                  <a:pt x="8930" y="26789"/>
                </a:lnTo>
                <a:lnTo>
                  <a:pt x="17860" y="17859"/>
                </a:lnTo>
                <a:lnTo>
                  <a:pt x="26789" y="17859"/>
                </a:lnTo>
                <a:lnTo>
                  <a:pt x="44649" y="8930"/>
                </a:lnTo>
                <a:lnTo>
                  <a:pt x="62508" y="8930"/>
                </a:lnTo>
                <a:lnTo>
                  <a:pt x="80368" y="8930"/>
                </a:lnTo>
                <a:lnTo>
                  <a:pt x="98227" y="8930"/>
                </a:lnTo>
                <a:lnTo>
                  <a:pt x="116086" y="8930"/>
                </a:lnTo>
                <a:lnTo>
                  <a:pt x="125016" y="8930"/>
                </a:lnTo>
                <a:lnTo>
                  <a:pt x="142875" y="8930"/>
                </a:lnTo>
                <a:lnTo>
                  <a:pt x="160735" y="8930"/>
                </a:lnTo>
                <a:lnTo>
                  <a:pt x="169664" y="8930"/>
                </a:lnTo>
                <a:lnTo>
                  <a:pt x="178594" y="8930"/>
                </a:lnTo>
                <a:lnTo>
                  <a:pt x="187524" y="0"/>
                </a:lnTo>
                <a:lnTo>
                  <a:pt x="187524"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8" name="Freeform 137"/>
          <p:cNvSpPr/>
          <p:nvPr/>
        </p:nvSpPr>
        <p:spPr bwMode="auto">
          <a:xfrm>
            <a:off x="6956227" y="3973711"/>
            <a:ext cx="71438" cy="410766"/>
          </a:xfrm>
          <a:custGeom>
            <a:avLst/>
            <a:gdLst/>
            <a:ahLst/>
            <a:cxnLst/>
            <a:rect l="0" t="0" r="0" b="0"/>
            <a:pathLst>
              <a:path w="71438" h="410766">
                <a:moveTo>
                  <a:pt x="71437" y="0"/>
                </a:moveTo>
                <a:lnTo>
                  <a:pt x="62507" y="8929"/>
                </a:lnTo>
                <a:lnTo>
                  <a:pt x="62507" y="8929"/>
                </a:lnTo>
                <a:lnTo>
                  <a:pt x="62507" y="8929"/>
                </a:lnTo>
                <a:lnTo>
                  <a:pt x="53578" y="17859"/>
                </a:lnTo>
                <a:lnTo>
                  <a:pt x="53578" y="17859"/>
                </a:lnTo>
                <a:lnTo>
                  <a:pt x="44648" y="26789"/>
                </a:lnTo>
                <a:lnTo>
                  <a:pt x="44648" y="35718"/>
                </a:lnTo>
                <a:lnTo>
                  <a:pt x="35718" y="53578"/>
                </a:lnTo>
                <a:lnTo>
                  <a:pt x="35718" y="62507"/>
                </a:lnTo>
                <a:lnTo>
                  <a:pt x="26789" y="71437"/>
                </a:lnTo>
                <a:lnTo>
                  <a:pt x="26789" y="89296"/>
                </a:lnTo>
                <a:lnTo>
                  <a:pt x="17859" y="107156"/>
                </a:lnTo>
                <a:lnTo>
                  <a:pt x="17859" y="116085"/>
                </a:lnTo>
                <a:lnTo>
                  <a:pt x="8929" y="133945"/>
                </a:lnTo>
                <a:lnTo>
                  <a:pt x="8929" y="151804"/>
                </a:lnTo>
                <a:lnTo>
                  <a:pt x="8929" y="160734"/>
                </a:lnTo>
                <a:lnTo>
                  <a:pt x="8929" y="178593"/>
                </a:lnTo>
                <a:lnTo>
                  <a:pt x="8929" y="196453"/>
                </a:lnTo>
                <a:lnTo>
                  <a:pt x="8929" y="205382"/>
                </a:lnTo>
                <a:lnTo>
                  <a:pt x="8929" y="223242"/>
                </a:lnTo>
                <a:lnTo>
                  <a:pt x="0" y="241101"/>
                </a:lnTo>
                <a:lnTo>
                  <a:pt x="8929" y="258960"/>
                </a:lnTo>
                <a:lnTo>
                  <a:pt x="8929" y="267890"/>
                </a:lnTo>
                <a:lnTo>
                  <a:pt x="8929" y="285750"/>
                </a:lnTo>
                <a:lnTo>
                  <a:pt x="8929" y="303609"/>
                </a:lnTo>
                <a:lnTo>
                  <a:pt x="8929" y="321468"/>
                </a:lnTo>
                <a:lnTo>
                  <a:pt x="17859" y="330398"/>
                </a:lnTo>
                <a:lnTo>
                  <a:pt x="17859" y="339328"/>
                </a:lnTo>
                <a:lnTo>
                  <a:pt x="26789" y="357187"/>
                </a:lnTo>
                <a:lnTo>
                  <a:pt x="26789" y="366117"/>
                </a:lnTo>
                <a:lnTo>
                  <a:pt x="26789" y="375046"/>
                </a:lnTo>
                <a:lnTo>
                  <a:pt x="35718" y="383976"/>
                </a:lnTo>
                <a:lnTo>
                  <a:pt x="35718" y="392906"/>
                </a:lnTo>
                <a:lnTo>
                  <a:pt x="35718" y="401835"/>
                </a:lnTo>
                <a:lnTo>
                  <a:pt x="44648" y="410765"/>
                </a:lnTo>
                <a:lnTo>
                  <a:pt x="44648" y="410765"/>
                </a:lnTo>
                <a:lnTo>
                  <a:pt x="44648" y="41076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9" name="Freeform 138"/>
          <p:cNvSpPr/>
          <p:nvPr/>
        </p:nvSpPr>
        <p:spPr bwMode="auto">
          <a:xfrm>
            <a:off x="7036594" y="4080867"/>
            <a:ext cx="169665" cy="294680"/>
          </a:xfrm>
          <a:custGeom>
            <a:avLst/>
            <a:gdLst/>
            <a:ahLst/>
            <a:cxnLst/>
            <a:rect l="0" t="0" r="0" b="0"/>
            <a:pathLst>
              <a:path w="169665" h="294680">
                <a:moveTo>
                  <a:pt x="53578" y="17859"/>
                </a:moveTo>
                <a:lnTo>
                  <a:pt x="53578" y="17859"/>
                </a:lnTo>
                <a:lnTo>
                  <a:pt x="53578" y="17859"/>
                </a:lnTo>
                <a:lnTo>
                  <a:pt x="53578" y="17859"/>
                </a:lnTo>
                <a:lnTo>
                  <a:pt x="44648" y="17859"/>
                </a:lnTo>
                <a:lnTo>
                  <a:pt x="44648" y="8929"/>
                </a:lnTo>
                <a:lnTo>
                  <a:pt x="44648" y="8929"/>
                </a:lnTo>
                <a:lnTo>
                  <a:pt x="53578" y="8929"/>
                </a:lnTo>
                <a:lnTo>
                  <a:pt x="53578" y="0"/>
                </a:lnTo>
                <a:lnTo>
                  <a:pt x="62508" y="0"/>
                </a:lnTo>
                <a:lnTo>
                  <a:pt x="62508" y="0"/>
                </a:lnTo>
                <a:lnTo>
                  <a:pt x="71437" y="0"/>
                </a:lnTo>
                <a:lnTo>
                  <a:pt x="80367" y="0"/>
                </a:lnTo>
                <a:lnTo>
                  <a:pt x="89297" y="0"/>
                </a:lnTo>
                <a:lnTo>
                  <a:pt x="98226" y="0"/>
                </a:lnTo>
                <a:lnTo>
                  <a:pt x="107156" y="0"/>
                </a:lnTo>
                <a:lnTo>
                  <a:pt x="116086" y="0"/>
                </a:lnTo>
                <a:lnTo>
                  <a:pt x="125015" y="0"/>
                </a:lnTo>
                <a:lnTo>
                  <a:pt x="133945" y="0"/>
                </a:lnTo>
                <a:lnTo>
                  <a:pt x="142875" y="8929"/>
                </a:lnTo>
                <a:lnTo>
                  <a:pt x="151804" y="17859"/>
                </a:lnTo>
                <a:lnTo>
                  <a:pt x="160734" y="17859"/>
                </a:lnTo>
                <a:lnTo>
                  <a:pt x="160734" y="26789"/>
                </a:lnTo>
                <a:lnTo>
                  <a:pt x="169664" y="35719"/>
                </a:lnTo>
                <a:lnTo>
                  <a:pt x="169664" y="44648"/>
                </a:lnTo>
                <a:lnTo>
                  <a:pt x="169664" y="53578"/>
                </a:lnTo>
                <a:lnTo>
                  <a:pt x="160734" y="62508"/>
                </a:lnTo>
                <a:lnTo>
                  <a:pt x="151804" y="71437"/>
                </a:lnTo>
                <a:lnTo>
                  <a:pt x="142875" y="80367"/>
                </a:lnTo>
                <a:lnTo>
                  <a:pt x="133945" y="98226"/>
                </a:lnTo>
                <a:lnTo>
                  <a:pt x="125015" y="107156"/>
                </a:lnTo>
                <a:lnTo>
                  <a:pt x="116086" y="107156"/>
                </a:lnTo>
                <a:lnTo>
                  <a:pt x="107156" y="116086"/>
                </a:lnTo>
                <a:lnTo>
                  <a:pt x="98226" y="116086"/>
                </a:lnTo>
                <a:lnTo>
                  <a:pt x="89297" y="125015"/>
                </a:lnTo>
                <a:lnTo>
                  <a:pt x="89297" y="125015"/>
                </a:lnTo>
                <a:lnTo>
                  <a:pt x="80367" y="125015"/>
                </a:lnTo>
                <a:lnTo>
                  <a:pt x="80367" y="125015"/>
                </a:lnTo>
                <a:lnTo>
                  <a:pt x="80367" y="125015"/>
                </a:lnTo>
                <a:lnTo>
                  <a:pt x="80367" y="125015"/>
                </a:lnTo>
                <a:lnTo>
                  <a:pt x="80367" y="125015"/>
                </a:lnTo>
                <a:lnTo>
                  <a:pt x="89297" y="125015"/>
                </a:lnTo>
                <a:lnTo>
                  <a:pt x="98226" y="125015"/>
                </a:lnTo>
                <a:lnTo>
                  <a:pt x="98226" y="125015"/>
                </a:lnTo>
                <a:lnTo>
                  <a:pt x="107156" y="133945"/>
                </a:lnTo>
                <a:lnTo>
                  <a:pt x="116086" y="133945"/>
                </a:lnTo>
                <a:lnTo>
                  <a:pt x="133945" y="142875"/>
                </a:lnTo>
                <a:lnTo>
                  <a:pt x="133945" y="151804"/>
                </a:lnTo>
                <a:lnTo>
                  <a:pt x="142875" y="160734"/>
                </a:lnTo>
                <a:lnTo>
                  <a:pt x="142875" y="169664"/>
                </a:lnTo>
                <a:lnTo>
                  <a:pt x="142875" y="178594"/>
                </a:lnTo>
                <a:lnTo>
                  <a:pt x="151804" y="187523"/>
                </a:lnTo>
                <a:lnTo>
                  <a:pt x="142875" y="205383"/>
                </a:lnTo>
                <a:lnTo>
                  <a:pt x="142875" y="205383"/>
                </a:lnTo>
                <a:lnTo>
                  <a:pt x="133945" y="223242"/>
                </a:lnTo>
                <a:lnTo>
                  <a:pt x="133945" y="232172"/>
                </a:lnTo>
                <a:lnTo>
                  <a:pt x="125015" y="241101"/>
                </a:lnTo>
                <a:lnTo>
                  <a:pt x="107156" y="250031"/>
                </a:lnTo>
                <a:lnTo>
                  <a:pt x="98226" y="258961"/>
                </a:lnTo>
                <a:lnTo>
                  <a:pt x="89297" y="267890"/>
                </a:lnTo>
                <a:lnTo>
                  <a:pt x="80367" y="276820"/>
                </a:lnTo>
                <a:lnTo>
                  <a:pt x="62508" y="276820"/>
                </a:lnTo>
                <a:lnTo>
                  <a:pt x="53578" y="285750"/>
                </a:lnTo>
                <a:lnTo>
                  <a:pt x="44648" y="285750"/>
                </a:lnTo>
                <a:lnTo>
                  <a:pt x="35719" y="285750"/>
                </a:lnTo>
                <a:lnTo>
                  <a:pt x="26789" y="294679"/>
                </a:lnTo>
                <a:lnTo>
                  <a:pt x="17859" y="294679"/>
                </a:lnTo>
                <a:lnTo>
                  <a:pt x="17859" y="294679"/>
                </a:lnTo>
                <a:lnTo>
                  <a:pt x="8929" y="285750"/>
                </a:lnTo>
                <a:lnTo>
                  <a:pt x="0" y="285750"/>
                </a:lnTo>
                <a:lnTo>
                  <a:pt x="0" y="285750"/>
                </a:lnTo>
                <a:lnTo>
                  <a:pt x="0" y="28575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0" name="Freeform 139"/>
          <p:cNvSpPr/>
          <p:nvPr/>
        </p:nvSpPr>
        <p:spPr bwMode="auto">
          <a:xfrm>
            <a:off x="7215188" y="4259461"/>
            <a:ext cx="1" cy="8930"/>
          </a:xfrm>
          <a:custGeom>
            <a:avLst/>
            <a:gdLst/>
            <a:ahLst/>
            <a:cxnLst/>
            <a:rect l="0" t="0" r="0" b="0"/>
            <a:pathLst>
              <a:path w="1" h="8930">
                <a:moveTo>
                  <a:pt x="0" y="0"/>
                </a:moveTo>
                <a:lnTo>
                  <a:pt x="0" y="0"/>
                </a:lnTo>
                <a:lnTo>
                  <a:pt x="0" y="0"/>
                </a:lnTo>
                <a:lnTo>
                  <a:pt x="0" y="8929"/>
                </a:lnTo>
                <a:lnTo>
                  <a:pt x="0" y="892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1" name="Freeform 140"/>
          <p:cNvSpPr/>
          <p:nvPr/>
        </p:nvSpPr>
        <p:spPr bwMode="auto">
          <a:xfrm>
            <a:off x="7250906" y="4063007"/>
            <a:ext cx="160736" cy="267892"/>
          </a:xfrm>
          <a:custGeom>
            <a:avLst/>
            <a:gdLst/>
            <a:ahLst/>
            <a:cxnLst/>
            <a:rect l="0" t="0" r="0" b="0"/>
            <a:pathLst>
              <a:path w="160736" h="267892">
                <a:moveTo>
                  <a:pt x="133946" y="8930"/>
                </a:moveTo>
                <a:lnTo>
                  <a:pt x="133946" y="8930"/>
                </a:lnTo>
                <a:lnTo>
                  <a:pt x="142875" y="0"/>
                </a:lnTo>
                <a:lnTo>
                  <a:pt x="142875" y="0"/>
                </a:lnTo>
                <a:lnTo>
                  <a:pt x="151805" y="0"/>
                </a:lnTo>
                <a:lnTo>
                  <a:pt x="160735" y="0"/>
                </a:lnTo>
                <a:lnTo>
                  <a:pt x="160735" y="0"/>
                </a:lnTo>
                <a:lnTo>
                  <a:pt x="160735" y="0"/>
                </a:lnTo>
                <a:lnTo>
                  <a:pt x="160735" y="0"/>
                </a:lnTo>
                <a:lnTo>
                  <a:pt x="160735" y="0"/>
                </a:lnTo>
                <a:lnTo>
                  <a:pt x="160735" y="0"/>
                </a:lnTo>
                <a:lnTo>
                  <a:pt x="151805" y="0"/>
                </a:lnTo>
                <a:lnTo>
                  <a:pt x="151805" y="0"/>
                </a:lnTo>
                <a:lnTo>
                  <a:pt x="142875" y="0"/>
                </a:lnTo>
                <a:lnTo>
                  <a:pt x="125016" y="0"/>
                </a:lnTo>
                <a:lnTo>
                  <a:pt x="116086" y="0"/>
                </a:lnTo>
                <a:lnTo>
                  <a:pt x="107157" y="8930"/>
                </a:lnTo>
                <a:lnTo>
                  <a:pt x="89297" y="8930"/>
                </a:lnTo>
                <a:lnTo>
                  <a:pt x="71438" y="17860"/>
                </a:lnTo>
                <a:lnTo>
                  <a:pt x="62508" y="26789"/>
                </a:lnTo>
                <a:lnTo>
                  <a:pt x="53578" y="35719"/>
                </a:lnTo>
                <a:lnTo>
                  <a:pt x="53578" y="53579"/>
                </a:lnTo>
                <a:lnTo>
                  <a:pt x="44649" y="62508"/>
                </a:lnTo>
                <a:lnTo>
                  <a:pt x="44649" y="80368"/>
                </a:lnTo>
                <a:lnTo>
                  <a:pt x="44649" y="89297"/>
                </a:lnTo>
                <a:lnTo>
                  <a:pt x="53578" y="98227"/>
                </a:lnTo>
                <a:lnTo>
                  <a:pt x="53578" y="116086"/>
                </a:lnTo>
                <a:lnTo>
                  <a:pt x="62508" y="125016"/>
                </a:lnTo>
                <a:lnTo>
                  <a:pt x="80367" y="133946"/>
                </a:lnTo>
                <a:lnTo>
                  <a:pt x="89297" y="142875"/>
                </a:lnTo>
                <a:lnTo>
                  <a:pt x="98227" y="142875"/>
                </a:lnTo>
                <a:lnTo>
                  <a:pt x="116086" y="151805"/>
                </a:lnTo>
                <a:lnTo>
                  <a:pt x="125016" y="169664"/>
                </a:lnTo>
                <a:lnTo>
                  <a:pt x="133946" y="169664"/>
                </a:lnTo>
                <a:lnTo>
                  <a:pt x="142875" y="187524"/>
                </a:lnTo>
                <a:lnTo>
                  <a:pt x="151805" y="196454"/>
                </a:lnTo>
                <a:lnTo>
                  <a:pt x="151805" y="205383"/>
                </a:lnTo>
                <a:lnTo>
                  <a:pt x="160735" y="214313"/>
                </a:lnTo>
                <a:lnTo>
                  <a:pt x="160735" y="223243"/>
                </a:lnTo>
                <a:lnTo>
                  <a:pt x="151805" y="232172"/>
                </a:lnTo>
                <a:lnTo>
                  <a:pt x="151805" y="241102"/>
                </a:lnTo>
                <a:lnTo>
                  <a:pt x="142875" y="250032"/>
                </a:lnTo>
                <a:lnTo>
                  <a:pt x="133946" y="258961"/>
                </a:lnTo>
                <a:lnTo>
                  <a:pt x="125016" y="267891"/>
                </a:lnTo>
                <a:lnTo>
                  <a:pt x="107157" y="267891"/>
                </a:lnTo>
                <a:lnTo>
                  <a:pt x="98227" y="267891"/>
                </a:lnTo>
                <a:lnTo>
                  <a:pt x="80367" y="267891"/>
                </a:lnTo>
                <a:lnTo>
                  <a:pt x="71438" y="267891"/>
                </a:lnTo>
                <a:lnTo>
                  <a:pt x="53578" y="267891"/>
                </a:lnTo>
                <a:lnTo>
                  <a:pt x="44649" y="267891"/>
                </a:lnTo>
                <a:lnTo>
                  <a:pt x="26789" y="267891"/>
                </a:lnTo>
                <a:lnTo>
                  <a:pt x="17860" y="267891"/>
                </a:lnTo>
                <a:lnTo>
                  <a:pt x="8930" y="267891"/>
                </a:lnTo>
                <a:lnTo>
                  <a:pt x="0" y="267891"/>
                </a:lnTo>
                <a:lnTo>
                  <a:pt x="0" y="267891"/>
                </a:lnTo>
                <a:lnTo>
                  <a:pt x="0" y="26789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2" name="Freeform 141"/>
          <p:cNvSpPr/>
          <p:nvPr/>
        </p:nvSpPr>
        <p:spPr bwMode="auto">
          <a:xfrm>
            <a:off x="7402711" y="4063007"/>
            <a:ext cx="151806" cy="232173"/>
          </a:xfrm>
          <a:custGeom>
            <a:avLst/>
            <a:gdLst/>
            <a:ahLst/>
            <a:cxnLst/>
            <a:rect l="0" t="0" r="0" b="0"/>
            <a:pathLst>
              <a:path w="151806" h="232173">
                <a:moveTo>
                  <a:pt x="62508" y="71438"/>
                </a:moveTo>
                <a:lnTo>
                  <a:pt x="62508" y="71438"/>
                </a:lnTo>
                <a:lnTo>
                  <a:pt x="53578" y="71438"/>
                </a:lnTo>
                <a:lnTo>
                  <a:pt x="53578" y="71438"/>
                </a:lnTo>
                <a:lnTo>
                  <a:pt x="44648" y="80368"/>
                </a:lnTo>
                <a:lnTo>
                  <a:pt x="35719" y="89297"/>
                </a:lnTo>
                <a:lnTo>
                  <a:pt x="17859" y="107157"/>
                </a:lnTo>
                <a:lnTo>
                  <a:pt x="8930" y="116086"/>
                </a:lnTo>
                <a:lnTo>
                  <a:pt x="8930" y="142875"/>
                </a:lnTo>
                <a:lnTo>
                  <a:pt x="0" y="160735"/>
                </a:lnTo>
                <a:lnTo>
                  <a:pt x="0" y="178594"/>
                </a:lnTo>
                <a:lnTo>
                  <a:pt x="0" y="196454"/>
                </a:lnTo>
                <a:lnTo>
                  <a:pt x="8930" y="205383"/>
                </a:lnTo>
                <a:lnTo>
                  <a:pt x="8930" y="214313"/>
                </a:lnTo>
                <a:lnTo>
                  <a:pt x="17859" y="223243"/>
                </a:lnTo>
                <a:lnTo>
                  <a:pt x="26789" y="232172"/>
                </a:lnTo>
                <a:lnTo>
                  <a:pt x="44648" y="232172"/>
                </a:lnTo>
                <a:lnTo>
                  <a:pt x="53578" y="232172"/>
                </a:lnTo>
                <a:lnTo>
                  <a:pt x="62508" y="223243"/>
                </a:lnTo>
                <a:lnTo>
                  <a:pt x="80367" y="214313"/>
                </a:lnTo>
                <a:lnTo>
                  <a:pt x="89297" y="205383"/>
                </a:lnTo>
                <a:lnTo>
                  <a:pt x="107156" y="187524"/>
                </a:lnTo>
                <a:lnTo>
                  <a:pt x="116086" y="169664"/>
                </a:lnTo>
                <a:lnTo>
                  <a:pt x="125016" y="151805"/>
                </a:lnTo>
                <a:lnTo>
                  <a:pt x="133945" y="125016"/>
                </a:lnTo>
                <a:lnTo>
                  <a:pt x="142875" y="107157"/>
                </a:lnTo>
                <a:lnTo>
                  <a:pt x="142875" y="80368"/>
                </a:lnTo>
                <a:lnTo>
                  <a:pt x="151805" y="62508"/>
                </a:lnTo>
                <a:lnTo>
                  <a:pt x="151805" y="35719"/>
                </a:lnTo>
                <a:lnTo>
                  <a:pt x="142875" y="26789"/>
                </a:lnTo>
                <a:lnTo>
                  <a:pt x="142875" y="17860"/>
                </a:lnTo>
                <a:lnTo>
                  <a:pt x="133945" y="8930"/>
                </a:lnTo>
                <a:lnTo>
                  <a:pt x="116086" y="0"/>
                </a:lnTo>
                <a:lnTo>
                  <a:pt x="98227" y="0"/>
                </a:lnTo>
                <a:lnTo>
                  <a:pt x="80367" y="8930"/>
                </a:lnTo>
                <a:lnTo>
                  <a:pt x="62508" y="17860"/>
                </a:lnTo>
                <a:lnTo>
                  <a:pt x="44648" y="17860"/>
                </a:lnTo>
                <a:lnTo>
                  <a:pt x="35719" y="26789"/>
                </a:lnTo>
                <a:lnTo>
                  <a:pt x="35719" y="2678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3" name="Freeform 142"/>
          <p:cNvSpPr/>
          <p:nvPr/>
        </p:nvSpPr>
        <p:spPr bwMode="auto">
          <a:xfrm>
            <a:off x="7134820" y="4268390"/>
            <a:ext cx="53579" cy="62509"/>
          </a:xfrm>
          <a:custGeom>
            <a:avLst/>
            <a:gdLst/>
            <a:ahLst/>
            <a:cxnLst/>
            <a:rect l="0" t="0" r="0" b="0"/>
            <a:pathLst>
              <a:path w="53579" h="62509">
                <a:moveTo>
                  <a:pt x="17860" y="0"/>
                </a:moveTo>
                <a:lnTo>
                  <a:pt x="17860" y="0"/>
                </a:lnTo>
                <a:lnTo>
                  <a:pt x="17860" y="0"/>
                </a:lnTo>
                <a:lnTo>
                  <a:pt x="17860" y="0"/>
                </a:lnTo>
                <a:lnTo>
                  <a:pt x="17860" y="8930"/>
                </a:lnTo>
                <a:lnTo>
                  <a:pt x="17860" y="8930"/>
                </a:lnTo>
                <a:lnTo>
                  <a:pt x="17860" y="8930"/>
                </a:lnTo>
                <a:lnTo>
                  <a:pt x="17860" y="8930"/>
                </a:lnTo>
                <a:lnTo>
                  <a:pt x="17860" y="8930"/>
                </a:lnTo>
                <a:lnTo>
                  <a:pt x="17860" y="17860"/>
                </a:lnTo>
                <a:lnTo>
                  <a:pt x="17860" y="17860"/>
                </a:lnTo>
                <a:lnTo>
                  <a:pt x="17860" y="17860"/>
                </a:lnTo>
                <a:lnTo>
                  <a:pt x="17860" y="26789"/>
                </a:lnTo>
                <a:lnTo>
                  <a:pt x="17860" y="26789"/>
                </a:lnTo>
                <a:lnTo>
                  <a:pt x="17860" y="26789"/>
                </a:lnTo>
                <a:lnTo>
                  <a:pt x="17860" y="26789"/>
                </a:lnTo>
                <a:lnTo>
                  <a:pt x="26789" y="26789"/>
                </a:lnTo>
                <a:lnTo>
                  <a:pt x="26789" y="35719"/>
                </a:lnTo>
                <a:lnTo>
                  <a:pt x="26789" y="35719"/>
                </a:lnTo>
                <a:lnTo>
                  <a:pt x="26789" y="35719"/>
                </a:lnTo>
                <a:lnTo>
                  <a:pt x="35719" y="35719"/>
                </a:lnTo>
                <a:lnTo>
                  <a:pt x="35719" y="35719"/>
                </a:lnTo>
                <a:lnTo>
                  <a:pt x="35719" y="35719"/>
                </a:lnTo>
                <a:lnTo>
                  <a:pt x="35719" y="35719"/>
                </a:lnTo>
                <a:lnTo>
                  <a:pt x="35719" y="35719"/>
                </a:lnTo>
                <a:lnTo>
                  <a:pt x="35719" y="35719"/>
                </a:lnTo>
                <a:lnTo>
                  <a:pt x="44649" y="35719"/>
                </a:lnTo>
                <a:lnTo>
                  <a:pt x="44649" y="35719"/>
                </a:lnTo>
                <a:lnTo>
                  <a:pt x="44649" y="26789"/>
                </a:lnTo>
                <a:lnTo>
                  <a:pt x="44649" y="26789"/>
                </a:lnTo>
                <a:lnTo>
                  <a:pt x="44649" y="26789"/>
                </a:lnTo>
                <a:lnTo>
                  <a:pt x="44649" y="26789"/>
                </a:lnTo>
                <a:lnTo>
                  <a:pt x="44649" y="17860"/>
                </a:lnTo>
                <a:lnTo>
                  <a:pt x="44649" y="17860"/>
                </a:lnTo>
                <a:lnTo>
                  <a:pt x="44649" y="17860"/>
                </a:lnTo>
                <a:lnTo>
                  <a:pt x="35719" y="17860"/>
                </a:lnTo>
                <a:lnTo>
                  <a:pt x="35719" y="17860"/>
                </a:lnTo>
                <a:lnTo>
                  <a:pt x="26789" y="17860"/>
                </a:lnTo>
                <a:lnTo>
                  <a:pt x="26789" y="17860"/>
                </a:lnTo>
                <a:lnTo>
                  <a:pt x="26789" y="17860"/>
                </a:lnTo>
                <a:lnTo>
                  <a:pt x="17860" y="17860"/>
                </a:lnTo>
                <a:lnTo>
                  <a:pt x="17860" y="26789"/>
                </a:lnTo>
                <a:lnTo>
                  <a:pt x="8930" y="35719"/>
                </a:lnTo>
                <a:lnTo>
                  <a:pt x="8930" y="35719"/>
                </a:lnTo>
                <a:lnTo>
                  <a:pt x="8930" y="44649"/>
                </a:lnTo>
                <a:lnTo>
                  <a:pt x="8930" y="53578"/>
                </a:lnTo>
                <a:lnTo>
                  <a:pt x="17860" y="53578"/>
                </a:lnTo>
                <a:lnTo>
                  <a:pt x="17860" y="62508"/>
                </a:lnTo>
                <a:lnTo>
                  <a:pt x="26789" y="62508"/>
                </a:lnTo>
                <a:lnTo>
                  <a:pt x="26789" y="62508"/>
                </a:lnTo>
                <a:lnTo>
                  <a:pt x="35719" y="62508"/>
                </a:lnTo>
                <a:lnTo>
                  <a:pt x="35719" y="62508"/>
                </a:lnTo>
                <a:lnTo>
                  <a:pt x="44649" y="53578"/>
                </a:lnTo>
                <a:lnTo>
                  <a:pt x="44649" y="53578"/>
                </a:lnTo>
                <a:lnTo>
                  <a:pt x="53578" y="53578"/>
                </a:lnTo>
                <a:lnTo>
                  <a:pt x="53578" y="44649"/>
                </a:lnTo>
                <a:lnTo>
                  <a:pt x="53578" y="35719"/>
                </a:lnTo>
                <a:lnTo>
                  <a:pt x="53578" y="35719"/>
                </a:lnTo>
                <a:lnTo>
                  <a:pt x="44649" y="26789"/>
                </a:lnTo>
                <a:lnTo>
                  <a:pt x="44649" y="17860"/>
                </a:lnTo>
                <a:lnTo>
                  <a:pt x="35719" y="17860"/>
                </a:lnTo>
                <a:lnTo>
                  <a:pt x="26789" y="17860"/>
                </a:lnTo>
                <a:lnTo>
                  <a:pt x="17860" y="17860"/>
                </a:lnTo>
                <a:lnTo>
                  <a:pt x="8930" y="26789"/>
                </a:lnTo>
                <a:lnTo>
                  <a:pt x="0" y="35719"/>
                </a:lnTo>
                <a:lnTo>
                  <a:pt x="0" y="44649"/>
                </a:lnTo>
                <a:lnTo>
                  <a:pt x="0" y="53578"/>
                </a:lnTo>
                <a:lnTo>
                  <a:pt x="0" y="5357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4" name="Freeform 143"/>
          <p:cNvSpPr/>
          <p:nvPr/>
        </p:nvSpPr>
        <p:spPr bwMode="auto">
          <a:xfrm>
            <a:off x="7590234" y="4089796"/>
            <a:ext cx="116087" cy="151806"/>
          </a:xfrm>
          <a:custGeom>
            <a:avLst/>
            <a:gdLst/>
            <a:ahLst/>
            <a:cxnLst/>
            <a:rect l="0" t="0" r="0" b="0"/>
            <a:pathLst>
              <a:path w="116087" h="151806">
                <a:moveTo>
                  <a:pt x="116086" y="0"/>
                </a:moveTo>
                <a:lnTo>
                  <a:pt x="116086" y="8930"/>
                </a:lnTo>
                <a:lnTo>
                  <a:pt x="116086" y="8930"/>
                </a:lnTo>
                <a:lnTo>
                  <a:pt x="116086" y="8930"/>
                </a:lnTo>
                <a:lnTo>
                  <a:pt x="107157" y="17860"/>
                </a:lnTo>
                <a:lnTo>
                  <a:pt x="107157" y="26790"/>
                </a:lnTo>
                <a:lnTo>
                  <a:pt x="98227" y="35719"/>
                </a:lnTo>
                <a:lnTo>
                  <a:pt x="89297" y="53579"/>
                </a:lnTo>
                <a:lnTo>
                  <a:pt x="80368" y="62508"/>
                </a:lnTo>
                <a:lnTo>
                  <a:pt x="71438" y="80368"/>
                </a:lnTo>
                <a:lnTo>
                  <a:pt x="62508" y="89297"/>
                </a:lnTo>
                <a:lnTo>
                  <a:pt x="53579" y="107157"/>
                </a:lnTo>
                <a:lnTo>
                  <a:pt x="44649" y="116086"/>
                </a:lnTo>
                <a:lnTo>
                  <a:pt x="26789" y="125016"/>
                </a:lnTo>
                <a:lnTo>
                  <a:pt x="17860" y="133946"/>
                </a:lnTo>
                <a:lnTo>
                  <a:pt x="8930" y="142875"/>
                </a:lnTo>
                <a:lnTo>
                  <a:pt x="8930" y="142875"/>
                </a:lnTo>
                <a:lnTo>
                  <a:pt x="0" y="151805"/>
                </a:lnTo>
                <a:lnTo>
                  <a:pt x="0" y="15180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5" name="Freeform 144"/>
          <p:cNvSpPr/>
          <p:nvPr/>
        </p:nvSpPr>
        <p:spPr bwMode="auto">
          <a:xfrm>
            <a:off x="7617023" y="4098726"/>
            <a:ext cx="62509" cy="205384"/>
          </a:xfrm>
          <a:custGeom>
            <a:avLst/>
            <a:gdLst/>
            <a:ahLst/>
            <a:cxnLst/>
            <a:rect l="0" t="0" r="0" b="0"/>
            <a:pathLst>
              <a:path w="62509" h="205384">
                <a:moveTo>
                  <a:pt x="0" y="0"/>
                </a:moveTo>
                <a:lnTo>
                  <a:pt x="0" y="8930"/>
                </a:lnTo>
                <a:lnTo>
                  <a:pt x="0" y="17860"/>
                </a:lnTo>
                <a:lnTo>
                  <a:pt x="0" y="17860"/>
                </a:lnTo>
                <a:lnTo>
                  <a:pt x="8930" y="26789"/>
                </a:lnTo>
                <a:lnTo>
                  <a:pt x="8930" y="44649"/>
                </a:lnTo>
                <a:lnTo>
                  <a:pt x="17860" y="62508"/>
                </a:lnTo>
                <a:lnTo>
                  <a:pt x="26790" y="71438"/>
                </a:lnTo>
                <a:lnTo>
                  <a:pt x="35719" y="89297"/>
                </a:lnTo>
                <a:lnTo>
                  <a:pt x="35719" y="107156"/>
                </a:lnTo>
                <a:lnTo>
                  <a:pt x="44649" y="125016"/>
                </a:lnTo>
                <a:lnTo>
                  <a:pt x="44649" y="133945"/>
                </a:lnTo>
                <a:lnTo>
                  <a:pt x="53579" y="151805"/>
                </a:lnTo>
                <a:lnTo>
                  <a:pt x="53579" y="160735"/>
                </a:lnTo>
                <a:lnTo>
                  <a:pt x="53579" y="178594"/>
                </a:lnTo>
                <a:lnTo>
                  <a:pt x="62508" y="187524"/>
                </a:lnTo>
                <a:lnTo>
                  <a:pt x="62508" y="196453"/>
                </a:lnTo>
                <a:lnTo>
                  <a:pt x="62508" y="196453"/>
                </a:lnTo>
                <a:lnTo>
                  <a:pt x="62508" y="205383"/>
                </a:lnTo>
                <a:lnTo>
                  <a:pt x="62508" y="20538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6" name="Freeform 145"/>
          <p:cNvSpPr/>
          <p:nvPr/>
        </p:nvSpPr>
        <p:spPr bwMode="auto">
          <a:xfrm>
            <a:off x="7840266" y="4027289"/>
            <a:ext cx="17860" cy="258962"/>
          </a:xfrm>
          <a:custGeom>
            <a:avLst/>
            <a:gdLst/>
            <a:ahLst/>
            <a:cxnLst/>
            <a:rect l="0" t="0" r="0" b="0"/>
            <a:pathLst>
              <a:path w="17860" h="258962">
                <a:moveTo>
                  <a:pt x="17859" y="0"/>
                </a:moveTo>
                <a:lnTo>
                  <a:pt x="17859" y="0"/>
                </a:lnTo>
                <a:lnTo>
                  <a:pt x="17859" y="0"/>
                </a:lnTo>
                <a:lnTo>
                  <a:pt x="17859" y="0"/>
                </a:lnTo>
                <a:lnTo>
                  <a:pt x="8929" y="8929"/>
                </a:lnTo>
                <a:lnTo>
                  <a:pt x="8929" y="17859"/>
                </a:lnTo>
                <a:lnTo>
                  <a:pt x="8929" y="26789"/>
                </a:lnTo>
                <a:lnTo>
                  <a:pt x="8929" y="44648"/>
                </a:lnTo>
                <a:lnTo>
                  <a:pt x="8929" y="53578"/>
                </a:lnTo>
                <a:lnTo>
                  <a:pt x="8929" y="71437"/>
                </a:lnTo>
                <a:lnTo>
                  <a:pt x="8929" y="89297"/>
                </a:lnTo>
                <a:lnTo>
                  <a:pt x="8929" y="98226"/>
                </a:lnTo>
                <a:lnTo>
                  <a:pt x="8929" y="116086"/>
                </a:lnTo>
                <a:lnTo>
                  <a:pt x="8929" y="133945"/>
                </a:lnTo>
                <a:lnTo>
                  <a:pt x="0" y="151804"/>
                </a:lnTo>
                <a:lnTo>
                  <a:pt x="0" y="160734"/>
                </a:lnTo>
                <a:lnTo>
                  <a:pt x="0" y="178593"/>
                </a:lnTo>
                <a:lnTo>
                  <a:pt x="0" y="196453"/>
                </a:lnTo>
                <a:lnTo>
                  <a:pt x="0" y="205382"/>
                </a:lnTo>
                <a:lnTo>
                  <a:pt x="0" y="214312"/>
                </a:lnTo>
                <a:lnTo>
                  <a:pt x="0" y="232172"/>
                </a:lnTo>
                <a:lnTo>
                  <a:pt x="0" y="241101"/>
                </a:lnTo>
                <a:lnTo>
                  <a:pt x="0" y="250031"/>
                </a:lnTo>
                <a:lnTo>
                  <a:pt x="0" y="250031"/>
                </a:lnTo>
                <a:lnTo>
                  <a:pt x="0" y="258961"/>
                </a:lnTo>
                <a:lnTo>
                  <a:pt x="0" y="258961"/>
                </a:lnTo>
                <a:lnTo>
                  <a:pt x="0" y="25896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7" name="Freeform 146"/>
          <p:cNvSpPr/>
          <p:nvPr/>
        </p:nvSpPr>
        <p:spPr bwMode="auto">
          <a:xfrm>
            <a:off x="7884914" y="4009429"/>
            <a:ext cx="151806" cy="267892"/>
          </a:xfrm>
          <a:custGeom>
            <a:avLst/>
            <a:gdLst/>
            <a:ahLst/>
            <a:cxnLst/>
            <a:rect l="0" t="0" r="0" b="0"/>
            <a:pathLst>
              <a:path w="151806" h="267892">
                <a:moveTo>
                  <a:pt x="62508" y="8930"/>
                </a:moveTo>
                <a:lnTo>
                  <a:pt x="71438" y="8930"/>
                </a:lnTo>
                <a:lnTo>
                  <a:pt x="71438" y="8930"/>
                </a:lnTo>
                <a:lnTo>
                  <a:pt x="80367" y="8930"/>
                </a:lnTo>
                <a:lnTo>
                  <a:pt x="89297" y="8930"/>
                </a:lnTo>
                <a:lnTo>
                  <a:pt x="89297" y="8930"/>
                </a:lnTo>
                <a:lnTo>
                  <a:pt x="107156" y="8930"/>
                </a:lnTo>
                <a:lnTo>
                  <a:pt x="116086" y="8930"/>
                </a:lnTo>
                <a:lnTo>
                  <a:pt x="125016" y="8930"/>
                </a:lnTo>
                <a:lnTo>
                  <a:pt x="133945" y="8930"/>
                </a:lnTo>
                <a:lnTo>
                  <a:pt x="133945" y="8930"/>
                </a:lnTo>
                <a:lnTo>
                  <a:pt x="142875" y="8930"/>
                </a:lnTo>
                <a:lnTo>
                  <a:pt x="142875" y="8930"/>
                </a:lnTo>
                <a:lnTo>
                  <a:pt x="142875" y="8930"/>
                </a:lnTo>
                <a:lnTo>
                  <a:pt x="142875" y="8930"/>
                </a:lnTo>
                <a:lnTo>
                  <a:pt x="151805" y="8930"/>
                </a:lnTo>
                <a:lnTo>
                  <a:pt x="142875" y="8930"/>
                </a:lnTo>
                <a:lnTo>
                  <a:pt x="142875" y="0"/>
                </a:lnTo>
                <a:lnTo>
                  <a:pt x="133945" y="0"/>
                </a:lnTo>
                <a:lnTo>
                  <a:pt x="125016" y="8930"/>
                </a:lnTo>
                <a:lnTo>
                  <a:pt x="116086" y="8930"/>
                </a:lnTo>
                <a:lnTo>
                  <a:pt x="98227" y="8930"/>
                </a:lnTo>
                <a:lnTo>
                  <a:pt x="89297" y="17860"/>
                </a:lnTo>
                <a:lnTo>
                  <a:pt x="71438" y="17860"/>
                </a:lnTo>
                <a:lnTo>
                  <a:pt x="62508" y="26789"/>
                </a:lnTo>
                <a:lnTo>
                  <a:pt x="44649" y="35719"/>
                </a:lnTo>
                <a:lnTo>
                  <a:pt x="35719" y="44649"/>
                </a:lnTo>
                <a:lnTo>
                  <a:pt x="26789" y="53578"/>
                </a:lnTo>
                <a:lnTo>
                  <a:pt x="26789" y="62508"/>
                </a:lnTo>
                <a:lnTo>
                  <a:pt x="17859" y="62508"/>
                </a:lnTo>
                <a:lnTo>
                  <a:pt x="17859" y="71438"/>
                </a:lnTo>
                <a:lnTo>
                  <a:pt x="26789" y="89297"/>
                </a:lnTo>
                <a:lnTo>
                  <a:pt x="26789" y="98227"/>
                </a:lnTo>
                <a:lnTo>
                  <a:pt x="44649" y="107157"/>
                </a:lnTo>
                <a:lnTo>
                  <a:pt x="53578" y="116086"/>
                </a:lnTo>
                <a:lnTo>
                  <a:pt x="62508" y="125016"/>
                </a:lnTo>
                <a:lnTo>
                  <a:pt x="80367" y="133946"/>
                </a:lnTo>
                <a:lnTo>
                  <a:pt x="89297" y="142875"/>
                </a:lnTo>
                <a:lnTo>
                  <a:pt x="107156" y="151805"/>
                </a:lnTo>
                <a:lnTo>
                  <a:pt x="116086" y="160735"/>
                </a:lnTo>
                <a:lnTo>
                  <a:pt x="125016" y="169664"/>
                </a:lnTo>
                <a:lnTo>
                  <a:pt x="125016" y="178594"/>
                </a:lnTo>
                <a:lnTo>
                  <a:pt x="133945" y="196453"/>
                </a:lnTo>
                <a:lnTo>
                  <a:pt x="133945" y="205383"/>
                </a:lnTo>
                <a:lnTo>
                  <a:pt x="133945" y="214313"/>
                </a:lnTo>
                <a:lnTo>
                  <a:pt x="133945" y="223242"/>
                </a:lnTo>
                <a:lnTo>
                  <a:pt x="125016" y="241102"/>
                </a:lnTo>
                <a:lnTo>
                  <a:pt x="116086" y="250032"/>
                </a:lnTo>
                <a:lnTo>
                  <a:pt x="98227" y="258961"/>
                </a:lnTo>
                <a:lnTo>
                  <a:pt x="89297" y="258961"/>
                </a:lnTo>
                <a:lnTo>
                  <a:pt x="80367" y="267891"/>
                </a:lnTo>
                <a:lnTo>
                  <a:pt x="62508" y="267891"/>
                </a:lnTo>
                <a:lnTo>
                  <a:pt x="53578" y="267891"/>
                </a:lnTo>
                <a:lnTo>
                  <a:pt x="35719" y="267891"/>
                </a:lnTo>
                <a:lnTo>
                  <a:pt x="26789" y="267891"/>
                </a:lnTo>
                <a:lnTo>
                  <a:pt x="17859" y="258961"/>
                </a:lnTo>
                <a:lnTo>
                  <a:pt x="8930" y="250032"/>
                </a:lnTo>
                <a:lnTo>
                  <a:pt x="0" y="250032"/>
                </a:lnTo>
                <a:lnTo>
                  <a:pt x="0" y="241102"/>
                </a:lnTo>
                <a:lnTo>
                  <a:pt x="0" y="241102"/>
                </a:lnTo>
                <a:lnTo>
                  <a:pt x="0" y="24110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8" name="Freeform 147"/>
          <p:cNvSpPr/>
          <p:nvPr/>
        </p:nvSpPr>
        <p:spPr bwMode="auto">
          <a:xfrm>
            <a:off x="8036719" y="4063007"/>
            <a:ext cx="125016" cy="160736"/>
          </a:xfrm>
          <a:custGeom>
            <a:avLst/>
            <a:gdLst/>
            <a:ahLst/>
            <a:cxnLst/>
            <a:rect l="0" t="0" r="0" b="0"/>
            <a:pathLst>
              <a:path w="125016" h="160736">
                <a:moveTo>
                  <a:pt x="53578" y="35719"/>
                </a:moveTo>
                <a:lnTo>
                  <a:pt x="53578" y="35719"/>
                </a:lnTo>
                <a:lnTo>
                  <a:pt x="53578" y="44649"/>
                </a:lnTo>
                <a:lnTo>
                  <a:pt x="44648" y="44649"/>
                </a:lnTo>
                <a:lnTo>
                  <a:pt x="35719" y="53579"/>
                </a:lnTo>
                <a:lnTo>
                  <a:pt x="26789" y="71438"/>
                </a:lnTo>
                <a:lnTo>
                  <a:pt x="17859" y="89297"/>
                </a:lnTo>
                <a:lnTo>
                  <a:pt x="17859" y="98227"/>
                </a:lnTo>
                <a:lnTo>
                  <a:pt x="17859" y="116086"/>
                </a:lnTo>
                <a:lnTo>
                  <a:pt x="17859" y="133946"/>
                </a:lnTo>
                <a:lnTo>
                  <a:pt x="26789" y="142875"/>
                </a:lnTo>
                <a:lnTo>
                  <a:pt x="26789" y="151805"/>
                </a:lnTo>
                <a:lnTo>
                  <a:pt x="35719" y="160735"/>
                </a:lnTo>
                <a:lnTo>
                  <a:pt x="44648" y="160735"/>
                </a:lnTo>
                <a:lnTo>
                  <a:pt x="53578" y="160735"/>
                </a:lnTo>
                <a:lnTo>
                  <a:pt x="62508" y="160735"/>
                </a:lnTo>
                <a:lnTo>
                  <a:pt x="71437" y="160735"/>
                </a:lnTo>
                <a:lnTo>
                  <a:pt x="80367" y="151805"/>
                </a:lnTo>
                <a:lnTo>
                  <a:pt x="89297" y="142875"/>
                </a:lnTo>
                <a:lnTo>
                  <a:pt x="98226" y="142875"/>
                </a:lnTo>
                <a:lnTo>
                  <a:pt x="107156" y="125016"/>
                </a:lnTo>
                <a:lnTo>
                  <a:pt x="116086" y="116086"/>
                </a:lnTo>
                <a:lnTo>
                  <a:pt x="116086" y="98227"/>
                </a:lnTo>
                <a:lnTo>
                  <a:pt x="116086" y="89297"/>
                </a:lnTo>
                <a:lnTo>
                  <a:pt x="125015" y="71438"/>
                </a:lnTo>
                <a:lnTo>
                  <a:pt x="116086" y="62508"/>
                </a:lnTo>
                <a:lnTo>
                  <a:pt x="116086" y="53579"/>
                </a:lnTo>
                <a:lnTo>
                  <a:pt x="116086" y="44649"/>
                </a:lnTo>
                <a:lnTo>
                  <a:pt x="107156" y="35719"/>
                </a:lnTo>
                <a:lnTo>
                  <a:pt x="98226" y="26789"/>
                </a:lnTo>
                <a:lnTo>
                  <a:pt x="89297" y="17860"/>
                </a:lnTo>
                <a:lnTo>
                  <a:pt x="80367" y="8930"/>
                </a:lnTo>
                <a:lnTo>
                  <a:pt x="62508" y="8930"/>
                </a:lnTo>
                <a:lnTo>
                  <a:pt x="53578" y="8930"/>
                </a:lnTo>
                <a:lnTo>
                  <a:pt x="35719" y="0"/>
                </a:lnTo>
                <a:lnTo>
                  <a:pt x="17859" y="8930"/>
                </a:lnTo>
                <a:lnTo>
                  <a:pt x="8929" y="8930"/>
                </a:lnTo>
                <a:lnTo>
                  <a:pt x="0" y="8930"/>
                </a:lnTo>
                <a:lnTo>
                  <a:pt x="0" y="17860"/>
                </a:lnTo>
                <a:lnTo>
                  <a:pt x="0" y="1786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9" name="Freeform 148"/>
          <p:cNvSpPr/>
          <p:nvPr/>
        </p:nvSpPr>
        <p:spPr bwMode="auto">
          <a:xfrm>
            <a:off x="8161734" y="4054078"/>
            <a:ext cx="116087" cy="169665"/>
          </a:xfrm>
          <a:custGeom>
            <a:avLst/>
            <a:gdLst/>
            <a:ahLst/>
            <a:cxnLst/>
            <a:rect l="0" t="0" r="0" b="0"/>
            <a:pathLst>
              <a:path w="116087" h="169665">
                <a:moveTo>
                  <a:pt x="26789" y="44648"/>
                </a:moveTo>
                <a:lnTo>
                  <a:pt x="26789" y="44648"/>
                </a:lnTo>
                <a:lnTo>
                  <a:pt x="17860" y="44648"/>
                </a:lnTo>
                <a:lnTo>
                  <a:pt x="17860" y="53578"/>
                </a:lnTo>
                <a:lnTo>
                  <a:pt x="8930" y="62508"/>
                </a:lnTo>
                <a:lnTo>
                  <a:pt x="8930" y="80367"/>
                </a:lnTo>
                <a:lnTo>
                  <a:pt x="0" y="98226"/>
                </a:lnTo>
                <a:lnTo>
                  <a:pt x="0" y="116086"/>
                </a:lnTo>
                <a:lnTo>
                  <a:pt x="0" y="133945"/>
                </a:lnTo>
                <a:lnTo>
                  <a:pt x="8930" y="142875"/>
                </a:lnTo>
                <a:lnTo>
                  <a:pt x="17860" y="151804"/>
                </a:lnTo>
                <a:lnTo>
                  <a:pt x="26789" y="160734"/>
                </a:lnTo>
                <a:lnTo>
                  <a:pt x="35718" y="169664"/>
                </a:lnTo>
                <a:lnTo>
                  <a:pt x="44648" y="169664"/>
                </a:lnTo>
                <a:lnTo>
                  <a:pt x="53578" y="169664"/>
                </a:lnTo>
                <a:lnTo>
                  <a:pt x="62507" y="169664"/>
                </a:lnTo>
                <a:lnTo>
                  <a:pt x="71437" y="160734"/>
                </a:lnTo>
                <a:lnTo>
                  <a:pt x="89296" y="151804"/>
                </a:lnTo>
                <a:lnTo>
                  <a:pt x="98226" y="133945"/>
                </a:lnTo>
                <a:lnTo>
                  <a:pt x="107156" y="116086"/>
                </a:lnTo>
                <a:lnTo>
                  <a:pt x="116086" y="98226"/>
                </a:lnTo>
                <a:lnTo>
                  <a:pt x="116086" y="80367"/>
                </a:lnTo>
                <a:lnTo>
                  <a:pt x="116086" y="62508"/>
                </a:lnTo>
                <a:lnTo>
                  <a:pt x="116086" y="44648"/>
                </a:lnTo>
                <a:lnTo>
                  <a:pt x="116086" y="35718"/>
                </a:lnTo>
                <a:lnTo>
                  <a:pt x="116086" y="17859"/>
                </a:lnTo>
                <a:lnTo>
                  <a:pt x="107156" y="8929"/>
                </a:lnTo>
                <a:lnTo>
                  <a:pt x="89296" y="8929"/>
                </a:lnTo>
                <a:lnTo>
                  <a:pt x="80367" y="0"/>
                </a:lnTo>
                <a:lnTo>
                  <a:pt x="62507" y="8929"/>
                </a:lnTo>
                <a:lnTo>
                  <a:pt x="53578" y="8929"/>
                </a:lnTo>
                <a:lnTo>
                  <a:pt x="35718" y="17859"/>
                </a:lnTo>
                <a:lnTo>
                  <a:pt x="26789" y="17859"/>
                </a:lnTo>
                <a:lnTo>
                  <a:pt x="17860" y="26789"/>
                </a:lnTo>
                <a:lnTo>
                  <a:pt x="17860" y="2678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0" name="Freeform 149"/>
          <p:cNvSpPr/>
          <p:nvPr/>
        </p:nvSpPr>
        <p:spPr bwMode="auto">
          <a:xfrm>
            <a:off x="8277820" y="3830836"/>
            <a:ext cx="107157" cy="517922"/>
          </a:xfrm>
          <a:custGeom>
            <a:avLst/>
            <a:gdLst/>
            <a:ahLst/>
            <a:cxnLst/>
            <a:rect l="0" t="0" r="0" b="0"/>
            <a:pathLst>
              <a:path w="107157" h="517922">
                <a:moveTo>
                  <a:pt x="0" y="0"/>
                </a:moveTo>
                <a:lnTo>
                  <a:pt x="0" y="0"/>
                </a:lnTo>
                <a:lnTo>
                  <a:pt x="8929" y="0"/>
                </a:lnTo>
                <a:lnTo>
                  <a:pt x="8929" y="0"/>
                </a:lnTo>
                <a:lnTo>
                  <a:pt x="17859" y="0"/>
                </a:lnTo>
                <a:lnTo>
                  <a:pt x="26789" y="8929"/>
                </a:lnTo>
                <a:lnTo>
                  <a:pt x="35718" y="17859"/>
                </a:lnTo>
                <a:lnTo>
                  <a:pt x="44648" y="35718"/>
                </a:lnTo>
                <a:lnTo>
                  <a:pt x="62507" y="53578"/>
                </a:lnTo>
                <a:lnTo>
                  <a:pt x="71437" y="80367"/>
                </a:lnTo>
                <a:lnTo>
                  <a:pt x="80367" y="107156"/>
                </a:lnTo>
                <a:lnTo>
                  <a:pt x="89296" y="133945"/>
                </a:lnTo>
                <a:lnTo>
                  <a:pt x="98226" y="160734"/>
                </a:lnTo>
                <a:lnTo>
                  <a:pt x="107156" y="196453"/>
                </a:lnTo>
                <a:lnTo>
                  <a:pt x="107156" y="223242"/>
                </a:lnTo>
                <a:lnTo>
                  <a:pt x="107156" y="258960"/>
                </a:lnTo>
                <a:lnTo>
                  <a:pt x="107156" y="285750"/>
                </a:lnTo>
                <a:lnTo>
                  <a:pt x="107156" y="321468"/>
                </a:lnTo>
                <a:lnTo>
                  <a:pt x="98226" y="357187"/>
                </a:lnTo>
                <a:lnTo>
                  <a:pt x="80367" y="383976"/>
                </a:lnTo>
                <a:lnTo>
                  <a:pt x="71437" y="410765"/>
                </a:lnTo>
                <a:lnTo>
                  <a:pt x="53578" y="437554"/>
                </a:lnTo>
                <a:lnTo>
                  <a:pt x="35718" y="464343"/>
                </a:lnTo>
                <a:lnTo>
                  <a:pt x="26789" y="482203"/>
                </a:lnTo>
                <a:lnTo>
                  <a:pt x="8929" y="500062"/>
                </a:lnTo>
                <a:lnTo>
                  <a:pt x="0" y="517921"/>
                </a:lnTo>
                <a:lnTo>
                  <a:pt x="0" y="517921"/>
                </a:lnTo>
                <a:lnTo>
                  <a:pt x="0" y="51792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1" name="Freeform 150"/>
          <p:cNvSpPr/>
          <p:nvPr/>
        </p:nvSpPr>
        <p:spPr bwMode="auto">
          <a:xfrm>
            <a:off x="7090172" y="4482703"/>
            <a:ext cx="196454" cy="392907"/>
          </a:xfrm>
          <a:custGeom>
            <a:avLst/>
            <a:gdLst/>
            <a:ahLst/>
            <a:cxnLst/>
            <a:rect l="0" t="0" r="0" b="0"/>
            <a:pathLst>
              <a:path w="196454" h="392907">
                <a:moveTo>
                  <a:pt x="80367" y="0"/>
                </a:moveTo>
                <a:lnTo>
                  <a:pt x="89297" y="0"/>
                </a:lnTo>
                <a:lnTo>
                  <a:pt x="98226" y="0"/>
                </a:lnTo>
                <a:lnTo>
                  <a:pt x="98226" y="0"/>
                </a:lnTo>
                <a:lnTo>
                  <a:pt x="107156" y="0"/>
                </a:lnTo>
                <a:lnTo>
                  <a:pt x="116086" y="0"/>
                </a:lnTo>
                <a:lnTo>
                  <a:pt x="125016" y="0"/>
                </a:lnTo>
                <a:lnTo>
                  <a:pt x="133945" y="0"/>
                </a:lnTo>
                <a:lnTo>
                  <a:pt x="142875" y="0"/>
                </a:lnTo>
                <a:lnTo>
                  <a:pt x="151805" y="0"/>
                </a:lnTo>
                <a:lnTo>
                  <a:pt x="160734" y="0"/>
                </a:lnTo>
                <a:lnTo>
                  <a:pt x="160734" y="8929"/>
                </a:lnTo>
                <a:lnTo>
                  <a:pt x="169664" y="8929"/>
                </a:lnTo>
                <a:lnTo>
                  <a:pt x="169664" y="8929"/>
                </a:lnTo>
                <a:lnTo>
                  <a:pt x="169664" y="8929"/>
                </a:lnTo>
                <a:lnTo>
                  <a:pt x="178594" y="8929"/>
                </a:lnTo>
                <a:lnTo>
                  <a:pt x="169664" y="8929"/>
                </a:lnTo>
                <a:lnTo>
                  <a:pt x="169664" y="8929"/>
                </a:lnTo>
                <a:lnTo>
                  <a:pt x="160734" y="17859"/>
                </a:lnTo>
                <a:lnTo>
                  <a:pt x="151805" y="17859"/>
                </a:lnTo>
                <a:lnTo>
                  <a:pt x="142875" y="17859"/>
                </a:lnTo>
                <a:lnTo>
                  <a:pt x="125016" y="26789"/>
                </a:lnTo>
                <a:lnTo>
                  <a:pt x="107156" y="26789"/>
                </a:lnTo>
                <a:lnTo>
                  <a:pt x="89297" y="35718"/>
                </a:lnTo>
                <a:lnTo>
                  <a:pt x="71437" y="44648"/>
                </a:lnTo>
                <a:lnTo>
                  <a:pt x="62508" y="53578"/>
                </a:lnTo>
                <a:lnTo>
                  <a:pt x="53578" y="62508"/>
                </a:lnTo>
                <a:lnTo>
                  <a:pt x="44648" y="62508"/>
                </a:lnTo>
                <a:lnTo>
                  <a:pt x="44648" y="71437"/>
                </a:lnTo>
                <a:lnTo>
                  <a:pt x="35719" y="80367"/>
                </a:lnTo>
                <a:lnTo>
                  <a:pt x="35719" y="89297"/>
                </a:lnTo>
                <a:lnTo>
                  <a:pt x="35719" y="98226"/>
                </a:lnTo>
                <a:lnTo>
                  <a:pt x="35719" y="107156"/>
                </a:lnTo>
                <a:lnTo>
                  <a:pt x="44648" y="116086"/>
                </a:lnTo>
                <a:lnTo>
                  <a:pt x="44648" y="125015"/>
                </a:lnTo>
                <a:lnTo>
                  <a:pt x="62508" y="133945"/>
                </a:lnTo>
                <a:lnTo>
                  <a:pt x="71437" y="142875"/>
                </a:lnTo>
                <a:lnTo>
                  <a:pt x="89297" y="151804"/>
                </a:lnTo>
                <a:lnTo>
                  <a:pt x="107156" y="169664"/>
                </a:lnTo>
                <a:lnTo>
                  <a:pt x="116086" y="178593"/>
                </a:lnTo>
                <a:lnTo>
                  <a:pt x="133945" y="196453"/>
                </a:lnTo>
                <a:lnTo>
                  <a:pt x="142875" y="205383"/>
                </a:lnTo>
                <a:lnTo>
                  <a:pt x="160734" y="223242"/>
                </a:lnTo>
                <a:lnTo>
                  <a:pt x="178594" y="232172"/>
                </a:lnTo>
                <a:lnTo>
                  <a:pt x="178594" y="250031"/>
                </a:lnTo>
                <a:lnTo>
                  <a:pt x="187523" y="267890"/>
                </a:lnTo>
                <a:lnTo>
                  <a:pt x="196453" y="285750"/>
                </a:lnTo>
                <a:lnTo>
                  <a:pt x="196453" y="303609"/>
                </a:lnTo>
                <a:lnTo>
                  <a:pt x="196453" y="321468"/>
                </a:lnTo>
                <a:lnTo>
                  <a:pt x="187523" y="330398"/>
                </a:lnTo>
                <a:lnTo>
                  <a:pt x="178594" y="339328"/>
                </a:lnTo>
                <a:lnTo>
                  <a:pt x="169664" y="357187"/>
                </a:lnTo>
                <a:lnTo>
                  <a:pt x="160734" y="366117"/>
                </a:lnTo>
                <a:lnTo>
                  <a:pt x="142875" y="375047"/>
                </a:lnTo>
                <a:lnTo>
                  <a:pt x="125016" y="383976"/>
                </a:lnTo>
                <a:lnTo>
                  <a:pt x="116086" y="392906"/>
                </a:lnTo>
                <a:lnTo>
                  <a:pt x="98226" y="392906"/>
                </a:lnTo>
                <a:lnTo>
                  <a:pt x="80367" y="392906"/>
                </a:lnTo>
                <a:lnTo>
                  <a:pt x="71437" y="392906"/>
                </a:lnTo>
                <a:lnTo>
                  <a:pt x="53578" y="392906"/>
                </a:lnTo>
                <a:lnTo>
                  <a:pt x="35719" y="392906"/>
                </a:lnTo>
                <a:lnTo>
                  <a:pt x="26789" y="383976"/>
                </a:lnTo>
                <a:lnTo>
                  <a:pt x="17859" y="383976"/>
                </a:lnTo>
                <a:lnTo>
                  <a:pt x="8930" y="375047"/>
                </a:lnTo>
                <a:lnTo>
                  <a:pt x="0" y="366117"/>
                </a:lnTo>
                <a:lnTo>
                  <a:pt x="0" y="357187"/>
                </a:lnTo>
                <a:lnTo>
                  <a:pt x="0" y="348258"/>
                </a:lnTo>
                <a:lnTo>
                  <a:pt x="0" y="34825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2" name="Freeform 151"/>
          <p:cNvSpPr/>
          <p:nvPr/>
        </p:nvSpPr>
        <p:spPr bwMode="auto">
          <a:xfrm>
            <a:off x="7295555" y="4500562"/>
            <a:ext cx="187524" cy="348259"/>
          </a:xfrm>
          <a:custGeom>
            <a:avLst/>
            <a:gdLst/>
            <a:ahLst/>
            <a:cxnLst/>
            <a:rect l="0" t="0" r="0" b="0"/>
            <a:pathLst>
              <a:path w="187524" h="348259">
                <a:moveTo>
                  <a:pt x="26789" y="53578"/>
                </a:moveTo>
                <a:lnTo>
                  <a:pt x="26789" y="53578"/>
                </a:lnTo>
                <a:lnTo>
                  <a:pt x="26789" y="35719"/>
                </a:lnTo>
                <a:lnTo>
                  <a:pt x="35718" y="35719"/>
                </a:lnTo>
                <a:lnTo>
                  <a:pt x="35718" y="26789"/>
                </a:lnTo>
                <a:lnTo>
                  <a:pt x="44648" y="8930"/>
                </a:lnTo>
                <a:lnTo>
                  <a:pt x="62508" y="0"/>
                </a:lnTo>
                <a:lnTo>
                  <a:pt x="71437" y="0"/>
                </a:lnTo>
                <a:lnTo>
                  <a:pt x="89297" y="0"/>
                </a:lnTo>
                <a:lnTo>
                  <a:pt x="107156" y="8930"/>
                </a:lnTo>
                <a:lnTo>
                  <a:pt x="116086" y="17859"/>
                </a:lnTo>
                <a:lnTo>
                  <a:pt x="125015" y="26789"/>
                </a:lnTo>
                <a:lnTo>
                  <a:pt x="142875" y="44649"/>
                </a:lnTo>
                <a:lnTo>
                  <a:pt x="142875" y="53578"/>
                </a:lnTo>
                <a:lnTo>
                  <a:pt x="151804" y="80367"/>
                </a:lnTo>
                <a:lnTo>
                  <a:pt x="151804" y="98227"/>
                </a:lnTo>
                <a:lnTo>
                  <a:pt x="142875" y="116086"/>
                </a:lnTo>
                <a:lnTo>
                  <a:pt x="133945" y="142875"/>
                </a:lnTo>
                <a:lnTo>
                  <a:pt x="116086" y="169664"/>
                </a:lnTo>
                <a:lnTo>
                  <a:pt x="98226" y="196453"/>
                </a:lnTo>
                <a:lnTo>
                  <a:pt x="71437" y="223242"/>
                </a:lnTo>
                <a:lnTo>
                  <a:pt x="53578" y="241102"/>
                </a:lnTo>
                <a:lnTo>
                  <a:pt x="35718" y="258961"/>
                </a:lnTo>
                <a:lnTo>
                  <a:pt x="17859" y="267891"/>
                </a:lnTo>
                <a:lnTo>
                  <a:pt x="8929" y="276820"/>
                </a:lnTo>
                <a:lnTo>
                  <a:pt x="0" y="285750"/>
                </a:lnTo>
                <a:lnTo>
                  <a:pt x="0" y="285750"/>
                </a:lnTo>
                <a:lnTo>
                  <a:pt x="0" y="285750"/>
                </a:lnTo>
                <a:lnTo>
                  <a:pt x="8929" y="294680"/>
                </a:lnTo>
                <a:lnTo>
                  <a:pt x="8929" y="294680"/>
                </a:lnTo>
                <a:lnTo>
                  <a:pt x="17859" y="294680"/>
                </a:lnTo>
                <a:lnTo>
                  <a:pt x="35718" y="294680"/>
                </a:lnTo>
                <a:lnTo>
                  <a:pt x="53578" y="294680"/>
                </a:lnTo>
                <a:lnTo>
                  <a:pt x="71437" y="294680"/>
                </a:lnTo>
                <a:lnTo>
                  <a:pt x="80367" y="303609"/>
                </a:lnTo>
                <a:lnTo>
                  <a:pt x="98226" y="303609"/>
                </a:lnTo>
                <a:lnTo>
                  <a:pt x="116086" y="312539"/>
                </a:lnTo>
                <a:lnTo>
                  <a:pt x="125015" y="312539"/>
                </a:lnTo>
                <a:lnTo>
                  <a:pt x="142875" y="321469"/>
                </a:lnTo>
                <a:lnTo>
                  <a:pt x="151804" y="330399"/>
                </a:lnTo>
                <a:lnTo>
                  <a:pt x="160734" y="339328"/>
                </a:lnTo>
                <a:lnTo>
                  <a:pt x="169664" y="339328"/>
                </a:lnTo>
                <a:lnTo>
                  <a:pt x="178593" y="348258"/>
                </a:lnTo>
                <a:lnTo>
                  <a:pt x="187523" y="348258"/>
                </a:lnTo>
                <a:lnTo>
                  <a:pt x="187523" y="348258"/>
                </a:lnTo>
                <a:lnTo>
                  <a:pt x="187523" y="34825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3" name="Freeform 152"/>
          <p:cNvSpPr/>
          <p:nvPr/>
        </p:nvSpPr>
        <p:spPr bwMode="auto">
          <a:xfrm>
            <a:off x="7500938" y="4464843"/>
            <a:ext cx="169665" cy="366119"/>
          </a:xfrm>
          <a:custGeom>
            <a:avLst/>
            <a:gdLst/>
            <a:ahLst/>
            <a:cxnLst/>
            <a:rect l="0" t="0" r="0" b="0"/>
            <a:pathLst>
              <a:path w="169665" h="366119">
                <a:moveTo>
                  <a:pt x="62507" y="35719"/>
                </a:moveTo>
                <a:lnTo>
                  <a:pt x="62507" y="35719"/>
                </a:lnTo>
                <a:lnTo>
                  <a:pt x="71437" y="35719"/>
                </a:lnTo>
                <a:lnTo>
                  <a:pt x="80367" y="35719"/>
                </a:lnTo>
                <a:lnTo>
                  <a:pt x="98226" y="35719"/>
                </a:lnTo>
                <a:lnTo>
                  <a:pt x="107156" y="26789"/>
                </a:lnTo>
                <a:lnTo>
                  <a:pt x="125015" y="17860"/>
                </a:lnTo>
                <a:lnTo>
                  <a:pt x="133945" y="17860"/>
                </a:lnTo>
                <a:lnTo>
                  <a:pt x="151804" y="17860"/>
                </a:lnTo>
                <a:lnTo>
                  <a:pt x="151804" y="8930"/>
                </a:lnTo>
                <a:lnTo>
                  <a:pt x="160734" y="8930"/>
                </a:lnTo>
                <a:lnTo>
                  <a:pt x="169664" y="8930"/>
                </a:lnTo>
                <a:lnTo>
                  <a:pt x="169664" y="8930"/>
                </a:lnTo>
                <a:lnTo>
                  <a:pt x="169664" y="8930"/>
                </a:lnTo>
                <a:lnTo>
                  <a:pt x="169664" y="8930"/>
                </a:lnTo>
                <a:lnTo>
                  <a:pt x="160734" y="0"/>
                </a:lnTo>
                <a:lnTo>
                  <a:pt x="151804" y="0"/>
                </a:lnTo>
                <a:lnTo>
                  <a:pt x="133945" y="0"/>
                </a:lnTo>
                <a:lnTo>
                  <a:pt x="116085" y="8930"/>
                </a:lnTo>
                <a:lnTo>
                  <a:pt x="98226" y="8930"/>
                </a:lnTo>
                <a:lnTo>
                  <a:pt x="71437" y="17860"/>
                </a:lnTo>
                <a:lnTo>
                  <a:pt x="53578" y="26789"/>
                </a:lnTo>
                <a:lnTo>
                  <a:pt x="35718" y="35719"/>
                </a:lnTo>
                <a:lnTo>
                  <a:pt x="17859" y="44649"/>
                </a:lnTo>
                <a:lnTo>
                  <a:pt x="8929" y="53578"/>
                </a:lnTo>
                <a:lnTo>
                  <a:pt x="8929" y="71438"/>
                </a:lnTo>
                <a:lnTo>
                  <a:pt x="8929" y="89297"/>
                </a:lnTo>
                <a:lnTo>
                  <a:pt x="8929" y="107157"/>
                </a:lnTo>
                <a:lnTo>
                  <a:pt x="17859" y="125016"/>
                </a:lnTo>
                <a:lnTo>
                  <a:pt x="26789" y="142875"/>
                </a:lnTo>
                <a:lnTo>
                  <a:pt x="44648" y="151805"/>
                </a:lnTo>
                <a:lnTo>
                  <a:pt x="62507" y="169664"/>
                </a:lnTo>
                <a:lnTo>
                  <a:pt x="89296" y="178594"/>
                </a:lnTo>
                <a:lnTo>
                  <a:pt x="107156" y="196453"/>
                </a:lnTo>
                <a:lnTo>
                  <a:pt x="125015" y="214313"/>
                </a:lnTo>
                <a:lnTo>
                  <a:pt x="142875" y="223243"/>
                </a:lnTo>
                <a:lnTo>
                  <a:pt x="160734" y="241102"/>
                </a:lnTo>
                <a:lnTo>
                  <a:pt x="160734" y="258961"/>
                </a:lnTo>
                <a:lnTo>
                  <a:pt x="169664" y="267891"/>
                </a:lnTo>
                <a:lnTo>
                  <a:pt x="169664" y="285750"/>
                </a:lnTo>
                <a:lnTo>
                  <a:pt x="169664" y="303610"/>
                </a:lnTo>
                <a:lnTo>
                  <a:pt x="160734" y="312539"/>
                </a:lnTo>
                <a:lnTo>
                  <a:pt x="151804" y="330399"/>
                </a:lnTo>
                <a:lnTo>
                  <a:pt x="142875" y="339328"/>
                </a:lnTo>
                <a:lnTo>
                  <a:pt x="125015" y="348258"/>
                </a:lnTo>
                <a:lnTo>
                  <a:pt x="107156" y="357188"/>
                </a:lnTo>
                <a:lnTo>
                  <a:pt x="89296" y="366118"/>
                </a:lnTo>
                <a:lnTo>
                  <a:pt x="62507" y="366118"/>
                </a:lnTo>
                <a:lnTo>
                  <a:pt x="44648" y="366118"/>
                </a:lnTo>
                <a:lnTo>
                  <a:pt x="35718" y="357188"/>
                </a:lnTo>
                <a:lnTo>
                  <a:pt x="17859" y="357188"/>
                </a:lnTo>
                <a:lnTo>
                  <a:pt x="8929" y="348258"/>
                </a:lnTo>
                <a:lnTo>
                  <a:pt x="0" y="339328"/>
                </a:lnTo>
                <a:lnTo>
                  <a:pt x="0" y="321469"/>
                </a:lnTo>
                <a:lnTo>
                  <a:pt x="0" y="321469"/>
                </a:lnTo>
                <a:lnTo>
                  <a:pt x="0" y="32146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4" name="Freeform 153"/>
          <p:cNvSpPr/>
          <p:nvPr/>
        </p:nvSpPr>
        <p:spPr bwMode="auto">
          <a:xfrm>
            <a:off x="7706320" y="4438054"/>
            <a:ext cx="250033" cy="250033"/>
          </a:xfrm>
          <a:custGeom>
            <a:avLst/>
            <a:gdLst/>
            <a:ahLst/>
            <a:cxnLst/>
            <a:rect l="0" t="0" r="0" b="0"/>
            <a:pathLst>
              <a:path w="250033" h="250033">
                <a:moveTo>
                  <a:pt x="71438" y="44649"/>
                </a:moveTo>
                <a:lnTo>
                  <a:pt x="62508" y="62508"/>
                </a:lnTo>
                <a:lnTo>
                  <a:pt x="44649" y="71438"/>
                </a:lnTo>
                <a:lnTo>
                  <a:pt x="44649" y="80367"/>
                </a:lnTo>
                <a:lnTo>
                  <a:pt x="26789" y="98227"/>
                </a:lnTo>
                <a:lnTo>
                  <a:pt x="17860" y="125016"/>
                </a:lnTo>
                <a:lnTo>
                  <a:pt x="8930" y="151805"/>
                </a:lnTo>
                <a:lnTo>
                  <a:pt x="8930" y="178594"/>
                </a:lnTo>
                <a:lnTo>
                  <a:pt x="8930" y="196453"/>
                </a:lnTo>
                <a:lnTo>
                  <a:pt x="17860" y="214313"/>
                </a:lnTo>
                <a:lnTo>
                  <a:pt x="26789" y="232172"/>
                </a:lnTo>
                <a:lnTo>
                  <a:pt x="44649" y="241102"/>
                </a:lnTo>
                <a:lnTo>
                  <a:pt x="62508" y="250032"/>
                </a:lnTo>
                <a:lnTo>
                  <a:pt x="80368" y="250032"/>
                </a:lnTo>
                <a:lnTo>
                  <a:pt x="107157" y="250032"/>
                </a:lnTo>
                <a:lnTo>
                  <a:pt x="133946" y="241102"/>
                </a:lnTo>
                <a:lnTo>
                  <a:pt x="151805" y="232172"/>
                </a:lnTo>
                <a:lnTo>
                  <a:pt x="169664" y="214313"/>
                </a:lnTo>
                <a:lnTo>
                  <a:pt x="196453" y="196453"/>
                </a:lnTo>
                <a:lnTo>
                  <a:pt x="205383" y="178594"/>
                </a:lnTo>
                <a:lnTo>
                  <a:pt x="223243" y="151805"/>
                </a:lnTo>
                <a:lnTo>
                  <a:pt x="241102" y="125016"/>
                </a:lnTo>
                <a:lnTo>
                  <a:pt x="241102" y="98227"/>
                </a:lnTo>
                <a:lnTo>
                  <a:pt x="250032" y="80367"/>
                </a:lnTo>
                <a:lnTo>
                  <a:pt x="250032" y="53578"/>
                </a:lnTo>
                <a:lnTo>
                  <a:pt x="241102" y="35719"/>
                </a:lnTo>
                <a:lnTo>
                  <a:pt x="232172" y="17860"/>
                </a:lnTo>
                <a:lnTo>
                  <a:pt x="214313" y="8930"/>
                </a:lnTo>
                <a:lnTo>
                  <a:pt x="196453" y="0"/>
                </a:lnTo>
                <a:lnTo>
                  <a:pt x="169664" y="0"/>
                </a:lnTo>
                <a:lnTo>
                  <a:pt x="133946" y="0"/>
                </a:lnTo>
                <a:lnTo>
                  <a:pt x="107157" y="8930"/>
                </a:lnTo>
                <a:lnTo>
                  <a:pt x="71438" y="8930"/>
                </a:lnTo>
                <a:lnTo>
                  <a:pt x="35719" y="26789"/>
                </a:lnTo>
                <a:lnTo>
                  <a:pt x="17860" y="35719"/>
                </a:lnTo>
                <a:lnTo>
                  <a:pt x="0" y="44649"/>
                </a:lnTo>
                <a:lnTo>
                  <a:pt x="0" y="4464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5" name="Freeform 154"/>
          <p:cNvSpPr/>
          <p:nvPr/>
        </p:nvSpPr>
        <p:spPr bwMode="auto">
          <a:xfrm>
            <a:off x="5786438" y="4616648"/>
            <a:ext cx="232172" cy="321470"/>
          </a:xfrm>
          <a:custGeom>
            <a:avLst/>
            <a:gdLst/>
            <a:ahLst/>
            <a:cxnLst/>
            <a:rect l="0" t="0" r="0" b="0"/>
            <a:pathLst>
              <a:path w="232172" h="321470">
                <a:moveTo>
                  <a:pt x="160734" y="0"/>
                </a:moveTo>
                <a:lnTo>
                  <a:pt x="169664" y="0"/>
                </a:lnTo>
                <a:lnTo>
                  <a:pt x="169664" y="0"/>
                </a:lnTo>
                <a:lnTo>
                  <a:pt x="178593" y="0"/>
                </a:lnTo>
                <a:lnTo>
                  <a:pt x="187523" y="0"/>
                </a:lnTo>
                <a:lnTo>
                  <a:pt x="196453" y="0"/>
                </a:lnTo>
                <a:lnTo>
                  <a:pt x="205382" y="0"/>
                </a:lnTo>
                <a:lnTo>
                  <a:pt x="205382" y="0"/>
                </a:lnTo>
                <a:lnTo>
                  <a:pt x="214312" y="0"/>
                </a:lnTo>
                <a:lnTo>
                  <a:pt x="214312" y="0"/>
                </a:lnTo>
                <a:lnTo>
                  <a:pt x="214312" y="0"/>
                </a:lnTo>
                <a:lnTo>
                  <a:pt x="214312" y="0"/>
                </a:lnTo>
                <a:lnTo>
                  <a:pt x="214312" y="0"/>
                </a:lnTo>
                <a:lnTo>
                  <a:pt x="205382" y="0"/>
                </a:lnTo>
                <a:lnTo>
                  <a:pt x="196453" y="0"/>
                </a:lnTo>
                <a:lnTo>
                  <a:pt x="178593" y="8930"/>
                </a:lnTo>
                <a:lnTo>
                  <a:pt x="160734" y="17859"/>
                </a:lnTo>
                <a:lnTo>
                  <a:pt x="142875" y="26789"/>
                </a:lnTo>
                <a:lnTo>
                  <a:pt x="133945" y="35719"/>
                </a:lnTo>
                <a:lnTo>
                  <a:pt x="116085" y="44648"/>
                </a:lnTo>
                <a:lnTo>
                  <a:pt x="107156" y="53578"/>
                </a:lnTo>
                <a:lnTo>
                  <a:pt x="107156" y="62508"/>
                </a:lnTo>
                <a:lnTo>
                  <a:pt x="98226" y="71438"/>
                </a:lnTo>
                <a:lnTo>
                  <a:pt x="107156" y="80367"/>
                </a:lnTo>
                <a:lnTo>
                  <a:pt x="107156" y="98227"/>
                </a:lnTo>
                <a:lnTo>
                  <a:pt x="116085" y="107156"/>
                </a:lnTo>
                <a:lnTo>
                  <a:pt x="125015" y="116086"/>
                </a:lnTo>
                <a:lnTo>
                  <a:pt x="142875" y="125016"/>
                </a:lnTo>
                <a:lnTo>
                  <a:pt x="151804" y="133945"/>
                </a:lnTo>
                <a:lnTo>
                  <a:pt x="169664" y="142875"/>
                </a:lnTo>
                <a:lnTo>
                  <a:pt x="178593" y="151805"/>
                </a:lnTo>
                <a:lnTo>
                  <a:pt x="196453" y="160734"/>
                </a:lnTo>
                <a:lnTo>
                  <a:pt x="205382" y="169664"/>
                </a:lnTo>
                <a:lnTo>
                  <a:pt x="214312" y="187523"/>
                </a:lnTo>
                <a:lnTo>
                  <a:pt x="223242" y="196453"/>
                </a:lnTo>
                <a:lnTo>
                  <a:pt x="223242" y="214313"/>
                </a:lnTo>
                <a:lnTo>
                  <a:pt x="232171" y="232172"/>
                </a:lnTo>
                <a:lnTo>
                  <a:pt x="223242" y="241102"/>
                </a:lnTo>
                <a:lnTo>
                  <a:pt x="223242" y="258961"/>
                </a:lnTo>
                <a:lnTo>
                  <a:pt x="205382" y="267891"/>
                </a:lnTo>
                <a:lnTo>
                  <a:pt x="196453" y="276821"/>
                </a:lnTo>
                <a:lnTo>
                  <a:pt x="187523" y="285750"/>
                </a:lnTo>
                <a:lnTo>
                  <a:pt x="169664" y="294680"/>
                </a:lnTo>
                <a:lnTo>
                  <a:pt x="151804" y="294680"/>
                </a:lnTo>
                <a:lnTo>
                  <a:pt x="133945" y="303610"/>
                </a:lnTo>
                <a:lnTo>
                  <a:pt x="116085" y="303610"/>
                </a:lnTo>
                <a:lnTo>
                  <a:pt x="98226" y="312540"/>
                </a:lnTo>
                <a:lnTo>
                  <a:pt x="80367" y="312540"/>
                </a:lnTo>
                <a:lnTo>
                  <a:pt x="62507" y="321469"/>
                </a:lnTo>
                <a:lnTo>
                  <a:pt x="44648" y="321469"/>
                </a:lnTo>
                <a:lnTo>
                  <a:pt x="35718" y="321469"/>
                </a:lnTo>
                <a:lnTo>
                  <a:pt x="17859" y="321469"/>
                </a:lnTo>
                <a:lnTo>
                  <a:pt x="8929" y="321469"/>
                </a:lnTo>
                <a:lnTo>
                  <a:pt x="0" y="312540"/>
                </a:lnTo>
                <a:lnTo>
                  <a:pt x="0" y="312540"/>
                </a:lnTo>
                <a:lnTo>
                  <a:pt x="0" y="303610"/>
                </a:lnTo>
                <a:lnTo>
                  <a:pt x="0" y="303610"/>
                </a:lnTo>
                <a:lnTo>
                  <a:pt x="0" y="30361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6" name="Freeform 155"/>
          <p:cNvSpPr/>
          <p:nvPr/>
        </p:nvSpPr>
        <p:spPr bwMode="auto">
          <a:xfrm>
            <a:off x="6018609" y="4697015"/>
            <a:ext cx="196455" cy="196455"/>
          </a:xfrm>
          <a:custGeom>
            <a:avLst/>
            <a:gdLst/>
            <a:ahLst/>
            <a:cxnLst/>
            <a:rect l="0" t="0" r="0" b="0"/>
            <a:pathLst>
              <a:path w="196455" h="196455">
                <a:moveTo>
                  <a:pt x="53579" y="26789"/>
                </a:moveTo>
                <a:lnTo>
                  <a:pt x="53579" y="26789"/>
                </a:lnTo>
                <a:lnTo>
                  <a:pt x="44649" y="26789"/>
                </a:lnTo>
                <a:lnTo>
                  <a:pt x="44649" y="26789"/>
                </a:lnTo>
                <a:lnTo>
                  <a:pt x="35719" y="35719"/>
                </a:lnTo>
                <a:lnTo>
                  <a:pt x="26789" y="53578"/>
                </a:lnTo>
                <a:lnTo>
                  <a:pt x="26789" y="71438"/>
                </a:lnTo>
                <a:lnTo>
                  <a:pt x="17860" y="89297"/>
                </a:lnTo>
                <a:lnTo>
                  <a:pt x="17860" y="107156"/>
                </a:lnTo>
                <a:lnTo>
                  <a:pt x="17860" y="133946"/>
                </a:lnTo>
                <a:lnTo>
                  <a:pt x="26789" y="151805"/>
                </a:lnTo>
                <a:lnTo>
                  <a:pt x="35719" y="169664"/>
                </a:lnTo>
                <a:lnTo>
                  <a:pt x="44649" y="178594"/>
                </a:lnTo>
                <a:lnTo>
                  <a:pt x="62508" y="187524"/>
                </a:lnTo>
                <a:lnTo>
                  <a:pt x="71438" y="196454"/>
                </a:lnTo>
                <a:lnTo>
                  <a:pt x="89297" y="196454"/>
                </a:lnTo>
                <a:lnTo>
                  <a:pt x="116086" y="187524"/>
                </a:lnTo>
                <a:lnTo>
                  <a:pt x="133946" y="187524"/>
                </a:lnTo>
                <a:lnTo>
                  <a:pt x="142875" y="178594"/>
                </a:lnTo>
                <a:lnTo>
                  <a:pt x="160735" y="160735"/>
                </a:lnTo>
                <a:lnTo>
                  <a:pt x="169664" y="151805"/>
                </a:lnTo>
                <a:lnTo>
                  <a:pt x="178594" y="125016"/>
                </a:lnTo>
                <a:lnTo>
                  <a:pt x="187524" y="107156"/>
                </a:lnTo>
                <a:lnTo>
                  <a:pt x="196454" y="80367"/>
                </a:lnTo>
                <a:lnTo>
                  <a:pt x="196454" y="62508"/>
                </a:lnTo>
                <a:lnTo>
                  <a:pt x="187524" y="35719"/>
                </a:lnTo>
                <a:lnTo>
                  <a:pt x="187524" y="17860"/>
                </a:lnTo>
                <a:lnTo>
                  <a:pt x="178594" y="8930"/>
                </a:lnTo>
                <a:lnTo>
                  <a:pt x="160735" y="0"/>
                </a:lnTo>
                <a:lnTo>
                  <a:pt x="142875" y="0"/>
                </a:lnTo>
                <a:lnTo>
                  <a:pt x="125016" y="0"/>
                </a:lnTo>
                <a:lnTo>
                  <a:pt x="107157" y="0"/>
                </a:lnTo>
                <a:lnTo>
                  <a:pt x="89297" y="8930"/>
                </a:lnTo>
                <a:lnTo>
                  <a:pt x="71438" y="26789"/>
                </a:lnTo>
                <a:lnTo>
                  <a:pt x="53579" y="44649"/>
                </a:lnTo>
                <a:lnTo>
                  <a:pt x="35719" y="62508"/>
                </a:lnTo>
                <a:lnTo>
                  <a:pt x="17860" y="80367"/>
                </a:lnTo>
                <a:lnTo>
                  <a:pt x="8930" y="98227"/>
                </a:lnTo>
                <a:lnTo>
                  <a:pt x="0" y="107156"/>
                </a:lnTo>
                <a:lnTo>
                  <a:pt x="0" y="10715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7" name="Freeform 156"/>
          <p:cNvSpPr/>
          <p:nvPr/>
        </p:nvSpPr>
        <p:spPr bwMode="auto">
          <a:xfrm>
            <a:off x="6197203" y="4670226"/>
            <a:ext cx="169665" cy="205384"/>
          </a:xfrm>
          <a:custGeom>
            <a:avLst/>
            <a:gdLst/>
            <a:ahLst/>
            <a:cxnLst/>
            <a:rect l="0" t="0" r="0" b="0"/>
            <a:pathLst>
              <a:path w="169665" h="205384">
                <a:moveTo>
                  <a:pt x="62508" y="26789"/>
                </a:moveTo>
                <a:lnTo>
                  <a:pt x="62508" y="35719"/>
                </a:lnTo>
                <a:lnTo>
                  <a:pt x="44649" y="53578"/>
                </a:lnTo>
                <a:lnTo>
                  <a:pt x="44649" y="53578"/>
                </a:lnTo>
                <a:lnTo>
                  <a:pt x="35719" y="80367"/>
                </a:lnTo>
                <a:lnTo>
                  <a:pt x="26789" y="107156"/>
                </a:lnTo>
                <a:lnTo>
                  <a:pt x="26789" y="133945"/>
                </a:lnTo>
                <a:lnTo>
                  <a:pt x="26789" y="160735"/>
                </a:lnTo>
                <a:lnTo>
                  <a:pt x="35719" y="178594"/>
                </a:lnTo>
                <a:lnTo>
                  <a:pt x="35719" y="187524"/>
                </a:lnTo>
                <a:lnTo>
                  <a:pt x="53578" y="205383"/>
                </a:lnTo>
                <a:lnTo>
                  <a:pt x="62508" y="205383"/>
                </a:lnTo>
                <a:lnTo>
                  <a:pt x="71438" y="205383"/>
                </a:lnTo>
                <a:lnTo>
                  <a:pt x="89297" y="205383"/>
                </a:lnTo>
                <a:lnTo>
                  <a:pt x="98227" y="196453"/>
                </a:lnTo>
                <a:lnTo>
                  <a:pt x="116086" y="187524"/>
                </a:lnTo>
                <a:lnTo>
                  <a:pt x="133945" y="169664"/>
                </a:lnTo>
                <a:lnTo>
                  <a:pt x="142875" y="160735"/>
                </a:lnTo>
                <a:lnTo>
                  <a:pt x="151805" y="142875"/>
                </a:lnTo>
                <a:lnTo>
                  <a:pt x="160735" y="116086"/>
                </a:lnTo>
                <a:lnTo>
                  <a:pt x="160735" y="98227"/>
                </a:lnTo>
                <a:lnTo>
                  <a:pt x="169664" y="80367"/>
                </a:lnTo>
                <a:lnTo>
                  <a:pt x="160735" y="53578"/>
                </a:lnTo>
                <a:lnTo>
                  <a:pt x="160735" y="35719"/>
                </a:lnTo>
                <a:lnTo>
                  <a:pt x="151805" y="17860"/>
                </a:lnTo>
                <a:lnTo>
                  <a:pt x="133945" y="8930"/>
                </a:lnTo>
                <a:lnTo>
                  <a:pt x="116086" y="0"/>
                </a:lnTo>
                <a:lnTo>
                  <a:pt x="98227" y="0"/>
                </a:lnTo>
                <a:lnTo>
                  <a:pt x="80367" y="8930"/>
                </a:lnTo>
                <a:lnTo>
                  <a:pt x="62508" y="17860"/>
                </a:lnTo>
                <a:lnTo>
                  <a:pt x="35719" y="35719"/>
                </a:lnTo>
                <a:lnTo>
                  <a:pt x="17860" y="53578"/>
                </a:lnTo>
                <a:lnTo>
                  <a:pt x="8930" y="71438"/>
                </a:lnTo>
                <a:lnTo>
                  <a:pt x="0" y="80367"/>
                </a:lnTo>
                <a:lnTo>
                  <a:pt x="0" y="8036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8" name="Freeform 157"/>
          <p:cNvSpPr/>
          <p:nvPr/>
        </p:nvSpPr>
        <p:spPr bwMode="auto">
          <a:xfrm>
            <a:off x="6357938" y="4652367"/>
            <a:ext cx="160735" cy="196454"/>
          </a:xfrm>
          <a:custGeom>
            <a:avLst/>
            <a:gdLst/>
            <a:ahLst/>
            <a:cxnLst/>
            <a:rect l="0" t="0" r="0" b="0"/>
            <a:pathLst>
              <a:path w="160735" h="196454">
                <a:moveTo>
                  <a:pt x="8929" y="53578"/>
                </a:moveTo>
                <a:lnTo>
                  <a:pt x="8929" y="71437"/>
                </a:lnTo>
                <a:lnTo>
                  <a:pt x="8929" y="89297"/>
                </a:lnTo>
                <a:lnTo>
                  <a:pt x="8929" y="98226"/>
                </a:lnTo>
                <a:lnTo>
                  <a:pt x="8929" y="125015"/>
                </a:lnTo>
                <a:lnTo>
                  <a:pt x="8929" y="151804"/>
                </a:lnTo>
                <a:lnTo>
                  <a:pt x="17859" y="169664"/>
                </a:lnTo>
                <a:lnTo>
                  <a:pt x="26789" y="187523"/>
                </a:lnTo>
                <a:lnTo>
                  <a:pt x="44648" y="196453"/>
                </a:lnTo>
                <a:lnTo>
                  <a:pt x="53578" y="196453"/>
                </a:lnTo>
                <a:lnTo>
                  <a:pt x="71437" y="196453"/>
                </a:lnTo>
                <a:lnTo>
                  <a:pt x="89296" y="196453"/>
                </a:lnTo>
                <a:lnTo>
                  <a:pt x="98226" y="187523"/>
                </a:lnTo>
                <a:lnTo>
                  <a:pt x="116085" y="169664"/>
                </a:lnTo>
                <a:lnTo>
                  <a:pt x="133945" y="160734"/>
                </a:lnTo>
                <a:lnTo>
                  <a:pt x="142875" y="142875"/>
                </a:lnTo>
                <a:lnTo>
                  <a:pt x="151804" y="116086"/>
                </a:lnTo>
                <a:lnTo>
                  <a:pt x="160734" y="98226"/>
                </a:lnTo>
                <a:lnTo>
                  <a:pt x="160734" y="71437"/>
                </a:lnTo>
                <a:lnTo>
                  <a:pt x="160734" y="53578"/>
                </a:lnTo>
                <a:lnTo>
                  <a:pt x="151804" y="35719"/>
                </a:lnTo>
                <a:lnTo>
                  <a:pt x="142875" y="17859"/>
                </a:lnTo>
                <a:lnTo>
                  <a:pt x="133945" y="0"/>
                </a:lnTo>
                <a:lnTo>
                  <a:pt x="116085" y="0"/>
                </a:lnTo>
                <a:lnTo>
                  <a:pt x="107156" y="0"/>
                </a:lnTo>
                <a:lnTo>
                  <a:pt x="80367" y="0"/>
                </a:lnTo>
                <a:lnTo>
                  <a:pt x="62507" y="17859"/>
                </a:lnTo>
                <a:lnTo>
                  <a:pt x="44648" y="35719"/>
                </a:lnTo>
                <a:lnTo>
                  <a:pt x="26789" y="62508"/>
                </a:lnTo>
                <a:lnTo>
                  <a:pt x="8929" y="89297"/>
                </a:lnTo>
                <a:lnTo>
                  <a:pt x="0" y="107156"/>
                </a:lnTo>
                <a:lnTo>
                  <a:pt x="0" y="116086"/>
                </a:lnTo>
                <a:lnTo>
                  <a:pt x="0" y="11608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9" name="Freeform 158"/>
          <p:cNvSpPr/>
          <p:nvPr/>
        </p:nvSpPr>
        <p:spPr bwMode="auto">
          <a:xfrm>
            <a:off x="6679406" y="4634507"/>
            <a:ext cx="44650" cy="214314"/>
          </a:xfrm>
          <a:custGeom>
            <a:avLst/>
            <a:gdLst/>
            <a:ahLst/>
            <a:cxnLst/>
            <a:rect l="0" t="0" r="0" b="0"/>
            <a:pathLst>
              <a:path w="44650" h="214314">
                <a:moveTo>
                  <a:pt x="0" y="0"/>
                </a:moveTo>
                <a:lnTo>
                  <a:pt x="8930" y="8930"/>
                </a:lnTo>
                <a:lnTo>
                  <a:pt x="8930" y="26789"/>
                </a:lnTo>
                <a:lnTo>
                  <a:pt x="8930" y="35719"/>
                </a:lnTo>
                <a:lnTo>
                  <a:pt x="17860" y="53579"/>
                </a:lnTo>
                <a:lnTo>
                  <a:pt x="17860" y="89297"/>
                </a:lnTo>
                <a:lnTo>
                  <a:pt x="26789" y="116086"/>
                </a:lnTo>
                <a:lnTo>
                  <a:pt x="26789" y="142875"/>
                </a:lnTo>
                <a:lnTo>
                  <a:pt x="35719" y="169664"/>
                </a:lnTo>
                <a:lnTo>
                  <a:pt x="35719" y="187524"/>
                </a:lnTo>
                <a:lnTo>
                  <a:pt x="35719" y="196454"/>
                </a:lnTo>
                <a:lnTo>
                  <a:pt x="35719" y="205383"/>
                </a:lnTo>
                <a:lnTo>
                  <a:pt x="44649" y="214313"/>
                </a:lnTo>
                <a:lnTo>
                  <a:pt x="44649" y="21431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0" name="Freeform 159"/>
          <p:cNvSpPr/>
          <p:nvPr/>
        </p:nvSpPr>
        <p:spPr bwMode="auto">
          <a:xfrm>
            <a:off x="6616898" y="4679156"/>
            <a:ext cx="151806" cy="8931"/>
          </a:xfrm>
          <a:custGeom>
            <a:avLst/>
            <a:gdLst/>
            <a:ahLst/>
            <a:cxnLst/>
            <a:rect l="0" t="0" r="0" b="0"/>
            <a:pathLst>
              <a:path w="151806" h="8931">
                <a:moveTo>
                  <a:pt x="0" y="8930"/>
                </a:moveTo>
                <a:lnTo>
                  <a:pt x="0" y="8930"/>
                </a:lnTo>
                <a:lnTo>
                  <a:pt x="8930" y="8930"/>
                </a:lnTo>
                <a:lnTo>
                  <a:pt x="17860" y="8930"/>
                </a:lnTo>
                <a:lnTo>
                  <a:pt x="35719" y="8930"/>
                </a:lnTo>
                <a:lnTo>
                  <a:pt x="53579" y="8930"/>
                </a:lnTo>
                <a:lnTo>
                  <a:pt x="71438" y="8930"/>
                </a:lnTo>
                <a:lnTo>
                  <a:pt x="98227" y="0"/>
                </a:lnTo>
                <a:lnTo>
                  <a:pt x="125016" y="0"/>
                </a:lnTo>
                <a:lnTo>
                  <a:pt x="142875" y="0"/>
                </a:lnTo>
                <a:lnTo>
                  <a:pt x="151805" y="0"/>
                </a:lnTo>
                <a:lnTo>
                  <a:pt x="151805"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1" name="Freeform 160"/>
          <p:cNvSpPr/>
          <p:nvPr/>
        </p:nvSpPr>
        <p:spPr bwMode="auto">
          <a:xfrm>
            <a:off x="8081367" y="4545211"/>
            <a:ext cx="107157" cy="17860"/>
          </a:xfrm>
          <a:custGeom>
            <a:avLst/>
            <a:gdLst/>
            <a:ahLst/>
            <a:cxnLst/>
            <a:rect l="0" t="0" r="0" b="0"/>
            <a:pathLst>
              <a:path w="107157" h="17860">
                <a:moveTo>
                  <a:pt x="8930" y="0"/>
                </a:moveTo>
                <a:lnTo>
                  <a:pt x="0" y="8929"/>
                </a:lnTo>
                <a:lnTo>
                  <a:pt x="0" y="8929"/>
                </a:lnTo>
                <a:lnTo>
                  <a:pt x="0" y="8929"/>
                </a:lnTo>
                <a:lnTo>
                  <a:pt x="0" y="8929"/>
                </a:lnTo>
                <a:lnTo>
                  <a:pt x="8930" y="8929"/>
                </a:lnTo>
                <a:lnTo>
                  <a:pt x="17860" y="17859"/>
                </a:lnTo>
                <a:lnTo>
                  <a:pt x="17860" y="17859"/>
                </a:lnTo>
                <a:lnTo>
                  <a:pt x="35719" y="17859"/>
                </a:lnTo>
                <a:lnTo>
                  <a:pt x="44649" y="17859"/>
                </a:lnTo>
                <a:lnTo>
                  <a:pt x="53578" y="17859"/>
                </a:lnTo>
                <a:lnTo>
                  <a:pt x="62508" y="17859"/>
                </a:lnTo>
                <a:lnTo>
                  <a:pt x="71438" y="17859"/>
                </a:lnTo>
                <a:lnTo>
                  <a:pt x="89297" y="17859"/>
                </a:lnTo>
                <a:lnTo>
                  <a:pt x="98227" y="17859"/>
                </a:lnTo>
                <a:lnTo>
                  <a:pt x="107156" y="17859"/>
                </a:lnTo>
                <a:lnTo>
                  <a:pt x="107156" y="17859"/>
                </a:lnTo>
                <a:lnTo>
                  <a:pt x="107156" y="1785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2" name="Freeform 161"/>
          <p:cNvSpPr/>
          <p:nvPr/>
        </p:nvSpPr>
        <p:spPr bwMode="auto">
          <a:xfrm>
            <a:off x="8045648" y="4705945"/>
            <a:ext cx="151805" cy="8931"/>
          </a:xfrm>
          <a:custGeom>
            <a:avLst/>
            <a:gdLst/>
            <a:ahLst/>
            <a:cxnLst/>
            <a:rect l="0" t="0" r="0" b="0"/>
            <a:pathLst>
              <a:path w="151805" h="8931">
                <a:moveTo>
                  <a:pt x="0" y="8930"/>
                </a:moveTo>
                <a:lnTo>
                  <a:pt x="8930" y="8930"/>
                </a:lnTo>
                <a:lnTo>
                  <a:pt x="26790" y="0"/>
                </a:lnTo>
                <a:lnTo>
                  <a:pt x="26790" y="0"/>
                </a:lnTo>
                <a:lnTo>
                  <a:pt x="53579" y="0"/>
                </a:lnTo>
                <a:lnTo>
                  <a:pt x="71438" y="0"/>
                </a:lnTo>
                <a:lnTo>
                  <a:pt x="89297" y="0"/>
                </a:lnTo>
                <a:lnTo>
                  <a:pt x="107157" y="0"/>
                </a:lnTo>
                <a:lnTo>
                  <a:pt x="116086" y="0"/>
                </a:lnTo>
                <a:lnTo>
                  <a:pt x="133946" y="0"/>
                </a:lnTo>
                <a:lnTo>
                  <a:pt x="142875" y="8930"/>
                </a:lnTo>
                <a:lnTo>
                  <a:pt x="142875" y="8930"/>
                </a:lnTo>
                <a:lnTo>
                  <a:pt x="151804" y="8930"/>
                </a:lnTo>
                <a:lnTo>
                  <a:pt x="151804" y="893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3" name="Freeform 162"/>
          <p:cNvSpPr/>
          <p:nvPr/>
        </p:nvSpPr>
        <p:spPr bwMode="auto">
          <a:xfrm>
            <a:off x="8242101" y="4375546"/>
            <a:ext cx="17860" cy="348259"/>
          </a:xfrm>
          <a:custGeom>
            <a:avLst/>
            <a:gdLst/>
            <a:ahLst/>
            <a:cxnLst/>
            <a:rect l="0" t="0" r="0" b="0"/>
            <a:pathLst>
              <a:path w="17860" h="348259">
                <a:moveTo>
                  <a:pt x="8929" y="0"/>
                </a:moveTo>
                <a:lnTo>
                  <a:pt x="8929" y="8930"/>
                </a:lnTo>
                <a:lnTo>
                  <a:pt x="8929" y="17860"/>
                </a:lnTo>
                <a:lnTo>
                  <a:pt x="8929" y="26790"/>
                </a:lnTo>
                <a:lnTo>
                  <a:pt x="8929" y="44649"/>
                </a:lnTo>
                <a:lnTo>
                  <a:pt x="8929" y="62508"/>
                </a:lnTo>
                <a:lnTo>
                  <a:pt x="8929" y="89297"/>
                </a:lnTo>
                <a:lnTo>
                  <a:pt x="8929" y="116086"/>
                </a:lnTo>
                <a:lnTo>
                  <a:pt x="17859" y="142875"/>
                </a:lnTo>
                <a:lnTo>
                  <a:pt x="17859" y="169665"/>
                </a:lnTo>
                <a:lnTo>
                  <a:pt x="17859" y="196454"/>
                </a:lnTo>
                <a:lnTo>
                  <a:pt x="8929" y="223243"/>
                </a:lnTo>
                <a:lnTo>
                  <a:pt x="0" y="250032"/>
                </a:lnTo>
                <a:lnTo>
                  <a:pt x="0" y="267891"/>
                </a:lnTo>
                <a:lnTo>
                  <a:pt x="0" y="294680"/>
                </a:lnTo>
                <a:lnTo>
                  <a:pt x="0" y="312540"/>
                </a:lnTo>
                <a:lnTo>
                  <a:pt x="0" y="330399"/>
                </a:lnTo>
                <a:lnTo>
                  <a:pt x="0" y="339329"/>
                </a:lnTo>
                <a:lnTo>
                  <a:pt x="0" y="348258"/>
                </a:lnTo>
                <a:lnTo>
                  <a:pt x="0" y="348258"/>
                </a:lnTo>
                <a:lnTo>
                  <a:pt x="0" y="34825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4" name="Freeform 163"/>
          <p:cNvSpPr/>
          <p:nvPr/>
        </p:nvSpPr>
        <p:spPr bwMode="auto">
          <a:xfrm>
            <a:off x="8313538" y="4384476"/>
            <a:ext cx="151806" cy="285751"/>
          </a:xfrm>
          <a:custGeom>
            <a:avLst/>
            <a:gdLst/>
            <a:ahLst/>
            <a:cxnLst/>
            <a:rect l="0" t="0" r="0" b="0"/>
            <a:pathLst>
              <a:path w="151806" h="285751">
                <a:moveTo>
                  <a:pt x="44649" y="44649"/>
                </a:moveTo>
                <a:lnTo>
                  <a:pt x="35719" y="53578"/>
                </a:lnTo>
                <a:lnTo>
                  <a:pt x="26789" y="62508"/>
                </a:lnTo>
                <a:lnTo>
                  <a:pt x="26789" y="71438"/>
                </a:lnTo>
                <a:lnTo>
                  <a:pt x="17860" y="98227"/>
                </a:lnTo>
                <a:lnTo>
                  <a:pt x="17860" y="125016"/>
                </a:lnTo>
                <a:lnTo>
                  <a:pt x="8930" y="151805"/>
                </a:lnTo>
                <a:lnTo>
                  <a:pt x="8930" y="178594"/>
                </a:lnTo>
                <a:lnTo>
                  <a:pt x="17860" y="205383"/>
                </a:lnTo>
                <a:lnTo>
                  <a:pt x="17860" y="232172"/>
                </a:lnTo>
                <a:lnTo>
                  <a:pt x="26789" y="250031"/>
                </a:lnTo>
                <a:lnTo>
                  <a:pt x="35719" y="267891"/>
                </a:lnTo>
                <a:lnTo>
                  <a:pt x="44649" y="276820"/>
                </a:lnTo>
                <a:lnTo>
                  <a:pt x="53578" y="285750"/>
                </a:lnTo>
                <a:lnTo>
                  <a:pt x="62508" y="285750"/>
                </a:lnTo>
                <a:lnTo>
                  <a:pt x="80367" y="285750"/>
                </a:lnTo>
                <a:lnTo>
                  <a:pt x="89297" y="285750"/>
                </a:lnTo>
                <a:lnTo>
                  <a:pt x="107157" y="276820"/>
                </a:lnTo>
                <a:lnTo>
                  <a:pt x="116086" y="267891"/>
                </a:lnTo>
                <a:lnTo>
                  <a:pt x="125016" y="250031"/>
                </a:lnTo>
                <a:lnTo>
                  <a:pt x="133946" y="232172"/>
                </a:lnTo>
                <a:lnTo>
                  <a:pt x="142875" y="214313"/>
                </a:lnTo>
                <a:lnTo>
                  <a:pt x="151805" y="187524"/>
                </a:lnTo>
                <a:lnTo>
                  <a:pt x="151805" y="169664"/>
                </a:lnTo>
                <a:lnTo>
                  <a:pt x="151805" y="142875"/>
                </a:lnTo>
                <a:lnTo>
                  <a:pt x="151805" y="116086"/>
                </a:lnTo>
                <a:lnTo>
                  <a:pt x="151805" y="89297"/>
                </a:lnTo>
                <a:lnTo>
                  <a:pt x="142875" y="71438"/>
                </a:lnTo>
                <a:lnTo>
                  <a:pt x="142875" y="44649"/>
                </a:lnTo>
                <a:lnTo>
                  <a:pt x="133946" y="26789"/>
                </a:lnTo>
                <a:lnTo>
                  <a:pt x="125016" y="8930"/>
                </a:lnTo>
                <a:lnTo>
                  <a:pt x="116086" y="0"/>
                </a:lnTo>
                <a:lnTo>
                  <a:pt x="98227" y="0"/>
                </a:lnTo>
                <a:lnTo>
                  <a:pt x="80367" y="0"/>
                </a:lnTo>
                <a:lnTo>
                  <a:pt x="62508" y="0"/>
                </a:lnTo>
                <a:lnTo>
                  <a:pt x="53578" y="8930"/>
                </a:lnTo>
                <a:lnTo>
                  <a:pt x="35719" y="17860"/>
                </a:lnTo>
                <a:lnTo>
                  <a:pt x="17860" y="35719"/>
                </a:lnTo>
                <a:lnTo>
                  <a:pt x="8930" y="53578"/>
                </a:lnTo>
                <a:lnTo>
                  <a:pt x="0" y="62508"/>
                </a:lnTo>
                <a:lnTo>
                  <a:pt x="0" y="6250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5" name="Freeform 164"/>
          <p:cNvSpPr/>
          <p:nvPr/>
        </p:nvSpPr>
        <p:spPr bwMode="auto">
          <a:xfrm>
            <a:off x="8474273" y="4598789"/>
            <a:ext cx="35719" cy="98227"/>
          </a:xfrm>
          <a:custGeom>
            <a:avLst/>
            <a:gdLst/>
            <a:ahLst/>
            <a:cxnLst/>
            <a:rect l="0" t="0" r="0" b="0"/>
            <a:pathLst>
              <a:path w="35719" h="98227">
                <a:moveTo>
                  <a:pt x="35718" y="0"/>
                </a:moveTo>
                <a:lnTo>
                  <a:pt x="26789" y="8929"/>
                </a:lnTo>
                <a:lnTo>
                  <a:pt x="26789" y="26789"/>
                </a:lnTo>
                <a:lnTo>
                  <a:pt x="26789" y="35718"/>
                </a:lnTo>
                <a:lnTo>
                  <a:pt x="17859" y="53578"/>
                </a:lnTo>
                <a:lnTo>
                  <a:pt x="8929" y="80367"/>
                </a:lnTo>
                <a:lnTo>
                  <a:pt x="8929" y="89297"/>
                </a:lnTo>
                <a:lnTo>
                  <a:pt x="0" y="98226"/>
                </a:lnTo>
                <a:lnTo>
                  <a:pt x="0" y="9822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6" name="Freeform 165"/>
          <p:cNvSpPr/>
          <p:nvPr/>
        </p:nvSpPr>
        <p:spPr bwMode="auto">
          <a:xfrm>
            <a:off x="8518921" y="4348757"/>
            <a:ext cx="133946" cy="258962"/>
          </a:xfrm>
          <a:custGeom>
            <a:avLst/>
            <a:gdLst/>
            <a:ahLst/>
            <a:cxnLst/>
            <a:rect l="0" t="0" r="0" b="0"/>
            <a:pathLst>
              <a:path w="133946" h="258962">
                <a:moveTo>
                  <a:pt x="26789" y="44649"/>
                </a:moveTo>
                <a:lnTo>
                  <a:pt x="26789" y="35719"/>
                </a:lnTo>
                <a:lnTo>
                  <a:pt x="17859" y="35719"/>
                </a:lnTo>
                <a:lnTo>
                  <a:pt x="17859" y="26789"/>
                </a:lnTo>
                <a:lnTo>
                  <a:pt x="17859" y="17860"/>
                </a:lnTo>
                <a:lnTo>
                  <a:pt x="26789" y="17860"/>
                </a:lnTo>
                <a:lnTo>
                  <a:pt x="26789" y="8930"/>
                </a:lnTo>
                <a:lnTo>
                  <a:pt x="35719" y="0"/>
                </a:lnTo>
                <a:lnTo>
                  <a:pt x="53578" y="0"/>
                </a:lnTo>
                <a:lnTo>
                  <a:pt x="62508" y="0"/>
                </a:lnTo>
                <a:lnTo>
                  <a:pt x="71438" y="8930"/>
                </a:lnTo>
                <a:lnTo>
                  <a:pt x="89297" y="17860"/>
                </a:lnTo>
                <a:lnTo>
                  <a:pt x="89297" y="26789"/>
                </a:lnTo>
                <a:lnTo>
                  <a:pt x="98227" y="44649"/>
                </a:lnTo>
                <a:lnTo>
                  <a:pt x="98227" y="71438"/>
                </a:lnTo>
                <a:lnTo>
                  <a:pt x="98227" y="89297"/>
                </a:lnTo>
                <a:lnTo>
                  <a:pt x="98227" y="107157"/>
                </a:lnTo>
                <a:lnTo>
                  <a:pt x="89297" y="133946"/>
                </a:lnTo>
                <a:lnTo>
                  <a:pt x="80367" y="151805"/>
                </a:lnTo>
                <a:lnTo>
                  <a:pt x="71438" y="169664"/>
                </a:lnTo>
                <a:lnTo>
                  <a:pt x="62508" y="196454"/>
                </a:lnTo>
                <a:lnTo>
                  <a:pt x="44649" y="214313"/>
                </a:lnTo>
                <a:lnTo>
                  <a:pt x="35719" y="232172"/>
                </a:lnTo>
                <a:lnTo>
                  <a:pt x="17859" y="241102"/>
                </a:lnTo>
                <a:lnTo>
                  <a:pt x="8930" y="250032"/>
                </a:lnTo>
                <a:lnTo>
                  <a:pt x="8930" y="250032"/>
                </a:lnTo>
                <a:lnTo>
                  <a:pt x="0" y="250032"/>
                </a:lnTo>
                <a:lnTo>
                  <a:pt x="0" y="250032"/>
                </a:lnTo>
                <a:lnTo>
                  <a:pt x="0" y="241102"/>
                </a:lnTo>
                <a:lnTo>
                  <a:pt x="8930" y="232172"/>
                </a:lnTo>
                <a:lnTo>
                  <a:pt x="17859" y="232172"/>
                </a:lnTo>
                <a:lnTo>
                  <a:pt x="26789" y="223243"/>
                </a:lnTo>
                <a:lnTo>
                  <a:pt x="35719" y="223243"/>
                </a:lnTo>
                <a:lnTo>
                  <a:pt x="53578" y="223243"/>
                </a:lnTo>
                <a:lnTo>
                  <a:pt x="62508" y="223243"/>
                </a:lnTo>
                <a:lnTo>
                  <a:pt x="80367" y="232172"/>
                </a:lnTo>
                <a:lnTo>
                  <a:pt x="89297" y="232172"/>
                </a:lnTo>
                <a:lnTo>
                  <a:pt x="107156" y="232172"/>
                </a:lnTo>
                <a:lnTo>
                  <a:pt x="116086" y="241102"/>
                </a:lnTo>
                <a:lnTo>
                  <a:pt x="125016" y="250032"/>
                </a:lnTo>
                <a:lnTo>
                  <a:pt x="125016" y="250032"/>
                </a:lnTo>
                <a:lnTo>
                  <a:pt x="133945" y="258961"/>
                </a:lnTo>
                <a:lnTo>
                  <a:pt x="133945" y="258961"/>
                </a:lnTo>
                <a:lnTo>
                  <a:pt x="133945" y="25896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7" name="Freeform 166"/>
          <p:cNvSpPr/>
          <p:nvPr/>
        </p:nvSpPr>
        <p:spPr bwMode="auto">
          <a:xfrm>
            <a:off x="8581429" y="4313039"/>
            <a:ext cx="214313" cy="294680"/>
          </a:xfrm>
          <a:custGeom>
            <a:avLst/>
            <a:gdLst/>
            <a:ahLst/>
            <a:cxnLst/>
            <a:rect l="0" t="0" r="0" b="0"/>
            <a:pathLst>
              <a:path w="214313" h="294680">
                <a:moveTo>
                  <a:pt x="142875" y="26789"/>
                </a:moveTo>
                <a:lnTo>
                  <a:pt x="151805" y="26789"/>
                </a:lnTo>
                <a:lnTo>
                  <a:pt x="160734" y="17859"/>
                </a:lnTo>
                <a:lnTo>
                  <a:pt x="160734" y="17859"/>
                </a:lnTo>
                <a:lnTo>
                  <a:pt x="178594" y="17859"/>
                </a:lnTo>
                <a:lnTo>
                  <a:pt x="187523" y="17859"/>
                </a:lnTo>
                <a:lnTo>
                  <a:pt x="196453" y="17859"/>
                </a:lnTo>
                <a:lnTo>
                  <a:pt x="205383" y="17859"/>
                </a:lnTo>
                <a:lnTo>
                  <a:pt x="214312" y="8929"/>
                </a:lnTo>
                <a:lnTo>
                  <a:pt x="214312" y="8929"/>
                </a:lnTo>
                <a:lnTo>
                  <a:pt x="214312" y="8929"/>
                </a:lnTo>
                <a:lnTo>
                  <a:pt x="214312" y="8929"/>
                </a:lnTo>
                <a:lnTo>
                  <a:pt x="205383" y="0"/>
                </a:lnTo>
                <a:lnTo>
                  <a:pt x="187523" y="0"/>
                </a:lnTo>
                <a:lnTo>
                  <a:pt x="178594" y="0"/>
                </a:lnTo>
                <a:lnTo>
                  <a:pt x="160734" y="0"/>
                </a:lnTo>
                <a:lnTo>
                  <a:pt x="142875" y="0"/>
                </a:lnTo>
                <a:lnTo>
                  <a:pt x="116086" y="8929"/>
                </a:lnTo>
                <a:lnTo>
                  <a:pt x="98226" y="8929"/>
                </a:lnTo>
                <a:lnTo>
                  <a:pt x="80367" y="17859"/>
                </a:lnTo>
                <a:lnTo>
                  <a:pt x="71437" y="26789"/>
                </a:lnTo>
                <a:lnTo>
                  <a:pt x="62508" y="44648"/>
                </a:lnTo>
                <a:lnTo>
                  <a:pt x="53578" y="53578"/>
                </a:lnTo>
                <a:lnTo>
                  <a:pt x="53578" y="71437"/>
                </a:lnTo>
                <a:lnTo>
                  <a:pt x="53578" y="80367"/>
                </a:lnTo>
                <a:lnTo>
                  <a:pt x="62508" y="107156"/>
                </a:lnTo>
                <a:lnTo>
                  <a:pt x="71437" y="125015"/>
                </a:lnTo>
                <a:lnTo>
                  <a:pt x="89297" y="142875"/>
                </a:lnTo>
                <a:lnTo>
                  <a:pt x="107156" y="160734"/>
                </a:lnTo>
                <a:lnTo>
                  <a:pt x="125016" y="178593"/>
                </a:lnTo>
                <a:lnTo>
                  <a:pt x="133945" y="187523"/>
                </a:lnTo>
                <a:lnTo>
                  <a:pt x="142875" y="205382"/>
                </a:lnTo>
                <a:lnTo>
                  <a:pt x="151805" y="214312"/>
                </a:lnTo>
                <a:lnTo>
                  <a:pt x="151805" y="232172"/>
                </a:lnTo>
                <a:lnTo>
                  <a:pt x="151805" y="241101"/>
                </a:lnTo>
                <a:lnTo>
                  <a:pt x="151805" y="258961"/>
                </a:lnTo>
                <a:lnTo>
                  <a:pt x="142875" y="267890"/>
                </a:lnTo>
                <a:lnTo>
                  <a:pt x="133945" y="276820"/>
                </a:lnTo>
                <a:lnTo>
                  <a:pt x="116086" y="285750"/>
                </a:lnTo>
                <a:lnTo>
                  <a:pt x="98226" y="294679"/>
                </a:lnTo>
                <a:lnTo>
                  <a:pt x="89297" y="294679"/>
                </a:lnTo>
                <a:lnTo>
                  <a:pt x="71437" y="294679"/>
                </a:lnTo>
                <a:lnTo>
                  <a:pt x="53578" y="294679"/>
                </a:lnTo>
                <a:lnTo>
                  <a:pt x="44648" y="294679"/>
                </a:lnTo>
                <a:lnTo>
                  <a:pt x="26789" y="285750"/>
                </a:lnTo>
                <a:lnTo>
                  <a:pt x="17859" y="285750"/>
                </a:lnTo>
                <a:lnTo>
                  <a:pt x="8930" y="276820"/>
                </a:lnTo>
                <a:lnTo>
                  <a:pt x="0" y="267890"/>
                </a:lnTo>
                <a:lnTo>
                  <a:pt x="0" y="258961"/>
                </a:lnTo>
                <a:lnTo>
                  <a:pt x="0" y="25896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8" name="Freeform 167"/>
          <p:cNvSpPr/>
          <p:nvPr/>
        </p:nvSpPr>
        <p:spPr bwMode="auto">
          <a:xfrm>
            <a:off x="8786812" y="4304109"/>
            <a:ext cx="196454" cy="232173"/>
          </a:xfrm>
          <a:custGeom>
            <a:avLst/>
            <a:gdLst/>
            <a:ahLst/>
            <a:cxnLst/>
            <a:rect l="0" t="0" r="0" b="0"/>
            <a:pathLst>
              <a:path w="196454" h="232173">
                <a:moveTo>
                  <a:pt x="62508" y="35719"/>
                </a:moveTo>
                <a:lnTo>
                  <a:pt x="62508" y="35719"/>
                </a:lnTo>
                <a:lnTo>
                  <a:pt x="53578" y="53578"/>
                </a:lnTo>
                <a:lnTo>
                  <a:pt x="53578" y="53578"/>
                </a:lnTo>
                <a:lnTo>
                  <a:pt x="44648" y="71437"/>
                </a:lnTo>
                <a:lnTo>
                  <a:pt x="26789" y="98227"/>
                </a:lnTo>
                <a:lnTo>
                  <a:pt x="17859" y="116086"/>
                </a:lnTo>
                <a:lnTo>
                  <a:pt x="8929" y="151805"/>
                </a:lnTo>
                <a:lnTo>
                  <a:pt x="0" y="169664"/>
                </a:lnTo>
                <a:lnTo>
                  <a:pt x="0" y="196453"/>
                </a:lnTo>
                <a:lnTo>
                  <a:pt x="8929" y="205383"/>
                </a:lnTo>
                <a:lnTo>
                  <a:pt x="17859" y="223242"/>
                </a:lnTo>
                <a:lnTo>
                  <a:pt x="26789" y="232172"/>
                </a:lnTo>
                <a:lnTo>
                  <a:pt x="44648" y="232172"/>
                </a:lnTo>
                <a:lnTo>
                  <a:pt x="53578" y="232172"/>
                </a:lnTo>
                <a:lnTo>
                  <a:pt x="71437" y="223242"/>
                </a:lnTo>
                <a:lnTo>
                  <a:pt x="89297" y="223242"/>
                </a:lnTo>
                <a:lnTo>
                  <a:pt x="107156" y="205383"/>
                </a:lnTo>
                <a:lnTo>
                  <a:pt x="133945" y="187523"/>
                </a:lnTo>
                <a:lnTo>
                  <a:pt x="151804" y="169664"/>
                </a:lnTo>
                <a:lnTo>
                  <a:pt x="169664" y="151805"/>
                </a:lnTo>
                <a:lnTo>
                  <a:pt x="178593" y="125016"/>
                </a:lnTo>
                <a:lnTo>
                  <a:pt x="187523" y="107156"/>
                </a:lnTo>
                <a:lnTo>
                  <a:pt x="196453" y="80367"/>
                </a:lnTo>
                <a:lnTo>
                  <a:pt x="196453" y="62508"/>
                </a:lnTo>
                <a:lnTo>
                  <a:pt x="187523" y="35719"/>
                </a:lnTo>
                <a:lnTo>
                  <a:pt x="178593" y="17859"/>
                </a:lnTo>
                <a:lnTo>
                  <a:pt x="169664" y="8930"/>
                </a:lnTo>
                <a:lnTo>
                  <a:pt x="151804" y="0"/>
                </a:lnTo>
                <a:lnTo>
                  <a:pt x="133945" y="0"/>
                </a:lnTo>
                <a:lnTo>
                  <a:pt x="107156" y="0"/>
                </a:lnTo>
                <a:lnTo>
                  <a:pt x="71437" y="8930"/>
                </a:lnTo>
                <a:lnTo>
                  <a:pt x="53578" y="17859"/>
                </a:lnTo>
                <a:lnTo>
                  <a:pt x="35718" y="17859"/>
                </a:lnTo>
                <a:lnTo>
                  <a:pt x="35718" y="1785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9" name="Freeform 168"/>
          <p:cNvSpPr/>
          <p:nvPr/>
        </p:nvSpPr>
        <p:spPr bwMode="auto">
          <a:xfrm>
            <a:off x="6786563" y="5322094"/>
            <a:ext cx="312540" cy="53579"/>
          </a:xfrm>
          <a:custGeom>
            <a:avLst/>
            <a:gdLst/>
            <a:ahLst/>
            <a:cxnLst/>
            <a:rect l="0" t="0" r="0" b="0"/>
            <a:pathLst>
              <a:path w="312540" h="53579">
                <a:moveTo>
                  <a:pt x="17859" y="26789"/>
                </a:moveTo>
                <a:lnTo>
                  <a:pt x="17859" y="26789"/>
                </a:lnTo>
                <a:lnTo>
                  <a:pt x="8929" y="26789"/>
                </a:lnTo>
                <a:lnTo>
                  <a:pt x="8929" y="26789"/>
                </a:lnTo>
                <a:lnTo>
                  <a:pt x="0" y="26789"/>
                </a:lnTo>
                <a:lnTo>
                  <a:pt x="0" y="17859"/>
                </a:lnTo>
                <a:lnTo>
                  <a:pt x="8929" y="17859"/>
                </a:lnTo>
                <a:lnTo>
                  <a:pt x="17859" y="8929"/>
                </a:lnTo>
                <a:lnTo>
                  <a:pt x="35718" y="8929"/>
                </a:lnTo>
                <a:lnTo>
                  <a:pt x="53578" y="8929"/>
                </a:lnTo>
                <a:lnTo>
                  <a:pt x="71437" y="8929"/>
                </a:lnTo>
                <a:lnTo>
                  <a:pt x="89296" y="0"/>
                </a:lnTo>
                <a:lnTo>
                  <a:pt x="116085" y="0"/>
                </a:lnTo>
                <a:lnTo>
                  <a:pt x="142875" y="0"/>
                </a:lnTo>
                <a:lnTo>
                  <a:pt x="169664" y="8929"/>
                </a:lnTo>
                <a:lnTo>
                  <a:pt x="196453" y="8929"/>
                </a:lnTo>
                <a:lnTo>
                  <a:pt x="214312" y="8929"/>
                </a:lnTo>
                <a:lnTo>
                  <a:pt x="241101" y="17859"/>
                </a:lnTo>
                <a:lnTo>
                  <a:pt x="258960" y="26789"/>
                </a:lnTo>
                <a:lnTo>
                  <a:pt x="276820" y="26789"/>
                </a:lnTo>
                <a:lnTo>
                  <a:pt x="294679" y="35719"/>
                </a:lnTo>
                <a:lnTo>
                  <a:pt x="303609" y="44648"/>
                </a:lnTo>
                <a:lnTo>
                  <a:pt x="312539" y="53578"/>
                </a:lnTo>
                <a:lnTo>
                  <a:pt x="312539" y="53578"/>
                </a:lnTo>
                <a:lnTo>
                  <a:pt x="312539" y="5357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0" name="Freeform 169"/>
          <p:cNvSpPr/>
          <p:nvPr/>
        </p:nvSpPr>
        <p:spPr bwMode="auto">
          <a:xfrm>
            <a:off x="6679406" y="5616773"/>
            <a:ext cx="375048" cy="89298"/>
          </a:xfrm>
          <a:custGeom>
            <a:avLst/>
            <a:gdLst/>
            <a:ahLst/>
            <a:cxnLst/>
            <a:rect l="0" t="0" r="0" b="0"/>
            <a:pathLst>
              <a:path w="375048" h="89298">
                <a:moveTo>
                  <a:pt x="0" y="0"/>
                </a:moveTo>
                <a:lnTo>
                  <a:pt x="0" y="0"/>
                </a:lnTo>
                <a:lnTo>
                  <a:pt x="0" y="8929"/>
                </a:lnTo>
                <a:lnTo>
                  <a:pt x="0" y="8929"/>
                </a:lnTo>
                <a:lnTo>
                  <a:pt x="8930" y="8929"/>
                </a:lnTo>
                <a:lnTo>
                  <a:pt x="17860" y="8929"/>
                </a:lnTo>
                <a:lnTo>
                  <a:pt x="44649" y="8929"/>
                </a:lnTo>
                <a:lnTo>
                  <a:pt x="62508" y="17859"/>
                </a:lnTo>
                <a:lnTo>
                  <a:pt x="89297" y="17859"/>
                </a:lnTo>
                <a:lnTo>
                  <a:pt x="125016" y="17859"/>
                </a:lnTo>
                <a:lnTo>
                  <a:pt x="151805" y="26789"/>
                </a:lnTo>
                <a:lnTo>
                  <a:pt x="178594" y="26789"/>
                </a:lnTo>
                <a:lnTo>
                  <a:pt x="214313" y="35718"/>
                </a:lnTo>
                <a:lnTo>
                  <a:pt x="241102" y="44648"/>
                </a:lnTo>
                <a:lnTo>
                  <a:pt x="276821" y="53578"/>
                </a:lnTo>
                <a:lnTo>
                  <a:pt x="303610" y="62507"/>
                </a:lnTo>
                <a:lnTo>
                  <a:pt x="339328" y="71437"/>
                </a:lnTo>
                <a:lnTo>
                  <a:pt x="357188" y="80367"/>
                </a:lnTo>
                <a:lnTo>
                  <a:pt x="375047" y="89297"/>
                </a:lnTo>
                <a:lnTo>
                  <a:pt x="375047" y="8929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1" name="Freeform 170"/>
          <p:cNvSpPr/>
          <p:nvPr/>
        </p:nvSpPr>
        <p:spPr bwMode="auto">
          <a:xfrm>
            <a:off x="7331273" y="5072063"/>
            <a:ext cx="357189" cy="571500"/>
          </a:xfrm>
          <a:custGeom>
            <a:avLst/>
            <a:gdLst/>
            <a:ahLst/>
            <a:cxnLst/>
            <a:rect l="0" t="0" r="0" b="0"/>
            <a:pathLst>
              <a:path w="357189" h="571500">
                <a:moveTo>
                  <a:pt x="107157" y="53578"/>
                </a:moveTo>
                <a:lnTo>
                  <a:pt x="107157" y="53578"/>
                </a:lnTo>
                <a:lnTo>
                  <a:pt x="98227" y="53578"/>
                </a:lnTo>
                <a:lnTo>
                  <a:pt x="98227" y="44648"/>
                </a:lnTo>
                <a:lnTo>
                  <a:pt x="98227" y="44648"/>
                </a:lnTo>
                <a:lnTo>
                  <a:pt x="98227" y="35718"/>
                </a:lnTo>
                <a:lnTo>
                  <a:pt x="98227" y="26789"/>
                </a:lnTo>
                <a:lnTo>
                  <a:pt x="107157" y="26789"/>
                </a:lnTo>
                <a:lnTo>
                  <a:pt x="116086" y="17859"/>
                </a:lnTo>
                <a:lnTo>
                  <a:pt x="125016" y="8929"/>
                </a:lnTo>
                <a:lnTo>
                  <a:pt x="142875" y="0"/>
                </a:lnTo>
                <a:lnTo>
                  <a:pt x="151805" y="0"/>
                </a:lnTo>
                <a:lnTo>
                  <a:pt x="169665" y="8929"/>
                </a:lnTo>
                <a:lnTo>
                  <a:pt x="187524" y="17859"/>
                </a:lnTo>
                <a:lnTo>
                  <a:pt x="196454" y="44648"/>
                </a:lnTo>
                <a:lnTo>
                  <a:pt x="214313" y="71437"/>
                </a:lnTo>
                <a:lnTo>
                  <a:pt x="223243" y="98226"/>
                </a:lnTo>
                <a:lnTo>
                  <a:pt x="223243" y="133945"/>
                </a:lnTo>
                <a:lnTo>
                  <a:pt x="223243" y="178593"/>
                </a:lnTo>
                <a:lnTo>
                  <a:pt x="223243" y="223242"/>
                </a:lnTo>
                <a:lnTo>
                  <a:pt x="214313" y="267890"/>
                </a:lnTo>
                <a:lnTo>
                  <a:pt x="205383" y="312539"/>
                </a:lnTo>
                <a:lnTo>
                  <a:pt x="187524" y="366117"/>
                </a:lnTo>
                <a:lnTo>
                  <a:pt x="160735" y="419695"/>
                </a:lnTo>
                <a:lnTo>
                  <a:pt x="142875" y="455414"/>
                </a:lnTo>
                <a:lnTo>
                  <a:pt x="116086" y="500062"/>
                </a:lnTo>
                <a:lnTo>
                  <a:pt x="98227" y="526850"/>
                </a:lnTo>
                <a:lnTo>
                  <a:pt x="71438" y="553639"/>
                </a:lnTo>
                <a:lnTo>
                  <a:pt x="53579" y="562569"/>
                </a:lnTo>
                <a:lnTo>
                  <a:pt x="44649" y="571499"/>
                </a:lnTo>
                <a:lnTo>
                  <a:pt x="26790" y="562569"/>
                </a:lnTo>
                <a:lnTo>
                  <a:pt x="17860" y="553639"/>
                </a:lnTo>
                <a:lnTo>
                  <a:pt x="8930" y="544710"/>
                </a:lnTo>
                <a:lnTo>
                  <a:pt x="0" y="526850"/>
                </a:lnTo>
                <a:lnTo>
                  <a:pt x="0" y="500062"/>
                </a:lnTo>
                <a:lnTo>
                  <a:pt x="0" y="482203"/>
                </a:lnTo>
                <a:lnTo>
                  <a:pt x="8930" y="455414"/>
                </a:lnTo>
                <a:lnTo>
                  <a:pt x="17860" y="437554"/>
                </a:lnTo>
                <a:lnTo>
                  <a:pt x="35719" y="419695"/>
                </a:lnTo>
                <a:lnTo>
                  <a:pt x="53579" y="401835"/>
                </a:lnTo>
                <a:lnTo>
                  <a:pt x="71438" y="392906"/>
                </a:lnTo>
                <a:lnTo>
                  <a:pt x="89297" y="392906"/>
                </a:lnTo>
                <a:lnTo>
                  <a:pt x="107157" y="392906"/>
                </a:lnTo>
                <a:lnTo>
                  <a:pt x="133946" y="401835"/>
                </a:lnTo>
                <a:lnTo>
                  <a:pt x="151805" y="410765"/>
                </a:lnTo>
                <a:lnTo>
                  <a:pt x="169665" y="419695"/>
                </a:lnTo>
                <a:lnTo>
                  <a:pt x="187524" y="437554"/>
                </a:lnTo>
                <a:lnTo>
                  <a:pt x="205383" y="455414"/>
                </a:lnTo>
                <a:lnTo>
                  <a:pt x="223243" y="482203"/>
                </a:lnTo>
                <a:lnTo>
                  <a:pt x="232172" y="500062"/>
                </a:lnTo>
                <a:lnTo>
                  <a:pt x="250032" y="526850"/>
                </a:lnTo>
                <a:lnTo>
                  <a:pt x="258961" y="544710"/>
                </a:lnTo>
                <a:lnTo>
                  <a:pt x="258961" y="553639"/>
                </a:lnTo>
                <a:lnTo>
                  <a:pt x="267891" y="562569"/>
                </a:lnTo>
                <a:lnTo>
                  <a:pt x="285750" y="571499"/>
                </a:lnTo>
                <a:lnTo>
                  <a:pt x="294680" y="571499"/>
                </a:lnTo>
                <a:lnTo>
                  <a:pt x="303610" y="562569"/>
                </a:lnTo>
                <a:lnTo>
                  <a:pt x="321469" y="553639"/>
                </a:lnTo>
                <a:lnTo>
                  <a:pt x="330399" y="544710"/>
                </a:lnTo>
                <a:lnTo>
                  <a:pt x="339329" y="526850"/>
                </a:lnTo>
                <a:lnTo>
                  <a:pt x="357188" y="508991"/>
                </a:lnTo>
                <a:lnTo>
                  <a:pt x="357188" y="500062"/>
                </a:lnTo>
                <a:lnTo>
                  <a:pt x="357188" y="50006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2" name="Freeform 171"/>
          <p:cNvSpPr/>
          <p:nvPr/>
        </p:nvSpPr>
        <p:spPr bwMode="auto">
          <a:xfrm>
            <a:off x="7572375" y="5063133"/>
            <a:ext cx="285751" cy="535781"/>
          </a:xfrm>
          <a:custGeom>
            <a:avLst/>
            <a:gdLst/>
            <a:ahLst/>
            <a:cxnLst/>
            <a:rect l="0" t="0" r="0" b="0"/>
            <a:pathLst>
              <a:path w="285751" h="535781">
                <a:moveTo>
                  <a:pt x="142875" y="35719"/>
                </a:moveTo>
                <a:lnTo>
                  <a:pt x="151805" y="35719"/>
                </a:lnTo>
                <a:lnTo>
                  <a:pt x="160734" y="26789"/>
                </a:lnTo>
                <a:lnTo>
                  <a:pt x="169664" y="26789"/>
                </a:lnTo>
                <a:lnTo>
                  <a:pt x="187523" y="26789"/>
                </a:lnTo>
                <a:lnTo>
                  <a:pt x="205383" y="17859"/>
                </a:lnTo>
                <a:lnTo>
                  <a:pt x="223242" y="17859"/>
                </a:lnTo>
                <a:lnTo>
                  <a:pt x="241102" y="8930"/>
                </a:lnTo>
                <a:lnTo>
                  <a:pt x="258961" y="8930"/>
                </a:lnTo>
                <a:lnTo>
                  <a:pt x="267891" y="8930"/>
                </a:lnTo>
                <a:lnTo>
                  <a:pt x="276820" y="8930"/>
                </a:lnTo>
                <a:lnTo>
                  <a:pt x="285750" y="0"/>
                </a:lnTo>
                <a:lnTo>
                  <a:pt x="285750" y="0"/>
                </a:lnTo>
                <a:lnTo>
                  <a:pt x="285750" y="0"/>
                </a:lnTo>
                <a:lnTo>
                  <a:pt x="285750" y="0"/>
                </a:lnTo>
                <a:lnTo>
                  <a:pt x="276820" y="0"/>
                </a:lnTo>
                <a:lnTo>
                  <a:pt x="258961" y="0"/>
                </a:lnTo>
                <a:lnTo>
                  <a:pt x="241102" y="0"/>
                </a:lnTo>
                <a:lnTo>
                  <a:pt x="214313" y="8930"/>
                </a:lnTo>
                <a:lnTo>
                  <a:pt x="196453" y="17859"/>
                </a:lnTo>
                <a:lnTo>
                  <a:pt x="169664" y="26789"/>
                </a:lnTo>
                <a:lnTo>
                  <a:pt x="142875" y="35719"/>
                </a:lnTo>
                <a:lnTo>
                  <a:pt x="125016" y="53578"/>
                </a:lnTo>
                <a:lnTo>
                  <a:pt x="107156" y="62508"/>
                </a:lnTo>
                <a:lnTo>
                  <a:pt x="98227" y="80367"/>
                </a:lnTo>
                <a:lnTo>
                  <a:pt x="89297" y="98226"/>
                </a:lnTo>
                <a:lnTo>
                  <a:pt x="89297" y="116086"/>
                </a:lnTo>
                <a:lnTo>
                  <a:pt x="89297" y="133945"/>
                </a:lnTo>
                <a:lnTo>
                  <a:pt x="98227" y="142875"/>
                </a:lnTo>
                <a:lnTo>
                  <a:pt x="107156" y="160734"/>
                </a:lnTo>
                <a:lnTo>
                  <a:pt x="125016" y="178594"/>
                </a:lnTo>
                <a:lnTo>
                  <a:pt x="142875" y="196453"/>
                </a:lnTo>
                <a:lnTo>
                  <a:pt x="169664" y="223242"/>
                </a:lnTo>
                <a:lnTo>
                  <a:pt x="187523" y="241101"/>
                </a:lnTo>
                <a:lnTo>
                  <a:pt x="205383" y="258961"/>
                </a:lnTo>
                <a:lnTo>
                  <a:pt x="223242" y="276820"/>
                </a:lnTo>
                <a:lnTo>
                  <a:pt x="241102" y="303609"/>
                </a:lnTo>
                <a:lnTo>
                  <a:pt x="250031" y="330398"/>
                </a:lnTo>
                <a:lnTo>
                  <a:pt x="258961" y="348258"/>
                </a:lnTo>
                <a:lnTo>
                  <a:pt x="258961" y="375047"/>
                </a:lnTo>
                <a:lnTo>
                  <a:pt x="258961" y="401836"/>
                </a:lnTo>
                <a:lnTo>
                  <a:pt x="258961" y="428625"/>
                </a:lnTo>
                <a:lnTo>
                  <a:pt x="241102" y="446484"/>
                </a:lnTo>
                <a:lnTo>
                  <a:pt x="223242" y="473273"/>
                </a:lnTo>
                <a:lnTo>
                  <a:pt x="205383" y="491133"/>
                </a:lnTo>
                <a:lnTo>
                  <a:pt x="178594" y="508992"/>
                </a:lnTo>
                <a:lnTo>
                  <a:pt x="160734" y="526851"/>
                </a:lnTo>
                <a:lnTo>
                  <a:pt x="133945" y="535780"/>
                </a:lnTo>
                <a:lnTo>
                  <a:pt x="116086" y="535780"/>
                </a:lnTo>
                <a:lnTo>
                  <a:pt x="89297" y="535780"/>
                </a:lnTo>
                <a:lnTo>
                  <a:pt x="62508" y="535780"/>
                </a:lnTo>
                <a:lnTo>
                  <a:pt x="44648" y="526851"/>
                </a:lnTo>
                <a:lnTo>
                  <a:pt x="35719" y="526851"/>
                </a:lnTo>
                <a:lnTo>
                  <a:pt x="17859" y="508992"/>
                </a:lnTo>
                <a:lnTo>
                  <a:pt x="8930" y="500062"/>
                </a:lnTo>
                <a:lnTo>
                  <a:pt x="8930" y="482203"/>
                </a:lnTo>
                <a:lnTo>
                  <a:pt x="0" y="455414"/>
                </a:lnTo>
                <a:lnTo>
                  <a:pt x="8930" y="446484"/>
                </a:lnTo>
                <a:lnTo>
                  <a:pt x="8930" y="428625"/>
                </a:lnTo>
                <a:lnTo>
                  <a:pt x="8930" y="42862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3" name="Freeform 172"/>
          <p:cNvSpPr/>
          <p:nvPr/>
        </p:nvSpPr>
        <p:spPr bwMode="auto">
          <a:xfrm>
            <a:off x="7884914" y="5018484"/>
            <a:ext cx="276821" cy="482205"/>
          </a:xfrm>
          <a:custGeom>
            <a:avLst/>
            <a:gdLst/>
            <a:ahLst/>
            <a:cxnLst/>
            <a:rect l="0" t="0" r="0" b="0"/>
            <a:pathLst>
              <a:path w="276821" h="482205">
                <a:moveTo>
                  <a:pt x="98227" y="160735"/>
                </a:moveTo>
                <a:lnTo>
                  <a:pt x="98227" y="151805"/>
                </a:lnTo>
                <a:lnTo>
                  <a:pt x="98227" y="151805"/>
                </a:lnTo>
                <a:lnTo>
                  <a:pt x="89297" y="151805"/>
                </a:lnTo>
                <a:lnTo>
                  <a:pt x="89297" y="151805"/>
                </a:lnTo>
                <a:lnTo>
                  <a:pt x="71438" y="160735"/>
                </a:lnTo>
                <a:lnTo>
                  <a:pt x="62508" y="178594"/>
                </a:lnTo>
                <a:lnTo>
                  <a:pt x="44649" y="205383"/>
                </a:lnTo>
                <a:lnTo>
                  <a:pt x="26789" y="250032"/>
                </a:lnTo>
                <a:lnTo>
                  <a:pt x="8930" y="285750"/>
                </a:lnTo>
                <a:lnTo>
                  <a:pt x="0" y="330399"/>
                </a:lnTo>
                <a:lnTo>
                  <a:pt x="0" y="366118"/>
                </a:lnTo>
                <a:lnTo>
                  <a:pt x="0" y="401836"/>
                </a:lnTo>
                <a:lnTo>
                  <a:pt x="8930" y="428625"/>
                </a:lnTo>
                <a:lnTo>
                  <a:pt x="17859" y="455414"/>
                </a:lnTo>
                <a:lnTo>
                  <a:pt x="35719" y="473274"/>
                </a:lnTo>
                <a:lnTo>
                  <a:pt x="62508" y="482204"/>
                </a:lnTo>
                <a:lnTo>
                  <a:pt x="80367" y="482204"/>
                </a:lnTo>
                <a:lnTo>
                  <a:pt x="116086" y="482204"/>
                </a:lnTo>
                <a:lnTo>
                  <a:pt x="142875" y="473274"/>
                </a:lnTo>
                <a:lnTo>
                  <a:pt x="160734" y="464344"/>
                </a:lnTo>
                <a:lnTo>
                  <a:pt x="187524" y="446485"/>
                </a:lnTo>
                <a:lnTo>
                  <a:pt x="205383" y="419696"/>
                </a:lnTo>
                <a:lnTo>
                  <a:pt x="232172" y="383977"/>
                </a:lnTo>
                <a:lnTo>
                  <a:pt x="250031" y="348258"/>
                </a:lnTo>
                <a:lnTo>
                  <a:pt x="258961" y="312539"/>
                </a:lnTo>
                <a:lnTo>
                  <a:pt x="276820" y="267891"/>
                </a:lnTo>
                <a:lnTo>
                  <a:pt x="276820" y="214313"/>
                </a:lnTo>
                <a:lnTo>
                  <a:pt x="276820" y="169664"/>
                </a:lnTo>
                <a:lnTo>
                  <a:pt x="276820" y="125016"/>
                </a:lnTo>
                <a:lnTo>
                  <a:pt x="267891" y="89297"/>
                </a:lnTo>
                <a:lnTo>
                  <a:pt x="258961" y="53579"/>
                </a:lnTo>
                <a:lnTo>
                  <a:pt x="241102" y="26789"/>
                </a:lnTo>
                <a:lnTo>
                  <a:pt x="214313" y="8930"/>
                </a:lnTo>
                <a:lnTo>
                  <a:pt x="178594" y="0"/>
                </a:lnTo>
                <a:lnTo>
                  <a:pt x="151805" y="8930"/>
                </a:lnTo>
                <a:lnTo>
                  <a:pt x="116086" y="17860"/>
                </a:lnTo>
                <a:lnTo>
                  <a:pt x="71438" y="44649"/>
                </a:lnTo>
                <a:lnTo>
                  <a:pt x="35719" y="89297"/>
                </a:lnTo>
                <a:lnTo>
                  <a:pt x="35719" y="89297"/>
                </a:lnTo>
                <a:lnTo>
                  <a:pt x="35719" y="8929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Tree>
    <p:extLst>
      <p:ext uri="{BB962C8B-B14F-4D97-AF65-F5344CB8AC3E}">
        <p14:creationId xmlns:p14="http://schemas.microsoft.com/office/powerpoint/2010/main" val="634903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7" name="Rectangle 7"/>
          <p:cNvSpPr>
            <a:spLocks noGrp="1" noChangeArrowheads="1"/>
          </p:cNvSpPr>
          <p:nvPr>
            <p:ph type="body" sz="half" idx="1"/>
          </p:nvPr>
        </p:nvSpPr>
        <p:spPr>
          <a:xfrm>
            <a:off x="201613" y="1266825"/>
            <a:ext cx="7983537" cy="5424488"/>
          </a:xfrm>
        </p:spPr>
        <p:txBody>
          <a:bodyPr/>
          <a:lstStyle/>
          <a:p>
            <a:pPr marL="280988" indent="-280988"/>
            <a:r>
              <a:rPr lang="en-GB"/>
              <a:t>Businesses…</a:t>
            </a:r>
          </a:p>
          <a:p>
            <a:pPr marL="858838" lvl="1"/>
            <a:r>
              <a:rPr lang="en-GB"/>
              <a:t>Receive money from selling goods and services</a:t>
            </a:r>
          </a:p>
          <a:p>
            <a:pPr marL="858838" lvl="1"/>
            <a:r>
              <a:rPr lang="en-GB"/>
              <a:t>Incur costs when making the goods or providing</a:t>
            </a:r>
            <a:br>
              <a:rPr lang="en-GB"/>
            </a:br>
            <a:r>
              <a:rPr lang="en-GB"/>
              <a:t>the services</a:t>
            </a:r>
            <a:br>
              <a:rPr lang="en-GB"/>
            </a:br>
            <a:endParaRPr lang="en-GB"/>
          </a:p>
          <a:p>
            <a:pPr marL="280988" indent="-280988"/>
            <a:r>
              <a:rPr lang="en-GB"/>
              <a:t>Their profit is the difference between the two:</a:t>
            </a:r>
          </a:p>
          <a:p>
            <a:pPr marL="280988" indent="-280988"/>
            <a:endParaRPr lang="en-GB"/>
          </a:p>
          <a:p>
            <a:pPr marL="280988" indent="-280988"/>
            <a:endParaRPr lang="en-GB"/>
          </a:p>
          <a:p>
            <a:pPr marL="280988" indent="-280988"/>
            <a:endParaRPr lang="en-GB"/>
          </a:p>
          <a:p>
            <a:pPr marL="280988" indent="-280988"/>
            <a:r>
              <a:rPr lang="en-GB"/>
              <a:t>This calculation will either be:</a:t>
            </a:r>
          </a:p>
          <a:p>
            <a:pPr marL="858838" lvl="1"/>
            <a:r>
              <a:rPr lang="en-GB">
                <a:solidFill>
                  <a:srgbClr val="008000"/>
                </a:solidFill>
              </a:rPr>
              <a:t>Positive</a:t>
            </a:r>
            <a:r>
              <a:rPr lang="en-GB"/>
              <a:t> – which means a </a:t>
            </a:r>
            <a:r>
              <a:rPr lang="en-GB">
                <a:solidFill>
                  <a:srgbClr val="008000"/>
                </a:solidFill>
              </a:rPr>
              <a:t>profit</a:t>
            </a:r>
            <a:r>
              <a:rPr lang="en-GB"/>
              <a:t> has been made</a:t>
            </a:r>
          </a:p>
          <a:p>
            <a:pPr marL="858838" lvl="1"/>
            <a:r>
              <a:rPr lang="en-GB">
                <a:solidFill>
                  <a:srgbClr val="FF0000"/>
                </a:solidFill>
              </a:rPr>
              <a:t>Negative</a:t>
            </a:r>
            <a:r>
              <a:rPr lang="en-GB"/>
              <a:t> – which means a </a:t>
            </a:r>
            <a:r>
              <a:rPr lang="en-GB">
                <a:solidFill>
                  <a:srgbClr val="FF0000"/>
                </a:solidFill>
              </a:rPr>
              <a:t>loss</a:t>
            </a:r>
            <a:r>
              <a:rPr lang="en-GB"/>
              <a:t> has been made </a:t>
            </a:r>
            <a:br>
              <a:rPr lang="en-GB"/>
            </a:br>
            <a:endParaRPr lang="en-GB" sz="1800">
              <a:solidFill>
                <a:srgbClr val="FF0000"/>
              </a:solidFill>
            </a:endParaRPr>
          </a:p>
        </p:txBody>
      </p:sp>
      <p:sp>
        <p:nvSpPr>
          <p:cNvPr id="5126" name="Rectangle 6"/>
          <p:cNvSpPr>
            <a:spLocks noGrp="1" noChangeArrowheads="1"/>
          </p:cNvSpPr>
          <p:nvPr>
            <p:ph type="title"/>
          </p:nvPr>
        </p:nvSpPr>
        <p:spPr>
          <a:xfrm>
            <a:off x="-46038" y="265113"/>
            <a:ext cx="7772401" cy="914400"/>
          </a:xfrm>
        </p:spPr>
        <p:txBody>
          <a:bodyPr/>
          <a:lstStyle/>
          <a:p>
            <a:r>
              <a:rPr lang="en-GB"/>
              <a:t>Calculating Profit and Loss </a:t>
            </a:r>
          </a:p>
        </p:txBody>
      </p:sp>
      <p:sp>
        <p:nvSpPr>
          <p:cNvPr id="5130" name="Rectangle 10"/>
          <p:cNvSpPr>
            <a:spLocks noChangeArrowheads="1"/>
          </p:cNvSpPr>
          <p:nvPr/>
        </p:nvSpPr>
        <p:spPr bwMode="auto">
          <a:xfrm>
            <a:off x="1103313" y="3643313"/>
            <a:ext cx="6840537" cy="719137"/>
          </a:xfrm>
          <a:prstGeom prst="rect">
            <a:avLst/>
          </a:prstGeom>
          <a:solidFill>
            <a:srgbClr val="FFFF99"/>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400">
              <a:solidFill>
                <a:srgbClr val="3333CC"/>
              </a:solidFill>
              <a:latin typeface="Tempus Sans ITC" pitchFamily="82" charset="0"/>
            </a:endParaRPr>
          </a:p>
        </p:txBody>
      </p:sp>
      <p:sp>
        <p:nvSpPr>
          <p:cNvPr id="5129" name="Text Box 9"/>
          <p:cNvSpPr txBox="1">
            <a:spLocks noChangeArrowheads="1"/>
          </p:cNvSpPr>
          <p:nvPr/>
        </p:nvSpPr>
        <p:spPr bwMode="auto">
          <a:xfrm>
            <a:off x="1106488" y="3756025"/>
            <a:ext cx="669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2400">
                <a:solidFill>
                  <a:srgbClr val="3333CC"/>
                </a:solidFill>
                <a:latin typeface="Tempus Sans ITC" pitchFamily="82" charset="0"/>
              </a:rPr>
              <a:t>Profit = Sales Revenue – Total Cost</a:t>
            </a:r>
          </a:p>
        </p:txBody>
      </p:sp>
      <p:pic>
        <p:nvPicPr>
          <p:cNvPr id="5146" name="Picture 26" descr="business_man_jonas_loaded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53163" y="1412875"/>
            <a:ext cx="2890837" cy="2065338"/>
          </a:xfrm>
          <a:prstGeom prst="rect">
            <a:avLst/>
          </a:prstGeom>
          <a:noFill/>
          <a:extLst>
            <a:ext uri="{909E8E84-426E-40DD-AFC4-6F175D3DCCD1}">
              <a14:hiddenFill xmlns:a14="http://schemas.microsoft.com/office/drawing/2010/main">
                <a:solidFill>
                  <a:srgbClr val="FFFFFF"/>
                </a:solidFill>
              </a14:hiddenFill>
            </a:ext>
          </a:extLst>
        </p:spPr>
      </p:pic>
      <p:pic>
        <p:nvPicPr>
          <p:cNvPr id="5147" name="Picture 27" descr="feedback_positive_negative_h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38925" y="4530725"/>
            <a:ext cx="2105025" cy="183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5832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par>
                                <p:cTn id="11" presetID="2" presetClass="entr" presetSubtype="2" fill="hold" nodeType="withEffect">
                                  <p:stCondLst>
                                    <p:cond delay="0"/>
                                  </p:stCondLst>
                                  <p:childTnLst>
                                    <p:set>
                                      <p:cBhvr>
                                        <p:cTn id="12" dur="1" fill="hold">
                                          <p:stCondLst>
                                            <p:cond delay="0"/>
                                          </p:stCondLst>
                                        </p:cTn>
                                        <p:tgtEl>
                                          <p:spTgt spid="5146"/>
                                        </p:tgtEl>
                                        <p:attrNameLst>
                                          <p:attrName>style.visibility</p:attrName>
                                        </p:attrNameLst>
                                      </p:cBhvr>
                                      <p:to>
                                        <p:strVal val="visible"/>
                                      </p:to>
                                    </p:set>
                                    <p:anim calcmode="lin" valueType="num">
                                      <p:cBhvr additive="base">
                                        <p:cTn id="13" dur="500" fill="hold"/>
                                        <p:tgtEl>
                                          <p:spTgt spid="5146"/>
                                        </p:tgtEl>
                                        <p:attrNameLst>
                                          <p:attrName>ppt_x</p:attrName>
                                        </p:attrNameLst>
                                      </p:cBhvr>
                                      <p:tavLst>
                                        <p:tav tm="0">
                                          <p:val>
                                            <p:strVal val="1+#ppt_w/2"/>
                                          </p:val>
                                        </p:tav>
                                        <p:tav tm="100000">
                                          <p:val>
                                            <p:strVal val="#ppt_x"/>
                                          </p:val>
                                        </p:tav>
                                      </p:tavLst>
                                    </p:anim>
                                    <p:anim calcmode="lin" valueType="num">
                                      <p:cBhvr additive="base">
                                        <p:cTn id="14" dur="500" fill="hold"/>
                                        <p:tgtEl>
                                          <p:spTgt spid="51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5130"/>
                                        </p:tgtEl>
                                        <p:attrNameLst>
                                          <p:attrName>style.visibility</p:attrName>
                                        </p:attrNameLst>
                                      </p:cBhvr>
                                      <p:to>
                                        <p:strVal val="visible"/>
                                      </p:to>
                                    </p:set>
                                    <p:anim calcmode="lin" valueType="num">
                                      <p:cBhvr>
                                        <p:cTn id="27" dur="500" fill="hold"/>
                                        <p:tgtEl>
                                          <p:spTgt spid="5130"/>
                                        </p:tgtEl>
                                        <p:attrNameLst>
                                          <p:attrName>ppt_w</p:attrName>
                                        </p:attrNameLst>
                                      </p:cBhvr>
                                      <p:tavLst>
                                        <p:tav tm="0">
                                          <p:val>
                                            <p:fltVal val="0"/>
                                          </p:val>
                                        </p:tav>
                                        <p:tav tm="100000">
                                          <p:val>
                                            <p:strVal val="#ppt_w"/>
                                          </p:val>
                                        </p:tav>
                                      </p:tavLst>
                                    </p:anim>
                                    <p:anim calcmode="lin" valueType="num">
                                      <p:cBhvr>
                                        <p:cTn id="28" dur="500" fill="hold"/>
                                        <p:tgtEl>
                                          <p:spTgt spid="5130"/>
                                        </p:tgtEl>
                                        <p:attrNameLst>
                                          <p:attrName>ppt_h</p:attrName>
                                        </p:attrNameLst>
                                      </p:cBhvr>
                                      <p:tavLst>
                                        <p:tav tm="0">
                                          <p:val>
                                            <p:fltVal val="0"/>
                                          </p:val>
                                        </p:tav>
                                        <p:tav tm="100000">
                                          <p:val>
                                            <p:strVal val="#ppt_h"/>
                                          </p:val>
                                        </p:tav>
                                      </p:tavLst>
                                    </p:anim>
                                    <p:animEffect transition="in" filter="fade">
                                      <p:cBhvr>
                                        <p:cTn id="29" dur="500"/>
                                        <p:tgtEl>
                                          <p:spTgt spid="5130"/>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5129"/>
                                        </p:tgtEl>
                                        <p:attrNameLst>
                                          <p:attrName>style.visibility</p:attrName>
                                        </p:attrNameLst>
                                      </p:cBhvr>
                                      <p:to>
                                        <p:strVal val="visible"/>
                                      </p:to>
                                    </p:set>
                                    <p:anim calcmode="lin" valueType="num">
                                      <p:cBhvr>
                                        <p:cTn id="32" dur="500" fill="hold"/>
                                        <p:tgtEl>
                                          <p:spTgt spid="5129"/>
                                        </p:tgtEl>
                                        <p:attrNameLst>
                                          <p:attrName>ppt_w</p:attrName>
                                        </p:attrNameLst>
                                      </p:cBhvr>
                                      <p:tavLst>
                                        <p:tav tm="0">
                                          <p:val>
                                            <p:fltVal val="0"/>
                                          </p:val>
                                        </p:tav>
                                        <p:tav tm="100000">
                                          <p:val>
                                            <p:strVal val="#ppt_w"/>
                                          </p:val>
                                        </p:tav>
                                      </p:tavLst>
                                    </p:anim>
                                    <p:anim calcmode="lin" valueType="num">
                                      <p:cBhvr>
                                        <p:cTn id="33" dur="500" fill="hold"/>
                                        <p:tgtEl>
                                          <p:spTgt spid="5129"/>
                                        </p:tgtEl>
                                        <p:attrNameLst>
                                          <p:attrName>ppt_h</p:attrName>
                                        </p:attrNameLst>
                                      </p:cBhvr>
                                      <p:tavLst>
                                        <p:tav tm="0">
                                          <p:val>
                                            <p:fltVal val="0"/>
                                          </p:val>
                                        </p:tav>
                                        <p:tav tm="100000">
                                          <p:val>
                                            <p:strVal val="#ppt_h"/>
                                          </p:val>
                                        </p:tav>
                                      </p:tavLst>
                                    </p:anim>
                                    <p:animEffect transition="in" filter="fade">
                                      <p:cBhvr>
                                        <p:cTn id="34" dur="500"/>
                                        <p:tgtEl>
                                          <p:spTgt spid="512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7">
                                            <p:txEl>
                                              <p:pRg st="7" end="7"/>
                                            </p:txEl>
                                          </p:spTgt>
                                        </p:tgtEl>
                                        <p:attrNameLst>
                                          <p:attrName>style.visibility</p:attrName>
                                        </p:attrNameLst>
                                      </p:cBhvr>
                                      <p:to>
                                        <p:strVal val="visible"/>
                                      </p:to>
                                    </p:set>
                                  </p:childTnLst>
                                </p:cTn>
                              </p:par>
                              <p:par>
                                <p:cTn id="39" presetID="53" presetClass="entr" presetSubtype="0" fill="hold" nodeType="withEffect">
                                  <p:stCondLst>
                                    <p:cond delay="0"/>
                                  </p:stCondLst>
                                  <p:childTnLst>
                                    <p:set>
                                      <p:cBhvr>
                                        <p:cTn id="40" dur="1" fill="hold">
                                          <p:stCondLst>
                                            <p:cond delay="0"/>
                                          </p:stCondLst>
                                        </p:cTn>
                                        <p:tgtEl>
                                          <p:spTgt spid="5147"/>
                                        </p:tgtEl>
                                        <p:attrNameLst>
                                          <p:attrName>style.visibility</p:attrName>
                                        </p:attrNameLst>
                                      </p:cBhvr>
                                      <p:to>
                                        <p:strVal val="visible"/>
                                      </p:to>
                                    </p:set>
                                    <p:anim calcmode="lin" valueType="num">
                                      <p:cBhvr>
                                        <p:cTn id="41" dur="500" fill="hold"/>
                                        <p:tgtEl>
                                          <p:spTgt spid="5147"/>
                                        </p:tgtEl>
                                        <p:attrNameLst>
                                          <p:attrName>ppt_w</p:attrName>
                                        </p:attrNameLst>
                                      </p:cBhvr>
                                      <p:tavLst>
                                        <p:tav tm="0">
                                          <p:val>
                                            <p:fltVal val="0"/>
                                          </p:val>
                                        </p:tav>
                                        <p:tav tm="100000">
                                          <p:val>
                                            <p:strVal val="#ppt_w"/>
                                          </p:val>
                                        </p:tav>
                                      </p:tavLst>
                                    </p:anim>
                                    <p:anim calcmode="lin" valueType="num">
                                      <p:cBhvr>
                                        <p:cTn id="42" dur="500" fill="hold"/>
                                        <p:tgtEl>
                                          <p:spTgt spid="5147"/>
                                        </p:tgtEl>
                                        <p:attrNameLst>
                                          <p:attrName>ppt_h</p:attrName>
                                        </p:attrNameLst>
                                      </p:cBhvr>
                                      <p:tavLst>
                                        <p:tav tm="0">
                                          <p:val>
                                            <p:fltVal val="0"/>
                                          </p:val>
                                        </p:tav>
                                        <p:tav tm="100000">
                                          <p:val>
                                            <p:strVal val="#ppt_h"/>
                                          </p:val>
                                        </p:tav>
                                      </p:tavLst>
                                    </p:anim>
                                    <p:animEffect transition="in" filter="fade">
                                      <p:cBhvr>
                                        <p:cTn id="43" dur="500"/>
                                        <p:tgtEl>
                                          <p:spTgt spid="514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127">
                                            <p:txEl>
                                              <p:pRg st="8" end="8"/>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1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build="p" autoUpdateAnimBg="0"/>
      <p:bldP spid="5130" grpId="0" animBg="1"/>
      <p:bldP spid="512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8" name="Rectangle 6"/>
          <p:cNvSpPr>
            <a:spLocks noGrp="1" noChangeArrowheads="1"/>
          </p:cNvSpPr>
          <p:nvPr>
            <p:ph type="title" idx="4294967295"/>
          </p:nvPr>
        </p:nvSpPr>
        <p:spPr>
          <a:xfrm>
            <a:off x="-39688" y="273050"/>
            <a:ext cx="7772401" cy="914400"/>
          </a:xfrm>
        </p:spPr>
        <p:txBody>
          <a:bodyPr/>
          <a:lstStyle/>
          <a:p>
            <a:r>
              <a:rPr lang="en-GB"/>
              <a:t>The Trading Profit and Loss Account</a:t>
            </a:r>
          </a:p>
        </p:txBody>
      </p:sp>
      <p:sp>
        <p:nvSpPr>
          <p:cNvPr id="8199" name="Rectangle 7"/>
          <p:cNvSpPr>
            <a:spLocks noGrp="1" noChangeArrowheads="1"/>
          </p:cNvSpPr>
          <p:nvPr>
            <p:ph type="body" sz="half" idx="4294967295"/>
          </p:nvPr>
        </p:nvSpPr>
        <p:spPr>
          <a:xfrm>
            <a:off x="192088" y="1131888"/>
            <a:ext cx="8729662" cy="4810125"/>
          </a:xfrm>
        </p:spPr>
        <p:txBody>
          <a:bodyPr/>
          <a:lstStyle/>
          <a:p>
            <a:r>
              <a:rPr lang="en-GB"/>
              <a:t>This simple profit calculation is not particularly useful</a:t>
            </a:r>
          </a:p>
          <a:p>
            <a:pPr lvl="1"/>
            <a:r>
              <a:rPr lang="en-GB"/>
              <a:t>Since no distinction is made between different types of cost</a:t>
            </a:r>
          </a:p>
          <a:p>
            <a:endParaRPr lang="en-GB"/>
          </a:p>
          <a:p>
            <a:r>
              <a:rPr lang="en-GB"/>
              <a:t>Therefore, businesses will calculate their profit using a </a:t>
            </a:r>
            <a:r>
              <a:rPr lang="en-GB">
                <a:solidFill>
                  <a:schemeClr val="accent2"/>
                </a:solidFill>
              </a:rPr>
              <a:t>Trading, Profit and Loss Account (T,P&amp;L) </a:t>
            </a:r>
            <a:r>
              <a:rPr lang="en-GB"/>
              <a:t>because:</a:t>
            </a:r>
          </a:p>
          <a:p>
            <a:pPr lvl="1"/>
            <a:r>
              <a:rPr lang="en-GB"/>
              <a:t>It is a legal requirement for Ltds and Plcs</a:t>
            </a:r>
          </a:p>
          <a:p>
            <a:pPr lvl="2"/>
            <a:r>
              <a:rPr lang="en-GB"/>
              <a:t>Although often Sole Traders and Partnerships choose to produce them</a:t>
            </a:r>
          </a:p>
          <a:p>
            <a:pPr lvl="1"/>
            <a:r>
              <a:rPr lang="en-GB"/>
              <a:t>It summarises the year’s transactions</a:t>
            </a:r>
          </a:p>
          <a:p>
            <a:pPr lvl="1"/>
            <a:r>
              <a:rPr lang="en-GB"/>
              <a:t>It can be used to analyse the performance of the business:</a:t>
            </a:r>
          </a:p>
          <a:p>
            <a:pPr lvl="2"/>
            <a:r>
              <a:rPr lang="en-GB"/>
              <a:t>Are costs too high?</a:t>
            </a:r>
          </a:p>
          <a:p>
            <a:pPr lvl="2"/>
            <a:r>
              <a:rPr lang="en-GB"/>
              <a:t>Is further investment required in a certain area?</a:t>
            </a:r>
          </a:p>
          <a:p>
            <a:pPr lvl="2"/>
            <a:r>
              <a:rPr lang="en-GB"/>
              <a:t>Has this year been better than last year?</a:t>
            </a:r>
          </a:p>
          <a:p>
            <a:pPr lvl="2"/>
            <a:r>
              <a:rPr lang="en-GB"/>
              <a:t>How did the business do compared to competitors?</a:t>
            </a:r>
          </a:p>
          <a:p>
            <a:endParaRPr lang="en-GB"/>
          </a:p>
        </p:txBody>
      </p:sp>
      <p:grpSp>
        <p:nvGrpSpPr>
          <p:cNvPr id="8216" name="Group 24"/>
          <p:cNvGrpSpPr>
            <a:grpSpLocks/>
          </p:cNvGrpSpPr>
          <p:nvPr/>
        </p:nvGrpSpPr>
        <p:grpSpPr bwMode="auto">
          <a:xfrm>
            <a:off x="2678113" y="6043613"/>
            <a:ext cx="4184650" cy="568325"/>
            <a:chOff x="1687" y="3807"/>
            <a:chExt cx="2636" cy="358"/>
          </a:xfrm>
        </p:grpSpPr>
        <p:sp>
          <p:nvSpPr>
            <p:cNvPr id="8210" name="Rectangle 18"/>
            <p:cNvSpPr>
              <a:spLocks noChangeArrowheads="1"/>
            </p:cNvSpPr>
            <p:nvPr/>
          </p:nvSpPr>
          <p:spPr bwMode="auto">
            <a:xfrm>
              <a:off x="1687" y="3807"/>
              <a:ext cx="2636" cy="358"/>
            </a:xfrm>
            <a:prstGeom prst="rect">
              <a:avLst/>
            </a:prstGeom>
            <a:solidFill>
              <a:srgbClr val="FFFF99"/>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8207" name="Text Box 15"/>
            <p:cNvSpPr txBox="1">
              <a:spLocks noChangeArrowheads="1"/>
            </p:cNvSpPr>
            <p:nvPr/>
          </p:nvSpPr>
          <p:spPr bwMode="auto">
            <a:xfrm>
              <a:off x="3113" y="3845"/>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a:solidFill>
                    <a:srgbClr val="3333CC"/>
                  </a:solidFill>
                  <a:latin typeface="Tempus Sans ITC" pitchFamily="82" charset="0"/>
                </a:rPr>
                <a:t>Vs</a:t>
              </a:r>
            </a:p>
          </p:txBody>
        </p:sp>
        <p:sp>
          <p:nvSpPr>
            <p:cNvPr id="8211" name="Text Box 19"/>
            <p:cNvSpPr txBox="1">
              <a:spLocks noChangeArrowheads="1"/>
            </p:cNvSpPr>
            <p:nvPr/>
          </p:nvSpPr>
          <p:spPr bwMode="auto">
            <a:xfrm>
              <a:off x="1707" y="3888"/>
              <a:ext cx="3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2400">
                  <a:solidFill>
                    <a:srgbClr val="3333CC"/>
                  </a:solidFill>
                  <a:latin typeface="Tempus Sans ITC" pitchFamily="82" charset="0"/>
                </a:rPr>
                <a:t>E.g</a:t>
              </a:r>
              <a:r>
                <a:rPr lang="en-GB" sz="2400">
                  <a:solidFill>
                    <a:srgbClr val="000000"/>
                  </a:solidFill>
                  <a:latin typeface="Tempus Sans ITC" pitchFamily="82" charset="0"/>
                </a:rPr>
                <a:t>.</a:t>
              </a:r>
            </a:p>
          </p:txBody>
        </p:sp>
        <p:pic>
          <p:nvPicPr>
            <p:cNvPr id="8214" name="Picture 22" descr="homebas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 y="3815"/>
              <a:ext cx="935" cy="312"/>
            </a:xfrm>
            <a:prstGeom prst="rect">
              <a:avLst/>
            </a:prstGeom>
            <a:noFill/>
            <a:extLst>
              <a:ext uri="{909E8E84-426E-40DD-AFC4-6F175D3DCCD1}">
                <a14:hiddenFill xmlns:a14="http://schemas.microsoft.com/office/drawing/2010/main">
                  <a:solidFill>
                    <a:srgbClr val="FFFFFF"/>
                  </a:solidFill>
                </a14:hiddenFill>
              </a:ext>
            </a:extLst>
          </p:spPr>
        </p:pic>
        <p:pic>
          <p:nvPicPr>
            <p:cNvPr id="8215" name="Picture 23" descr="bq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3" y="3839"/>
              <a:ext cx="664" cy="26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Freeform 1"/>
          <p:cNvSpPr/>
          <p:nvPr/>
        </p:nvSpPr>
        <p:spPr bwMode="auto">
          <a:xfrm>
            <a:off x="2812852" y="2053828"/>
            <a:ext cx="285751" cy="258962"/>
          </a:xfrm>
          <a:custGeom>
            <a:avLst/>
            <a:gdLst/>
            <a:ahLst/>
            <a:cxnLst/>
            <a:rect l="0" t="0" r="0" b="0"/>
            <a:pathLst>
              <a:path w="285751" h="258962">
                <a:moveTo>
                  <a:pt x="8929" y="0"/>
                </a:moveTo>
                <a:lnTo>
                  <a:pt x="0" y="8930"/>
                </a:lnTo>
                <a:lnTo>
                  <a:pt x="0" y="0"/>
                </a:lnTo>
                <a:lnTo>
                  <a:pt x="0" y="0"/>
                </a:lnTo>
                <a:lnTo>
                  <a:pt x="0" y="8930"/>
                </a:lnTo>
                <a:lnTo>
                  <a:pt x="0" y="8930"/>
                </a:lnTo>
                <a:lnTo>
                  <a:pt x="0" y="26789"/>
                </a:lnTo>
                <a:lnTo>
                  <a:pt x="0" y="44648"/>
                </a:lnTo>
                <a:lnTo>
                  <a:pt x="8929" y="71437"/>
                </a:lnTo>
                <a:lnTo>
                  <a:pt x="8929" y="98226"/>
                </a:lnTo>
                <a:lnTo>
                  <a:pt x="17859" y="125016"/>
                </a:lnTo>
                <a:lnTo>
                  <a:pt x="26789" y="151805"/>
                </a:lnTo>
                <a:lnTo>
                  <a:pt x="35718" y="178594"/>
                </a:lnTo>
                <a:lnTo>
                  <a:pt x="44648" y="205383"/>
                </a:lnTo>
                <a:lnTo>
                  <a:pt x="53578" y="223242"/>
                </a:lnTo>
                <a:lnTo>
                  <a:pt x="53578" y="241101"/>
                </a:lnTo>
                <a:lnTo>
                  <a:pt x="62507" y="250031"/>
                </a:lnTo>
                <a:lnTo>
                  <a:pt x="62507" y="258961"/>
                </a:lnTo>
                <a:lnTo>
                  <a:pt x="71437" y="258961"/>
                </a:lnTo>
                <a:lnTo>
                  <a:pt x="71437" y="250031"/>
                </a:lnTo>
                <a:lnTo>
                  <a:pt x="71437" y="241101"/>
                </a:lnTo>
                <a:lnTo>
                  <a:pt x="80367" y="223242"/>
                </a:lnTo>
                <a:lnTo>
                  <a:pt x="80367" y="205383"/>
                </a:lnTo>
                <a:lnTo>
                  <a:pt x="89296" y="178594"/>
                </a:lnTo>
                <a:lnTo>
                  <a:pt x="89296" y="151805"/>
                </a:lnTo>
                <a:lnTo>
                  <a:pt x="98226" y="133945"/>
                </a:lnTo>
                <a:lnTo>
                  <a:pt x="98226" y="116086"/>
                </a:lnTo>
                <a:lnTo>
                  <a:pt x="107156" y="116086"/>
                </a:lnTo>
                <a:lnTo>
                  <a:pt x="116086" y="107156"/>
                </a:lnTo>
                <a:lnTo>
                  <a:pt x="125015" y="107156"/>
                </a:lnTo>
                <a:lnTo>
                  <a:pt x="133945" y="116086"/>
                </a:lnTo>
                <a:lnTo>
                  <a:pt x="133945" y="133945"/>
                </a:lnTo>
                <a:lnTo>
                  <a:pt x="142875" y="142875"/>
                </a:lnTo>
                <a:lnTo>
                  <a:pt x="151804" y="160734"/>
                </a:lnTo>
                <a:lnTo>
                  <a:pt x="160734" y="178594"/>
                </a:lnTo>
                <a:lnTo>
                  <a:pt x="178593" y="196453"/>
                </a:lnTo>
                <a:lnTo>
                  <a:pt x="187523" y="205383"/>
                </a:lnTo>
                <a:lnTo>
                  <a:pt x="205382" y="223242"/>
                </a:lnTo>
                <a:lnTo>
                  <a:pt x="214312" y="223242"/>
                </a:lnTo>
                <a:lnTo>
                  <a:pt x="223242" y="232172"/>
                </a:lnTo>
                <a:lnTo>
                  <a:pt x="232171" y="232172"/>
                </a:lnTo>
                <a:lnTo>
                  <a:pt x="250031" y="232172"/>
                </a:lnTo>
                <a:lnTo>
                  <a:pt x="250031" y="232172"/>
                </a:lnTo>
                <a:lnTo>
                  <a:pt x="258961" y="223242"/>
                </a:lnTo>
                <a:lnTo>
                  <a:pt x="267890" y="214312"/>
                </a:lnTo>
                <a:lnTo>
                  <a:pt x="267890" y="196453"/>
                </a:lnTo>
                <a:lnTo>
                  <a:pt x="276820" y="178594"/>
                </a:lnTo>
                <a:lnTo>
                  <a:pt x="276820" y="169664"/>
                </a:lnTo>
                <a:lnTo>
                  <a:pt x="285750" y="160734"/>
                </a:lnTo>
                <a:lnTo>
                  <a:pt x="285750" y="16073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 name="Freeform 2"/>
          <p:cNvSpPr/>
          <p:nvPr/>
        </p:nvSpPr>
        <p:spPr bwMode="auto">
          <a:xfrm>
            <a:off x="3161109" y="2062758"/>
            <a:ext cx="35720" cy="223243"/>
          </a:xfrm>
          <a:custGeom>
            <a:avLst/>
            <a:gdLst/>
            <a:ahLst/>
            <a:cxnLst/>
            <a:rect l="0" t="0" r="0" b="0"/>
            <a:pathLst>
              <a:path w="35720" h="223243">
                <a:moveTo>
                  <a:pt x="0" y="0"/>
                </a:moveTo>
                <a:lnTo>
                  <a:pt x="0" y="8929"/>
                </a:lnTo>
                <a:lnTo>
                  <a:pt x="0" y="35718"/>
                </a:lnTo>
                <a:lnTo>
                  <a:pt x="8930" y="44648"/>
                </a:lnTo>
                <a:lnTo>
                  <a:pt x="8930" y="71437"/>
                </a:lnTo>
                <a:lnTo>
                  <a:pt x="8930" y="107156"/>
                </a:lnTo>
                <a:lnTo>
                  <a:pt x="8930" y="133945"/>
                </a:lnTo>
                <a:lnTo>
                  <a:pt x="17860" y="160734"/>
                </a:lnTo>
                <a:lnTo>
                  <a:pt x="26789" y="187523"/>
                </a:lnTo>
                <a:lnTo>
                  <a:pt x="26789" y="205382"/>
                </a:lnTo>
                <a:lnTo>
                  <a:pt x="35719" y="214312"/>
                </a:lnTo>
                <a:lnTo>
                  <a:pt x="35719" y="223242"/>
                </a:lnTo>
                <a:lnTo>
                  <a:pt x="35719" y="22324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 name="Freeform 3"/>
          <p:cNvSpPr/>
          <p:nvPr/>
        </p:nvSpPr>
        <p:spPr bwMode="auto">
          <a:xfrm>
            <a:off x="3178969" y="2152054"/>
            <a:ext cx="53579" cy="1"/>
          </a:xfrm>
          <a:custGeom>
            <a:avLst/>
            <a:gdLst/>
            <a:ahLst/>
            <a:cxnLst/>
            <a:rect l="0" t="0" r="0" b="0"/>
            <a:pathLst>
              <a:path w="53579" h="1">
                <a:moveTo>
                  <a:pt x="0" y="0"/>
                </a:moveTo>
                <a:lnTo>
                  <a:pt x="8929" y="0"/>
                </a:lnTo>
                <a:lnTo>
                  <a:pt x="8929" y="0"/>
                </a:lnTo>
                <a:lnTo>
                  <a:pt x="17859" y="0"/>
                </a:lnTo>
                <a:lnTo>
                  <a:pt x="35719" y="0"/>
                </a:lnTo>
                <a:lnTo>
                  <a:pt x="44648" y="0"/>
                </a:lnTo>
                <a:lnTo>
                  <a:pt x="53578" y="0"/>
                </a:lnTo>
                <a:lnTo>
                  <a:pt x="53578"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 name="Freeform 4"/>
          <p:cNvSpPr/>
          <p:nvPr/>
        </p:nvSpPr>
        <p:spPr bwMode="auto">
          <a:xfrm>
            <a:off x="3312914" y="2071687"/>
            <a:ext cx="62509" cy="205384"/>
          </a:xfrm>
          <a:custGeom>
            <a:avLst/>
            <a:gdLst/>
            <a:ahLst/>
            <a:cxnLst/>
            <a:rect l="0" t="0" r="0" b="0"/>
            <a:pathLst>
              <a:path w="62509" h="205384">
                <a:moveTo>
                  <a:pt x="0" y="26789"/>
                </a:moveTo>
                <a:lnTo>
                  <a:pt x="17859" y="17860"/>
                </a:lnTo>
                <a:lnTo>
                  <a:pt x="17859" y="8930"/>
                </a:lnTo>
                <a:lnTo>
                  <a:pt x="26789" y="8930"/>
                </a:lnTo>
                <a:lnTo>
                  <a:pt x="35719" y="0"/>
                </a:lnTo>
                <a:lnTo>
                  <a:pt x="35719" y="0"/>
                </a:lnTo>
                <a:lnTo>
                  <a:pt x="44649" y="0"/>
                </a:lnTo>
                <a:lnTo>
                  <a:pt x="44649" y="8930"/>
                </a:lnTo>
                <a:lnTo>
                  <a:pt x="44649" y="17860"/>
                </a:lnTo>
                <a:lnTo>
                  <a:pt x="44649" y="44649"/>
                </a:lnTo>
                <a:lnTo>
                  <a:pt x="44649" y="62508"/>
                </a:lnTo>
                <a:lnTo>
                  <a:pt x="44649" y="89297"/>
                </a:lnTo>
                <a:lnTo>
                  <a:pt x="35719" y="116086"/>
                </a:lnTo>
                <a:lnTo>
                  <a:pt x="44649" y="142875"/>
                </a:lnTo>
                <a:lnTo>
                  <a:pt x="44649" y="169664"/>
                </a:lnTo>
                <a:lnTo>
                  <a:pt x="44649" y="187524"/>
                </a:lnTo>
                <a:lnTo>
                  <a:pt x="53578" y="196453"/>
                </a:lnTo>
                <a:lnTo>
                  <a:pt x="53578" y="205383"/>
                </a:lnTo>
                <a:lnTo>
                  <a:pt x="62508" y="205383"/>
                </a:lnTo>
                <a:lnTo>
                  <a:pt x="62508" y="20538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 name="Freeform 5"/>
          <p:cNvSpPr/>
          <p:nvPr/>
        </p:nvSpPr>
        <p:spPr bwMode="auto">
          <a:xfrm>
            <a:off x="3455789" y="2009179"/>
            <a:ext cx="125017" cy="250033"/>
          </a:xfrm>
          <a:custGeom>
            <a:avLst/>
            <a:gdLst/>
            <a:ahLst/>
            <a:cxnLst/>
            <a:rect l="0" t="0" r="0" b="0"/>
            <a:pathLst>
              <a:path w="125017" h="250033">
                <a:moveTo>
                  <a:pt x="0" y="71438"/>
                </a:moveTo>
                <a:lnTo>
                  <a:pt x="0" y="71438"/>
                </a:lnTo>
                <a:lnTo>
                  <a:pt x="0" y="80368"/>
                </a:lnTo>
                <a:lnTo>
                  <a:pt x="8930" y="80368"/>
                </a:lnTo>
                <a:lnTo>
                  <a:pt x="17859" y="89297"/>
                </a:lnTo>
                <a:lnTo>
                  <a:pt x="26789" y="89297"/>
                </a:lnTo>
                <a:lnTo>
                  <a:pt x="35719" y="98227"/>
                </a:lnTo>
                <a:lnTo>
                  <a:pt x="44649" y="89297"/>
                </a:lnTo>
                <a:lnTo>
                  <a:pt x="62508" y="89297"/>
                </a:lnTo>
                <a:lnTo>
                  <a:pt x="71438" y="80368"/>
                </a:lnTo>
                <a:lnTo>
                  <a:pt x="80367" y="62508"/>
                </a:lnTo>
                <a:lnTo>
                  <a:pt x="89297" y="53579"/>
                </a:lnTo>
                <a:lnTo>
                  <a:pt x="98227" y="35719"/>
                </a:lnTo>
                <a:lnTo>
                  <a:pt x="107156" y="17860"/>
                </a:lnTo>
                <a:lnTo>
                  <a:pt x="116086" y="8930"/>
                </a:lnTo>
                <a:lnTo>
                  <a:pt x="116086" y="0"/>
                </a:lnTo>
                <a:lnTo>
                  <a:pt x="125016" y="0"/>
                </a:lnTo>
                <a:lnTo>
                  <a:pt x="125016" y="0"/>
                </a:lnTo>
                <a:lnTo>
                  <a:pt x="125016" y="8930"/>
                </a:lnTo>
                <a:lnTo>
                  <a:pt x="125016" y="26790"/>
                </a:lnTo>
                <a:lnTo>
                  <a:pt x="125016" y="44649"/>
                </a:lnTo>
                <a:lnTo>
                  <a:pt x="116086" y="71438"/>
                </a:lnTo>
                <a:lnTo>
                  <a:pt x="107156" y="98227"/>
                </a:lnTo>
                <a:lnTo>
                  <a:pt x="107156" y="133946"/>
                </a:lnTo>
                <a:lnTo>
                  <a:pt x="98227" y="160735"/>
                </a:lnTo>
                <a:lnTo>
                  <a:pt x="98227" y="187524"/>
                </a:lnTo>
                <a:lnTo>
                  <a:pt x="89297" y="205383"/>
                </a:lnTo>
                <a:lnTo>
                  <a:pt x="89297" y="223243"/>
                </a:lnTo>
                <a:lnTo>
                  <a:pt x="89297" y="232172"/>
                </a:lnTo>
                <a:lnTo>
                  <a:pt x="80367" y="241102"/>
                </a:lnTo>
                <a:lnTo>
                  <a:pt x="80367" y="250032"/>
                </a:lnTo>
                <a:lnTo>
                  <a:pt x="80367" y="25003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 name="Freeform 6"/>
          <p:cNvSpPr/>
          <p:nvPr/>
        </p:nvSpPr>
        <p:spPr bwMode="auto">
          <a:xfrm>
            <a:off x="3875484" y="2062758"/>
            <a:ext cx="17861" cy="232172"/>
          </a:xfrm>
          <a:custGeom>
            <a:avLst/>
            <a:gdLst/>
            <a:ahLst/>
            <a:cxnLst/>
            <a:rect l="0" t="0" r="0" b="0"/>
            <a:pathLst>
              <a:path w="17861" h="232172">
                <a:moveTo>
                  <a:pt x="0" y="0"/>
                </a:moveTo>
                <a:lnTo>
                  <a:pt x="8930" y="17859"/>
                </a:lnTo>
                <a:lnTo>
                  <a:pt x="8930" y="35718"/>
                </a:lnTo>
                <a:lnTo>
                  <a:pt x="8930" y="44648"/>
                </a:lnTo>
                <a:lnTo>
                  <a:pt x="17860" y="80367"/>
                </a:lnTo>
                <a:lnTo>
                  <a:pt x="17860" y="107156"/>
                </a:lnTo>
                <a:lnTo>
                  <a:pt x="17860" y="142875"/>
                </a:lnTo>
                <a:lnTo>
                  <a:pt x="8930" y="169664"/>
                </a:lnTo>
                <a:lnTo>
                  <a:pt x="8930" y="196453"/>
                </a:lnTo>
                <a:lnTo>
                  <a:pt x="8930" y="205382"/>
                </a:lnTo>
                <a:lnTo>
                  <a:pt x="8930" y="223242"/>
                </a:lnTo>
                <a:lnTo>
                  <a:pt x="8930" y="232171"/>
                </a:lnTo>
                <a:lnTo>
                  <a:pt x="8930" y="232171"/>
                </a:lnTo>
                <a:lnTo>
                  <a:pt x="8930" y="23217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 name="Freeform 7"/>
          <p:cNvSpPr/>
          <p:nvPr/>
        </p:nvSpPr>
        <p:spPr bwMode="auto">
          <a:xfrm>
            <a:off x="3902273" y="2009179"/>
            <a:ext cx="151806" cy="267892"/>
          </a:xfrm>
          <a:custGeom>
            <a:avLst/>
            <a:gdLst/>
            <a:ahLst/>
            <a:cxnLst/>
            <a:rect l="0" t="0" r="0" b="0"/>
            <a:pathLst>
              <a:path w="151806" h="267892">
                <a:moveTo>
                  <a:pt x="0" y="0"/>
                </a:moveTo>
                <a:lnTo>
                  <a:pt x="8930" y="0"/>
                </a:lnTo>
                <a:lnTo>
                  <a:pt x="17860" y="0"/>
                </a:lnTo>
                <a:lnTo>
                  <a:pt x="26790" y="0"/>
                </a:lnTo>
                <a:lnTo>
                  <a:pt x="53579" y="8930"/>
                </a:lnTo>
                <a:lnTo>
                  <a:pt x="80368" y="17860"/>
                </a:lnTo>
                <a:lnTo>
                  <a:pt x="107157" y="35719"/>
                </a:lnTo>
                <a:lnTo>
                  <a:pt x="125016" y="53579"/>
                </a:lnTo>
                <a:lnTo>
                  <a:pt x="142875" y="80368"/>
                </a:lnTo>
                <a:lnTo>
                  <a:pt x="151805" y="107157"/>
                </a:lnTo>
                <a:lnTo>
                  <a:pt x="151805" y="125016"/>
                </a:lnTo>
                <a:lnTo>
                  <a:pt x="142875" y="151805"/>
                </a:lnTo>
                <a:lnTo>
                  <a:pt x="133946" y="178594"/>
                </a:lnTo>
                <a:lnTo>
                  <a:pt x="116086" y="205383"/>
                </a:lnTo>
                <a:lnTo>
                  <a:pt x="98227" y="223243"/>
                </a:lnTo>
                <a:lnTo>
                  <a:pt x="80368" y="241102"/>
                </a:lnTo>
                <a:lnTo>
                  <a:pt x="53579" y="258961"/>
                </a:lnTo>
                <a:lnTo>
                  <a:pt x="35719" y="267891"/>
                </a:lnTo>
                <a:lnTo>
                  <a:pt x="26790" y="267891"/>
                </a:lnTo>
                <a:lnTo>
                  <a:pt x="26790" y="26789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 name="Freeform 8"/>
          <p:cNvSpPr/>
          <p:nvPr/>
        </p:nvSpPr>
        <p:spPr bwMode="auto">
          <a:xfrm>
            <a:off x="4080867" y="2027039"/>
            <a:ext cx="178595" cy="214313"/>
          </a:xfrm>
          <a:custGeom>
            <a:avLst/>
            <a:gdLst/>
            <a:ahLst/>
            <a:cxnLst/>
            <a:rect l="0" t="0" r="0" b="0"/>
            <a:pathLst>
              <a:path w="178595" h="214313">
                <a:moveTo>
                  <a:pt x="17860" y="187523"/>
                </a:moveTo>
                <a:lnTo>
                  <a:pt x="26789" y="196453"/>
                </a:lnTo>
                <a:lnTo>
                  <a:pt x="44649" y="205383"/>
                </a:lnTo>
                <a:lnTo>
                  <a:pt x="44649" y="205383"/>
                </a:lnTo>
                <a:lnTo>
                  <a:pt x="62508" y="214312"/>
                </a:lnTo>
                <a:lnTo>
                  <a:pt x="80367" y="214312"/>
                </a:lnTo>
                <a:lnTo>
                  <a:pt x="98227" y="205383"/>
                </a:lnTo>
                <a:lnTo>
                  <a:pt x="116086" y="196453"/>
                </a:lnTo>
                <a:lnTo>
                  <a:pt x="133946" y="178594"/>
                </a:lnTo>
                <a:lnTo>
                  <a:pt x="151805" y="151805"/>
                </a:lnTo>
                <a:lnTo>
                  <a:pt x="160735" y="125015"/>
                </a:lnTo>
                <a:lnTo>
                  <a:pt x="178594" y="98226"/>
                </a:lnTo>
                <a:lnTo>
                  <a:pt x="178594" y="62508"/>
                </a:lnTo>
                <a:lnTo>
                  <a:pt x="178594" y="35719"/>
                </a:lnTo>
                <a:lnTo>
                  <a:pt x="169664" y="17859"/>
                </a:lnTo>
                <a:lnTo>
                  <a:pt x="160735" y="8930"/>
                </a:lnTo>
                <a:lnTo>
                  <a:pt x="142875" y="0"/>
                </a:lnTo>
                <a:lnTo>
                  <a:pt x="125016" y="8930"/>
                </a:lnTo>
                <a:lnTo>
                  <a:pt x="98227" y="26789"/>
                </a:lnTo>
                <a:lnTo>
                  <a:pt x="62508" y="44648"/>
                </a:lnTo>
                <a:lnTo>
                  <a:pt x="44649" y="62508"/>
                </a:lnTo>
                <a:lnTo>
                  <a:pt x="26789" y="89297"/>
                </a:lnTo>
                <a:lnTo>
                  <a:pt x="0" y="125015"/>
                </a:lnTo>
                <a:lnTo>
                  <a:pt x="0" y="125015"/>
                </a:lnTo>
                <a:lnTo>
                  <a:pt x="0" y="12501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 name="Freeform 9"/>
          <p:cNvSpPr/>
          <p:nvPr/>
        </p:nvSpPr>
        <p:spPr bwMode="auto">
          <a:xfrm>
            <a:off x="4500563" y="2044898"/>
            <a:ext cx="205383" cy="178595"/>
          </a:xfrm>
          <a:custGeom>
            <a:avLst/>
            <a:gdLst/>
            <a:ahLst/>
            <a:cxnLst/>
            <a:rect l="0" t="0" r="0" b="0"/>
            <a:pathLst>
              <a:path w="205383" h="178595">
                <a:moveTo>
                  <a:pt x="53578" y="0"/>
                </a:moveTo>
                <a:lnTo>
                  <a:pt x="53578" y="8930"/>
                </a:lnTo>
                <a:lnTo>
                  <a:pt x="44648" y="26789"/>
                </a:lnTo>
                <a:lnTo>
                  <a:pt x="35718" y="35719"/>
                </a:lnTo>
                <a:lnTo>
                  <a:pt x="26789" y="53578"/>
                </a:lnTo>
                <a:lnTo>
                  <a:pt x="17859" y="80367"/>
                </a:lnTo>
                <a:lnTo>
                  <a:pt x="8929" y="98227"/>
                </a:lnTo>
                <a:lnTo>
                  <a:pt x="0" y="125016"/>
                </a:lnTo>
                <a:lnTo>
                  <a:pt x="8929" y="142875"/>
                </a:lnTo>
                <a:lnTo>
                  <a:pt x="17859" y="151805"/>
                </a:lnTo>
                <a:lnTo>
                  <a:pt x="26789" y="160735"/>
                </a:lnTo>
                <a:lnTo>
                  <a:pt x="53578" y="169664"/>
                </a:lnTo>
                <a:lnTo>
                  <a:pt x="80367" y="178594"/>
                </a:lnTo>
                <a:lnTo>
                  <a:pt x="107156" y="178594"/>
                </a:lnTo>
                <a:lnTo>
                  <a:pt x="142875" y="169664"/>
                </a:lnTo>
                <a:lnTo>
                  <a:pt x="169664" y="160735"/>
                </a:lnTo>
                <a:lnTo>
                  <a:pt x="205382" y="151805"/>
                </a:lnTo>
                <a:lnTo>
                  <a:pt x="205382" y="151805"/>
                </a:lnTo>
                <a:lnTo>
                  <a:pt x="205382" y="15180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 name="Freeform 10"/>
          <p:cNvSpPr/>
          <p:nvPr/>
        </p:nvSpPr>
        <p:spPr bwMode="auto">
          <a:xfrm>
            <a:off x="4705945" y="2018109"/>
            <a:ext cx="187525" cy="258962"/>
          </a:xfrm>
          <a:custGeom>
            <a:avLst/>
            <a:gdLst/>
            <a:ahLst/>
            <a:cxnLst/>
            <a:rect l="0" t="0" r="0" b="0"/>
            <a:pathLst>
              <a:path w="187525" h="258962">
                <a:moveTo>
                  <a:pt x="0" y="44649"/>
                </a:moveTo>
                <a:lnTo>
                  <a:pt x="8930" y="44649"/>
                </a:lnTo>
                <a:lnTo>
                  <a:pt x="17860" y="44649"/>
                </a:lnTo>
                <a:lnTo>
                  <a:pt x="26789" y="35719"/>
                </a:lnTo>
                <a:lnTo>
                  <a:pt x="53578" y="26789"/>
                </a:lnTo>
                <a:lnTo>
                  <a:pt x="80368" y="26789"/>
                </a:lnTo>
                <a:lnTo>
                  <a:pt x="107157" y="17860"/>
                </a:lnTo>
                <a:lnTo>
                  <a:pt x="125016" y="8930"/>
                </a:lnTo>
                <a:lnTo>
                  <a:pt x="142875" y="0"/>
                </a:lnTo>
                <a:lnTo>
                  <a:pt x="169664" y="0"/>
                </a:lnTo>
                <a:lnTo>
                  <a:pt x="178594" y="0"/>
                </a:lnTo>
                <a:lnTo>
                  <a:pt x="187524" y="8930"/>
                </a:lnTo>
                <a:lnTo>
                  <a:pt x="187524" y="26789"/>
                </a:lnTo>
                <a:lnTo>
                  <a:pt x="178594" y="44649"/>
                </a:lnTo>
                <a:lnTo>
                  <a:pt x="169664" y="71438"/>
                </a:lnTo>
                <a:lnTo>
                  <a:pt x="151805" y="98227"/>
                </a:lnTo>
                <a:lnTo>
                  <a:pt x="142875" y="133945"/>
                </a:lnTo>
                <a:lnTo>
                  <a:pt x="125016" y="169664"/>
                </a:lnTo>
                <a:lnTo>
                  <a:pt x="107157" y="196453"/>
                </a:lnTo>
                <a:lnTo>
                  <a:pt x="107157" y="214313"/>
                </a:lnTo>
                <a:lnTo>
                  <a:pt x="98227" y="232172"/>
                </a:lnTo>
                <a:lnTo>
                  <a:pt x="98227" y="250031"/>
                </a:lnTo>
                <a:lnTo>
                  <a:pt x="98227" y="258961"/>
                </a:lnTo>
                <a:lnTo>
                  <a:pt x="98227" y="25896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 name="Freeform 11"/>
          <p:cNvSpPr/>
          <p:nvPr/>
        </p:nvSpPr>
        <p:spPr bwMode="auto">
          <a:xfrm>
            <a:off x="4973836" y="2134195"/>
            <a:ext cx="17860" cy="98228"/>
          </a:xfrm>
          <a:custGeom>
            <a:avLst/>
            <a:gdLst/>
            <a:ahLst/>
            <a:cxnLst/>
            <a:rect l="0" t="0" r="0" b="0"/>
            <a:pathLst>
              <a:path w="17860" h="98228">
                <a:moveTo>
                  <a:pt x="17859" y="0"/>
                </a:moveTo>
                <a:lnTo>
                  <a:pt x="8930" y="17859"/>
                </a:lnTo>
                <a:lnTo>
                  <a:pt x="8930" y="35719"/>
                </a:lnTo>
                <a:lnTo>
                  <a:pt x="8930" y="44649"/>
                </a:lnTo>
                <a:lnTo>
                  <a:pt x="0" y="71438"/>
                </a:lnTo>
                <a:lnTo>
                  <a:pt x="0" y="89297"/>
                </a:lnTo>
                <a:lnTo>
                  <a:pt x="0" y="98227"/>
                </a:lnTo>
                <a:lnTo>
                  <a:pt x="0" y="9822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 name="Freeform 12"/>
          <p:cNvSpPr/>
          <p:nvPr/>
        </p:nvSpPr>
        <p:spPr bwMode="auto">
          <a:xfrm>
            <a:off x="5009555" y="2009179"/>
            <a:ext cx="107157" cy="250033"/>
          </a:xfrm>
          <a:custGeom>
            <a:avLst/>
            <a:gdLst/>
            <a:ahLst/>
            <a:cxnLst/>
            <a:rect l="0" t="0" r="0" b="0"/>
            <a:pathLst>
              <a:path w="107157" h="250033">
                <a:moveTo>
                  <a:pt x="0" y="8930"/>
                </a:moveTo>
                <a:lnTo>
                  <a:pt x="17859" y="0"/>
                </a:lnTo>
                <a:lnTo>
                  <a:pt x="26789" y="8930"/>
                </a:lnTo>
                <a:lnTo>
                  <a:pt x="35718" y="8930"/>
                </a:lnTo>
                <a:lnTo>
                  <a:pt x="62508" y="26790"/>
                </a:lnTo>
                <a:lnTo>
                  <a:pt x="80367" y="35719"/>
                </a:lnTo>
                <a:lnTo>
                  <a:pt x="89297" y="53579"/>
                </a:lnTo>
                <a:lnTo>
                  <a:pt x="98226" y="80368"/>
                </a:lnTo>
                <a:lnTo>
                  <a:pt x="107156" y="98227"/>
                </a:lnTo>
                <a:lnTo>
                  <a:pt x="107156" y="125016"/>
                </a:lnTo>
                <a:lnTo>
                  <a:pt x="98226" y="151805"/>
                </a:lnTo>
                <a:lnTo>
                  <a:pt x="89297" y="169665"/>
                </a:lnTo>
                <a:lnTo>
                  <a:pt x="71437" y="196454"/>
                </a:lnTo>
                <a:lnTo>
                  <a:pt x="53578" y="214313"/>
                </a:lnTo>
                <a:lnTo>
                  <a:pt x="35718" y="232172"/>
                </a:lnTo>
                <a:lnTo>
                  <a:pt x="17859" y="241102"/>
                </a:lnTo>
                <a:lnTo>
                  <a:pt x="8929" y="250032"/>
                </a:lnTo>
                <a:lnTo>
                  <a:pt x="0" y="250032"/>
                </a:lnTo>
                <a:lnTo>
                  <a:pt x="0" y="25003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 name="Freeform 13"/>
          <p:cNvSpPr/>
          <p:nvPr/>
        </p:nvSpPr>
        <p:spPr bwMode="auto">
          <a:xfrm>
            <a:off x="5161359" y="1982390"/>
            <a:ext cx="8931" cy="17861"/>
          </a:xfrm>
          <a:custGeom>
            <a:avLst/>
            <a:gdLst/>
            <a:ahLst/>
            <a:cxnLst/>
            <a:rect l="0" t="0" r="0" b="0"/>
            <a:pathLst>
              <a:path w="8931" h="17861">
                <a:moveTo>
                  <a:pt x="0" y="0"/>
                </a:moveTo>
                <a:lnTo>
                  <a:pt x="0" y="0"/>
                </a:lnTo>
                <a:lnTo>
                  <a:pt x="0" y="17860"/>
                </a:lnTo>
                <a:lnTo>
                  <a:pt x="8930" y="17860"/>
                </a:lnTo>
                <a:lnTo>
                  <a:pt x="8930" y="1786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 name="Freeform 14"/>
          <p:cNvSpPr/>
          <p:nvPr/>
        </p:nvSpPr>
        <p:spPr bwMode="auto">
          <a:xfrm>
            <a:off x="5286375" y="2018109"/>
            <a:ext cx="125017" cy="214314"/>
          </a:xfrm>
          <a:custGeom>
            <a:avLst/>
            <a:gdLst/>
            <a:ahLst/>
            <a:cxnLst/>
            <a:rect l="0" t="0" r="0" b="0"/>
            <a:pathLst>
              <a:path w="125017" h="214314">
                <a:moveTo>
                  <a:pt x="125016" y="26789"/>
                </a:moveTo>
                <a:lnTo>
                  <a:pt x="125016" y="17860"/>
                </a:lnTo>
                <a:lnTo>
                  <a:pt x="116086" y="17860"/>
                </a:lnTo>
                <a:lnTo>
                  <a:pt x="107156" y="17860"/>
                </a:lnTo>
                <a:lnTo>
                  <a:pt x="98227" y="8930"/>
                </a:lnTo>
                <a:lnTo>
                  <a:pt x="80367" y="0"/>
                </a:lnTo>
                <a:lnTo>
                  <a:pt x="71438" y="0"/>
                </a:lnTo>
                <a:lnTo>
                  <a:pt x="53578" y="8930"/>
                </a:lnTo>
                <a:lnTo>
                  <a:pt x="35719" y="8930"/>
                </a:lnTo>
                <a:lnTo>
                  <a:pt x="26789" y="17860"/>
                </a:lnTo>
                <a:lnTo>
                  <a:pt x="26789" y="35719"/>
                </a:lnTo>
                <a:lnTo>
                  <a:pt x="26789" y="53578"/>
                </a:lnTo>
                <a:lnTo>
                  <a:pt x="35719" y="71438"/>
                </a:lnTo>
                <a:lnTo>
                  <a:pt x="53578" y="98227"/>
                </a:lnTo>
                <a:lnTo>
                  <a:pt x="62508" y="116086"/>
                </a:lnTo>
                <a:lnTo>
                  <a:pt x="80367" y="125016"/>
                </a:lnTo>
                <a:lnTo>
                  <a:pt x="98227" y="142875"/>
                </a:lnTo>
                <a:lnTo>
                  <a:pt x="116086" y="151805"/>
                </a:lnTo>
                <a:lnTo>
                  <a:pt x="125016" y="160735"/>
                </a:lnTo>
                <a:lnTo>
                  <a:pt x="125016" y="169664"/>
                </a:lnTo>
                <a:lnTo>
                  <a:pt x="125016" y="178594"/>
                </a:lnTo>
                <a:lnTo>
                  <a:pt x="116086" y="187524"/>
                </a:lnTo>
                <a:lnTo>
                  <a:pt x="107156" y="196453"/>
                </a:lnTo>
                <a:lnTo>
                  <a:pt x="89297" y="205383"/>
                </a:lnTo>
                <a:lnTo>
                  <a:pt x="71438" y="205383"/>
                </a:lnTo>
                <a:lnTo>
                  <a:pt x="53578" y="214313"/>
                </a:lnTo>
                <a:lnTo>
                  <a:pt x="35719" y="214313"/>
                </a:lnTo>
                <a:lnTo>
                  <a:pt x="17859" y="205383"/>
                </a:lnTo>
                <a:lnTo>
                  <a:pt x="8930" y="205383"/>
                </a:lnTo>
                <a:lnTo>
                  <a:pt x="0" y="205383"/>
                </a:lnTo>
                <a:lnTo>
                  <a:pt x="0" y="20538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 name="Freeform 15"/>
          <p:cNvSpPr/>
          <p:nvPr/>
        </p:nvSpPr>
        <p:spPr bwMode="auto">
          <a:xfrm>
            <a:off x="5598914" y="1955601"/>
            <a:ext cx="151806" cy="294681"/>
          </a:xfrm>
          <a:custGeom>
            <a:avLst/>
            <a:gdLst/>
            <a:ahLst/>
            <a:cxnLst/>
            <a:rect l="0" t="0" r="0" b="0"/>
            <a:pathLst>
              <a:path w="151806" h="294681">
                <a:moveTo>
                  <a:pt x="17859" y="241102"/>
                </a:moveTo>
                <a:lnTo>
                  <a:pt x="8930" y="258961"/>
                </a:lnTo>
                <a:lnTo>
                  <a:pt x="8930" y="267891"/>
                </a:lnTo>
                <a:lnTo>
                  <a:pt x="8930" y="276821"/>
                </a:lnTo>
                <a:lnTo>
                  <a:pt x="8930" y="294680"/>
                </a:lnTo>
                <a:lnTo>
                  <a:pt x="8930" y="294680"/>
                </a:lnTo>
                <a:lnTo>
                  <a:pt x="8930" y="294680"/>
                </a:lnTo>
                <a:lnTo>
                  <a:pt x="8930" y="294680"/>
                </a:lnTo>
                <a:lnTo>
                  <a:pt x="0" y="285750"/>
                </a:lnTo>
                <a:lnTo>
                  <a:pt x="0" y="258961"/>
                </a:lnTo>
                <a:lnTo>
                  <a:pt x="0" y="232172"/>
                </a:lnTo>
                <a:lnTo>
                  <a:pt x="8930" y="196453"/>
                </a:lnTo>
                <a:lnTo>
                  <a:pt x="8930" y="151805"/>
                </a:lnTo>
                <a:lnTo>
                  <a:pt x="17859" y="116086"/>
                </a:lnTo>
                <a:lnTo>
                  <a:pt x="26789" y="80368"/>
                </a:lnTo>
                <a:lnTo>
                  <a:pt x="44649" y="53578"/>
                </a:lnTo>
                <a:lnTo>
                  <a:pt x="62508" y="26789"/>
                </a:lnTo>
                <a:lnTo>
                  <a:pt x="80367" y="8930"/>
                </a:lnTo>
                <a:lnTo>
                  <a:pt x="107156" y="0"/>
                </a:lnTo>
                <a:lnTo>
                  <a:pt x="116086" y="0"/>
                </a:lnTo>
                <a:lnTo>
                  <a:pt x="133945" y="0"/>
                </a:lnTo>
                <a:lnTo>
                  <a:pt x="142875" y="17860"/>
                </a:lnTo>
                <a:lnTo>
                  <a:pt x="151805" y="26789"/>
                </a:lnTo>
                <a:lnTo>
                  <a:pt x="151805" y="44649"/>
                </a:lnTo>
                <a:lnTo>
                  <a:pt x="142875" y="62508"/>
                </a:lnTo>
                <a:lnTo>
                  <a:pt x="133945" y="80368"/>
                </a:lnTo>
                <a:lnTo>
                  <a:pt x="125016" y="107157"/>
                </a:lnTo>
                <a:lnTo>
                  <a:pt x="116086" y="125016"/>
                </a:lnTo>
                <a:lnTo>
                  <a:pt x="107156" y="133946"/>
                </a:lnTo>
                <a:lnTo>
                  <a:pt x="98227" y="142875"/>
                </a:lnTo>
                <a:lnTo>
                  <a:pt x="89297" y="151805"/>
                </a:lnTo>
                <a:lnTo>
                  <a:pt x="89297" y="15180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 name="Freeform 16"/>
          <p:cNvSpPr/>
          <p:nvPr/>
        </p:nvSpPr>
        <p:spPr bwMode="auto">
          <a:xfrm>
            <a:off x="5795367" y="1973461"/>
            <a:ext cx="62509" cy="232173"/>
          </a:xfrm>
          <a:custGeom>
            <a:avLst/>
            <a:gdLst/>
            <a:ahLst/>
            <a:cxnLst/>
            <a:rect l="0" t="0" r="0" b="0"/>
            <a:pathLst>
              <a:path w="62509" h="232173">
                <a:moveTo>
                  <a:pt x="62508" y="0"/>
                </a:moveTo>
                <a:lnTo>
                  <a:pt x="53578" y="17859"/>
                </a:lnTo>
                <a:lnTo>
                  <a:pt x="44649" y="44648"/>
                </a:lnTo>
                <a:lnTo>
                  <a:pt x="35719" y="53578"/>
                </a:lnTo>
                <a:lnTo>
                  <a:pt x="17860" y="89297"/>
                </a:lnTo>
                <a:lnTo>
                  <a:pt x="8930" y="116086"/>
                </a:lnTo>
                <a:lnTo>
                  <a:pt x="0" y="142875"/>
                </a:lnTo>
                <a:lnTo>
                  <a:pt x="0" y="169664"/>
                </a:lnTo>
                <a:lnTo>
                  <a:pt x="0" y="187523"/>
                </a:lnTo>
                <a:lnTo>
                  <a:pt x="0" y="205383"/>
                </a:lnTo>
                <a:lnTo>
                  <a:pt x="17860" y="214312"/>
                </a:lnTo>
                <a:lnTo>
                  <a:pt x="26789" y="223242"/>
                </a:lnTo>
                <a:lnTo>
                  <a:pt x="35719" y="223242"/>
                </a:lnTo>
                <a:lnTo>
                  <a:pt x="44649" y="232172"/>
                </a:lnTo>
                <a:lnTo>
                  <a:pt x="44649" y="23217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 name="Freeform 17"/>
          <p:cNvSpPr/>
          <p:nvPr/>
        </p:nvSpPr>
        <p:spPr bwMode="auto">
          <a:xfrm>
            <a:off x="5956102" y="1973461"/>
            <a:ext cx="178594" cy="250032"/>
          </a:xfrm>
          <a:custGeom>
            <a:avLst/>
            <a:gdLst/>
            <a:ahLst/>
            <a:cxnLst/>
            <a:rect l="0" t="0" r="0" b="0"/>
            <a:pathLst>
              <a:path w="178594" h="250032">
                <a:moveTo>
                  <a:pt x="178593" y="0"/>
                </a:moveTo>
                <a:lnTo>
                  <a:pt x="169664" y="0"/>
                </a:lnTo>
                <a:lnTo>
                  <a:pt x="160734" y="8929"/>
                </a:lnTo>
                <a:lnTo>
                  <a:pt x="160734" y="8929"/>
                </a:lnTo>
                <a:lnTo>
                  <a:pt x="142875" y="17859"/>
                </a:lnTo>
                <a:lnTo>
                  <a:pt x="116086" y="35718"/>
                </a:lnTo>
                <a:lnTo>
                  <a:pt x="89296" y="53578"/>
                </a:lnTo>
                <a:lnTo>
                  <a:pt x="62507" y="80367"/>
                </a:lnTo>
                <a:lnTo>
                  <a:pt x="35718" y="107156"/>
                </a:lnTo>
                <a:lnTo>
                  <a:pt x="17859" y="133945"/>
                </a:lnTo>
                <a:lnTo>
                  <a:pt x="8929" y="151804"/>
                </a:lnTo>
                <a:lnTo>
                  <a:pt x="0" y="178593"/>
                </a:lnTo>
                <a:lnTo>
                  <a:pt x="0" y="196453"/>
                </a:lnTo>
                <a:lnTo>
                  <a:pt x="8929" y="223242"/>
                </a:lnTo>
                <a:lnTo>
                  <a:pt x="17859" y="232172"/>
                </a:lnTo>
                <a:lnTo>
                  <a:pt x="35718" y="250031"/>
                </a:lnTo>
                <a:lnTo>
                  <a:pt x="53578" y="250031"/>
                </a:lnTo>
                <a:lnTo>
                  <a:pt x="53578" y="250031"/>
                </a:lnTo>
                <a:lnTo>
                  <a:pt x="53578" y="25003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 name="Freeform 18"/>
          <p:cNvSpPr/>
          <p:nvPr/>
        </p:nvSpPr>
        <p:spPr bwMode="auto">
          <a:xfrm>
            <a:off x="6340078" y="1964531"/>
            <a:ext cx="1" cy="62509"/>
          </a:xfrm>
          <a:custGeom>
            <a:avLst/>
            <a:gdLst/>
            <a:ahLst/>
            <a:cxnLst/>
            <a:rect l="0" t="0" r="0" b="0"/>
            <a:pathLst>
              <a:path w="1" h="62509">
                <a:moveTo>
                  <a:pt x="0" y="0"/>
                </a:moveTo>
                <a:lnTo>
                  <a:pt x="0" y="8930"/>
                </a:lnTo>
                <a:lnTo>
                  <a:pt x="0" y="17859"/>
                </a:lnTo>
                <a:lnTo>
                  <a:pt x="0" y="26789"/>
                </a:lnTo>
                <a:lnTo>
                  <a:pt x="0" y="44648"/>
                </a:lnTo>
                <a:lnTo>
                  <a:pt x="0" y="62508"/>
                </a:lnTo>
                <a:lnTo>
                  <a:pt x="0" y="62508"/>
                </a:lnTo>
                <a:lnTo>
                  <a:pt x="0" y="6250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 name="Freeform 19"/>
          <p:cNvSpPr/>
          <p:nvPr/>
        </p:nvSpPr>
        <p:spPr bwMode="auto">
          <a:xfrm>
            <a:off x="6384727" y="2018109"/>
            <a:ext cx="151805" cy="196454"/>
          </a:xfrm>
          <a:custGeom>
            <a:avLst/>
            <a:gdLst/>
            <a:ahLst/>
            <a:cxnLst/>
            <a:rect l="0" t="0" r="0" b="0"/>
            <a:pathLst>
              <a:path w="151805" h="196454">
                <a:moveTo>
                  <a:pt x="151804" y="0"/>
                </a:moveTo>
                <a:lnTo>
                  <a:pt x="151804" y="8930"/>
                </a:lnTo>
                <a:lnTo>
                  <a:pt x="142875" y="8930"/>
                </a:lnTo>
                <a:lnTo>
                  <a:pt x="142875" y="8930"/>
                </a:lnTo>
                <a:lnTo>
                  <a:pt x="133945" y="0"/>
                </a:lnTo>
                <a:lnTo>
                  <a:pt x="116086" y="0"/>
                </a:lnTo>
                <a:lnTo>
                  <a:pt x="89296" y="0"/>
                </a:lnTo>
                <a:lnTo>
                  <a:pt x="62507" y="0"/>
                </a:lnTo>
                <a:lnTo>
                  <a:pt x="35718" y="8930"/>
                </a:lnTo>
                <a:lnTo>
                  <a:pt x="17859" y="17860"/>
                </a:lnTo>
                <a:lnTo>
                  <a:pt x="8929" y="17860"/>
                </a:lnTo>
                <a:lnTo>
                  <a:pt x="0" y="35719"/>
                </a:lnTo>
                <a:lnTo>
                  <a:pt x="8929" y="44649"/>
                </a:lnTo>
                <a:lnTo>
                  <a:pt x="26789" y="71438"/>
                </a:lnTo>
                <a:lnTo>
                  <a:pt x="53578" y="89297"/>
                </a:lnTo>
                <a:lnTo>
                  <a:pt x="71437" y="107156"/>
                </a:lnTo>
                <a:lnTo>
                  <a:pt x="98226" y="125016"/>
                </a:lnTo>
                <a:lnTo>
                  <a:pt x="125015" y="142875"/>
                </a:lnTo>
                <a:lnTo>
                  <a:pt x="133945" y="151805"/>
                </a:lnTo>
                <a:lnTo>
                  <a:pt x="142875" y="169664"/>
                </a:lnTo>
                <a:lnTo>
                  <a:pt x="142875" y="178594"/>
                </a:lnTo>
                <a:lnTo>
                  <a:pt x="142875" y="178594"/>
                </a:lnTo>
                <a:lnTo>
                  <a:pt x="133945" y="187524"/>
                </a:lnTo>
                <a:lnTo>
                  <a:pt x="116086" y="196453"/>
                </a:lnTo>
                <a:lnTo>
                  <a:pt x="107156" y="196453"/>
                </a:lnTo>
                <a:lnTo>
                  <a:pt x="89296" y="196453"/>
                </a:lnTo>
                <a:lnTo>
                  <a:pt x="71437" y="187524"/>
                </a:lnTo>
                <a:lnTo>
                  <a:pt x="53578" y="187524"/>
                </a:lnTo>
                <a:lnTo>
                  <a:pt x="44648" y="178594"/>
                </a:lnTo>
                <a:lnTo>
                  <a:pt x="35718" y="178594"/>
                </a:lnTo>
                <a:lnTo>
                  <a:pt x="35718" y="17859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 name="Freeform 20"/>
          <p:cNvSpPr/>
          <p:nvPr/>
        </p:nvSpPr>
        <p:spPr bwMode="auto">
          <a:xfrm>
            <a:off x="6840141" y="2062758"/>
            <a:ext cx="26790" cy="160735"/>
          </a:xfrm>
          <a:custGeom>
            <a:avLst/>
            <a:gdLst/>
            <a:ahLst/>
            <a:cxnLst/>
            <a:rect l="0" t="0" r="0" b="0"/>
            <a:pathLst>
              <a:path w="26790" h="160735">
                <a:moveTo>
                  <a:pt x="0" y="0"/>
                </a:moveTo>
                <a:lnTo>
                  <a:pt x="8929" y="17859"/>
                </a:lnTo>
                <a:lnTo>
                  <a:pt x="17859" y="53578"/>
                </a:lnTo>
                <a:lnTo>
                  <a:pt x="17859" y="53578"/>
                </a:lnTo>
                <a:lnTo>
                  <a:pt x="26789" y="89296"/>
                </a:lnTo>
                <a:lnTo>
                  <a:pt x="26789" y="116086"/>
                </a:lnTo>
                <a:lnTo>
                  <a:pt x="26789" y="133945"/>
                </a:lnTo>
                <a:lnTo>
                  <a:pt x="26789" y="151804"/>
                </a:lnTo>
                <a:lnTo>
                  <a:pt x="26789" y="160734"/>
                </a:lnTo>
                <a:lnTo>
                  <a:pt x="26789" y="160734"/>
                </a:lnTo>
                <a:lnTo>
                  <a:pt x="26789" y="16073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 name="Freeform 21"/>
          <p:cNvSpPr/>
          <p:nvPr/>
        </p:nvSpPr>
        <p:spPr bwMode="auto">
          <a:xfrm>
            <a:off x="6875859" y="2000250"/>
            <a:ext cx="169665" cy="196454"/>
          </a:xfrm>
          <a:custGeom>
            <a:avLst/>
            <a:gdLst/>
            <a:ahLst/>
            <a:cxnLst/>
            <a:rect l="0" t="0" r="0" b="0"/>
            <a:pathLst>
              <a:path w="169665" h="196454">
                <a:moveTo>
                  <a:pt x="8930" y="89297"/>
                </a:moveTo>
                <a:lnTo>
                  <a:pt x="8930" y="89297"/>
                </a:lnTo>
                <a:lnTo>
                  <a:pt x="0" y="80367"/>
                </a:lnTo>
                <a:lnTo>
                  <a:pt x="8930" y="80367"/>
                </a:lnTo>
                <a:lnTo>
                  <a:pt x="8930" y="71437"/>
                </a:lnTo>
                <a:lnTo>
                  <a:pt x="17860" y="62508"/>
                </a:lnTo>
                <a:lnTo>
                  <a:pt x="35719" y="53578"/>
                </a:lnTo>
                <a:lnTo>
                  <a:pt x="53579" y="44648"/>
                </a:lnTo>
                <a:lnTo>
                  <a:pt x="62508" y="35719"/>
                </a:lnTo>
                <a:lnTo>
                  <a:pt x="80368" y="35719"/>
                </a:lnTo>
                <a:lnTo>
                  <a:pt x="98227" y="26789"/>
                </a:lnTo>
                <a:lnTo>
                  <a:pt x="107157" y="26789"/>
                </a:lnTo>
                <a:lnTo>
                  <a:pt x="125016" y="26789"/>
                </a:lnTo>
                <a:lnTo>
                  <a:pt x="133946" y="26789"/>
                </a:lnTo>
                <a:lnTo>
                  <a:pt x="142875" y="26789"/>
                </a:lnTo>
                <a:lnTo>
                  <a:pt x="151805" y="26789"/>
                </a:lnTo>
                <a:lnTo>
                  <a:pt x="151805" y="17859"/>
                </a:lnTo>
                <a:lnTo>
                  <a:pt x="160735" y="8929"/>
                </a:lnTo>
                <a:lnTo>
                  <a:pt x="160735" y="8929"/>
                </a:lnTo>
                <a:lnTo>
                  <a:pt x="169664" y="0"/>
                </a:lnTo>
                <a:lnTo>
                  <a:pt x="169664" y="0"/>
                </a:lnTo>
                <a:lnTo>
                  <a:pt x="169664" y="0"/>
                </a:lnTo>
                <a:lnTo>
                  <a:pt x="169664" y="8929"/>
                </a:lnTo>
                <a:lnTo>
                  <a:pt x="160735" y="17859"/>
                </a:lnTo>
                <a:lnTo>
                  <a:pt x="160735" y="35719"/>
                </a:lnTo>
                <a:lnTo>
                  <a:pt x="160735" y="53578"/>
                </a:lnTo>
                <a:lnTo>
                  <a:pt x="151805" y="80367"/>
                </a:lnTo>
                <a:lnTo>
                  <a:pt x="142875" y="107156"/>
                </a:lnTo>
                <a:lnTo>
                  <a:pt x="133946" y="133945"/>
                </a:lnTo>
                <a:lnTo>
                  <a:pt x="125016" y="160734"/>
                </a:lnTo>
                <a:lnTo>
                  <a:pt x="125016" y="178594"/>
                </a:lnTo>
                <a:lnTo>
                  <a:pt x="125016" y="187523"/>
                </a:lnTo>
                <a:lnTo>
                  <a:pt x="125016" y="196453"/>
                </a:lnTo>
                <a:lnTo>
                  <a:pt x="125016" y="196453"/>
                </a:lnTo>
                <a:lnTo>
                  <a:pt x="133946" y="196453"/>
                </a:lnTo>
                <a:lnTo>
                  <a:pt x="133946" y="19645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3" name="Freeform 22"/>
          <p:cNvSpPr/>
          <p:nvPr/>
        </p:nvSpPr>
        <p:spPr bwMode="auto">
          <a:xfrm>
            <a:off x="7134820" y="1982390"/>
            <a:ext cx="151806" cy="178595"/>
          </a:xfrm>
          <a:custGeom>
            <a:avLst/>
            <a:gdLst/>
            <a:ahLst/>
            <a:cxnLst/>
            <a:rect l="0" t="0" r="0" b="0"/>
            <a:pathLst>
              <a:path w="151806" h="178595">
                <a:moveTo>
                  <a:pt x="26789" y="26789"/>
                </a:moveTo>
                <a:lnTo>
                  <a:pt x="26789" y="44649"/>
                </a:lnTo>
                <a:lnTo>
                  <a:pt x="26789" y="71438"/>
                </a:lnTo>
                <a:lnTo>
                  <a:pt x="26789" y="80368"/>
                </a:lnTo>
                <a:lnTo>
                  <a:pt x="17860" y="107157"/>
                </a:lnTo>
                <a:lnTo>
                  <a:pt x="17860" y="133946"/>
                </a:lnTo>
                <a:lnTo>
                  <a:pt x="8930" y="151805"/>
                </a:lnTo>
                <a:lnTo>
                  <a:pt x="0" y="160735"/>
                </a:lnTo>
                <a:lnTo>
                  <a:pt x="0" y="169664"/>
                </a:lnTo>
                <a:lnTo>
                  <a:pt x="0" y="169664"/>
                </a:lnTo>
                <a:lnTo>
                  <a:pt x="0" y="169664"/>
                </a:lnTo>
                <a:lnTo>
                  <a:pt x="0" y="160735"/>
                </a:lnTo>
                <a:lnTo>
                  <a:pt x="0" y="142875"/>
                </a:lnTo>
                <a:lnTo>
                  <a:pt x="8930" y="116086"/>
                </a:lnTo>
                <a:lnTo>
                  <a:pt x="8930" y="98227"/>
                </a:lnTo>
                <a:lnTo>
                  <a:pt x="17860" y="62508"/>
                </a:lnTo>
                <a:lnTo>
                  <a:pt x="35719" y="44649"/>
                </a:lnTo>
                <a:lnTo>
                  <a:pt x="53578" y="17860"/>
                </a:lnTo>
                <a:lnTo>
                  <a:pt x="71438" y="8930"/>
                </a:lnTo>
                <a:lnTo>
                  <a:pt x="89297" y="0"/>
                </a:lnTo>
                <a:lnTo>
                  <a:pt x="107157" y="0"/>
                </a:lnTo>
                <a:lnTo>
                  <a:pt x="125016" y="17860"/>
                </a:lnTo>
                <a:lnTo>
                  <a:pt x="133946" y="26789"/>
                </a:lnTo>
                <a:lnTo>
                  <a:pt x="142875" y="53579"/>
                </a:lnTo>
                <a:lnTo>
                  <a:pt x="151805" y="80368"/>
                </a:lnTo>
                <a:lnTo>
                  <a:pt x="151805" y="107157"/>
                </a:lnTo>
                <a:lnTo>
                  <a:pt x="151805" y="133946"/>
                </a:lnTo>
                <a:lnTo>
                  <a:pt x="142875" y="151805"/>
                </a:lnTo>
                <a:lnTo>
                  <a:pt x="133946" y="169664"/>
                </a:lnTo>
                <a:lnTo>
                  <a:pt x="133946" y="178594"/>
                </a:lnTo>
                <a:lnTo>
                  <a:pt x="133946" y="17859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4" name="Freeform 23"/>
          <p:cNvSpPr/>
          <p:nvPr/>
        </p:nvSpPr>
        <p:spPr bwMode="auto">
          <a:xfrm>
            <a:off x="7108031" y="1991320"/>
            <a:ext cx="357189" cy="196454"/>
          </a:xfrm>
          <a:custGeom>
            <a:avLst/>
            <a:gdLst/>
            <a:ahLst/>
            <a:cxnLst/>
            <a:rect l="0" t="0" r="0" b="0"/>
            <a:pathLst>
              <a:path w="357189" h="196454">
                <a:moveTo>
                  <a:pt x="0" y="89297"/>
                </a:moveTo>
                <a:lnTo>
                  <a:pt x="0" y="80367"/>
                </a:lnTo>
                <a:lnTo>
                  <a:pt x="8930" y="71438"/>
                </a:lnTo>
                <a:lnTo>
                  <a:pt x="8930" y="71438"/>
                </a:lnTo>
                <a:lnTo>
                  <a:pt x="26789" y="62508"/>
                </a:lnTo>
                <a:lnTo>
                  <a:pt x="35719" y="53578"/>
                </a:lnTo>
                <a:lnTo>
                  <a:pt x="62508" y="44649"/>
                </a:lnTo>
                <a:lnTo>
                  <a:pt x="80367" y="35719"/>
                </a:lnTo>
                <a:lnTo>
                  <a:pt x="107157" y="35719"/>
                </a:lnTo>
                <a:lnTo>
                  <a:pt x="125016" y="35719"/>
                </a:lnTo>
                <a:lnTo>
                  <a:pt x="151805" y="44649"/>
                </a:lnTo>
                <a:lnTo>
                  <a:pt x="169664" y="53578"/>
                </a:lnTo>
                <a:lnTo>
                  <a:pt x="178594" y="71438"/>
                </a:lnTo>
                <a:lnTo>
                  <a:pt x="196453" y="89297"/>
                </a:lnTo>
                <a:lnTo>
                  <a:pt x="205383" y="107156"/>
                </a:lnTo>
                <a:lnTo>
                  <a:pt x="214313" y="133945"/>
                </a:lnTo>
                <a:lnTo>
                  <a:pt x="232172" y="151805"/>
                </a:lnTo>
                <a:lnTo>
                  <a:pt x="241102" y="169664"/>
                </a:lnTo>
                <a:lnTo>
                  <a:pt x="250032" y="178594"/>
                </a:lnTo>
                <a:lnTo>
                  <a:pt x="258961" y="187524"/>
                </a:lnTo>
                <a:lnTo>
                  <a:pt x="276821" y="196453"/>
                </a:lnTo>
                <a:lnTo>
                  <a:pt x="285750" y="196453"/>
                </a:lnTo>
                <a:lnTo>
                  <a:pt x="294680" y="187524"/>
                </a:lnTo>
                <a:lnTo>
                  <a:pt x="303610" y="178594"/>
                </a:lnTo>
                <a:lnTo>
                  <a:pt x="312539" y="160734"/>
                </a:lnTo>
                <a:lnTo>
                  <a:pt x="321469" y="142875"/>
                </a:lnTo>
                <a:lnTo>
                  <a:pt x="330399" y="116086"/>
                </a:lnTo>
                <a:lnTo>
                  <a:pt x="339328" y="89297"/>
                </a:lnTo>
                <a:lnTo>
                  <a:pt x="348258" y="62508"/>
                </a:lnTo>
                <a:lnTo>
                  <a:pt x="348258" y="35719"/>
                </a:lnTo>
                <a:lnTo>
                  <a:pt x="357188" y="17859"/>
                </a:lnTo>
                <a:lnTo>
                  <a:pt x="357188" y="8930"/>
                </a:lnTo>
                <a:lnTo>
                  <a:pt x="357188" y="0"/>
                </a:lnTo>
                <a:lnTo>
                  <a:pt x="357188"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5" name="Freeform 24"/>
          <p:cNvSpPr/>
          <p:nvPr/>
        </p:nvSpPr>
        <p:spPr bwMode="auto">
          <a:xfrm>
            <a:off x="7536656" y="1973461"/>
            <a:ext cx="133947" cy="205384"/>
          </a:xfrm>
          <a:custGeom>
            <a:avLst/>
            <a:gdLst/>
            <a:ahLst/>
            <a:cxnLst/>
            <a:rect l="0" t="0" r="0" b="0"/>
            <a:pathLst>
              <a:path w="133947" h="205384">
                <a:moveTo>
                  <a:pt x="133946" y="0"/>
                </a:moveTo>
                <a:lnTo>
                  <a:pt x="125016" y="8929"/>
                </a:lnTo>
                <a:lnTo>
                  <a:pt x="107157" y="8929"/>
                </a:lnTo>
                <a:lnTo>
                  <a:pt x="98227" y="17859"/>
                </a:lnTo>
                <a:lnTo>
                  <a:pt x="71438" y="35718"/>
                </a:lnTo>
                <a:lnTo>
                  <a:pt x="44649" y="62508"/>
                </a:lnTo>
                <a:lnTo>
                  <a:pt x="17860" y="89297"/>
                </a:lnTo>
                <a:lnTo>
                  <a:pt x="8930" y="125015"/>
                </a:lnTo>
                <a:lnTo>
                  <a:pt x="0" y="142875"/>
                </a:lnTo>
                <a:lnTo>
                  <a:pt x="0" y="169664"/>
                </a:lnTo>
                <a:lnTo>
                  <a:pt x="17860" y="187523"/>
                </a:lnTo>
                <a:lnTo>
                  <a:pt x="35719" y="196453"/>
                </a:lnTo>
                <a:lnTo>
                  <a:pt x="53578" y="196453"/>
                </a:lnTo>
                <a:lnTo>
                  <a:pt x="80367" y="205383"/>
                </a:lnTo>
                <a:lnTo>
                  <a:pt x="107157" y="196453"/>
                </a:lnTo>
                <a:lnTo>
                  <a:pt x="107157" y="196453"/>
                </a:lnTo>
                <a:lnTo>
                  <a:pt x="107157" y="19645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6" name="Freeform 25"/>
          <p:cNvSpPr/>
          <p:nvPr/>
        </p:nvSpPr>
        <p:spPr bwMode="auto">
          <a:xfrm>
            <a:off x="7563445" y="2053828"/>
            <a:ext cx="160736" cy="35720"/>
          </a:xfrm>
          <a:custGeom>
            <a:avLst/>
            <a:gdLst/>
            <a:ahLst/>
            <a:cxnLst/>
            <a:rect l="0" t="0" r="0" b="0"/>
            <a:pathLst>
              <a:path w="160736" h="35720">
                <a:moveTo>
                  <a:pt x="0" y="26789"/>
                </a:moveTo>
                <a:lnTo>
                  <a:pt x="8930" y="35719"/>
                </a:lnTo>
                <a:lnTo>
                  <a:pt x="17860" y="35719"/>
                </a:lnTo>
                <a:lnTo>
                  <a:pt x="17860" y="35719"/>
                </a:lnTo>
                <a:lnTo>
                  <a:pt x="44649" y="35719"/>
                </a:lnTo>
                <a:lnTo>
                  <a:pt x="71438" y="26789"/>
                </a:lnTo>
                <a:lnTo>
                  <a:pt x="107157" y="17859"/>
                </a:lnTo>
                <a:lnTo>
                  <a:pt x="133946" y="8930"/>
                </a:lnTo>
                <a:lnTo>
                  <a:pt x="160735" y="0"/>
                </a:lnTo>
                <a:lnTo>
                  <a:pt x="160735"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7" name="Freeform 26"/>
          <p:cNvSpPr/>
          <p:nvPr/>
        </p:nvSpPr>
        <p:spPr bwMode="auto">
          <a:xfrm>
            <a:off x="8081367" y="2018109"/>
            <a:ext cx="44650" cy="133946"/>
          </a:xfrm>
          <a:custGeom>
            <a:avLst/>
            <a:gdLst/>
            <a:ahLst/>
            <a:cxnLst/>
            <a:rect l="0" t="0" r="0" b="0"/>
            <a:pathLst>
              <a:path w="44650" h="133946">
                <a:moveTo>
                  <a:pt x="0" y="0"/>
                </a:moveTo>
                <a:lnTo>
                  <a:pt x="0" y="17860"/>
                </a:lnTo>
                <a:lnTo>
                  <a:pt x="8930" y="26789"/>
                </a:lnTo>
                <a:lnTo>
                  <a:pt x="8930" y="35719"/>
                </a:lnTo>
                <a:lnTo>
                  <a:pt x="17860" y="53578"/>
                </a:lnTo>
                <a:lnTo>
                  <a:pt x="17860" y="71438"/>
                </a:lnTo>
                <a:lnTo>
                  <a:pt x="26789" y="89297"/>
                </a:lnTo>
                <a:lnTo>
                  <a:pt x="35719" y="98227"/>
                </a:lnTo>
                <a:lnTo>
                  <a:pt x="35719" y="107156"/>
                </a:lnTo>
                <a:lnTo>
                  <a:pt x="44649" y="125016"/>
                </a:lnTo>
                <a:lnTo>
                  <a:pt x="44649" y="125016"/>
                </a:lnTo>
                <a:lnTo>
                  <a:pt x="44649" y="133945"/>
                </a:lnTo>
                <a:lnTo>
                  <a:pt x="44649" y="133945"/>
                </a:lnTo>
                <a:lnTo>
                  <a:pt x="44649" y="13394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8" name="Freeform 27"/>
          <p:cNvSpPr/>
          <p:nvPr/>
        </p:nvSpPr>
        <p:spPr bwMode="auto">
          <a:xfrm>
            <a:off x="7992070" y="1937742"/>
            <a:ext cx="89298" cy="8931"/>
          </a:xfrm>
          <a:custGeom>
            <a:avLst/>
            <a:gdLst/>
            <a:ahLst/>
            <a:cxnLst/>
            <a:rect l="0" t="0" r="0" b="0"/>
            <a:pathLst>
              <a:path w="89298" h="8931">
                <a:moveTo>
                  <a:pt x="0" y="8930"/>
                </a:moveTo>
                <a:lnTo>
                  <a:pt x="0" y="8930"/>
                </a:lnTo>
                <a:lnTo>
                  <a:pt x="0" y="8930"/>
                </a:lnTo>
                <a:lnTo>
                  <a:pt x="0" y="8930"/>
                </a:lnTo>
                <a:lnTo>
                  <a:pt x="8930" y="8930"/>
                </a:lnTo>
                <a:lnTo>
                  <a:pt x="26789" y="8930"/>
                </a:lnTo>
                <a:lnTo>
                  <a:pt x="44649" y="8930"/>
                </a:lnTo>
                <a:lnTo>
                  <a:pt x="71438" y="0"/>
                </a:lnTo>
                <a:lnTo>
                  <a:pt x="89297" y="0"/>
                </a:lnTo>
                <a:lnTo>
                  <a:pt x="89297"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9" name="Freeform 28"/>
          <p:cNvSpPr/>
          <p:nvPr/>
        </p:nvSpPr>
        <p:spPr bwMode="auto">
          <a:xfrm>
            <a:off x="8215312" y="1955601"/>
            <a:ext cx="169665" cy="151806"/>
          </a:xfrm>
          <a:custGeom>
            <a:avLst/>
            <a:gdLst/>
            <a:ahLst/>
            <a:cxnLst/>
            <a:rect l="0" t="0" r="0" b="0"/>
            <a:pathLst>
              <a:path w="169665" h="151806">
                <a:moveTo>
                  <a:pt x="26789" y="62508"/>
                </a:moveTo>
                <a:lnTo>
                  <a:pt x="8929" y="80368"/>
                </a:lnTo>
                <a:lnTo>
                  <a:pt x="8929" y="98227"/>
                </a:lnTo>
                <a:lnTo>
                  <a:pt x="8929" y="98227"/>
                </a:lnTo>
                <a:lnTo>
                  <a:pt x="0" y="116086"/>
                </a:lnTo>
                <a:lnTo>
                  <a:pt x="8929" y="133946"/>
                </a:lnTo>
                <a:lnTo>
                  <a:pt x="8929" y="142875"/>
                </a:lnTo>
                <a:lnTo>
                  <a:pt x="26789" y="151805"/>
                </a:lnTo>
                <a:lnTo>
                  <a:pt x="44648" y="151805"/>
                </a:lnTo>
                <a:lnTo>
                  <a:pt x="53578" y="151805"/>
                </a:lnTo>
                <a:lnTo>
                  <a:pt x="71437" y="142875"/>
                </a:lnTo>
                <a:lnTo>
                  <a:pt x="98226" y="125016"/>
                </a:lnTo>
                <a:lnTo>
                  <a:pt x="116086" y="116086"/>
                </a:lnTo>
                <a:lnTo>
                  <a:pt x="133945" y="98227"/>
                </a:lnTo>
                <a:lnTo>
                  <a:pt x="151804" y="80368"/>
                </a:lnTo>
                <a:lnTo>
                  <a:pt x="160734" y="53578"/>
                </a:lnTo>
                <a:lnTo>
                  <a:pt x="169664" y="35719"/>
                </a:lnTo>
                <a:lnTo>
                  <a:pt x="160734" y="26789"/>
                </a:lnTo>
                <a:lnTo>
                  <a:pt x="151804" y="8930"/>
                </a:lnTo>
                <a:lnTo>
                  <a:pt x="142875" y="0"/>
                </a:lnTo>
                <a:lnTo>
                  <a:pt x="125015" y="0"/>
                </a:lnTo>
                <a:lnTo>
                  <a:pt x="98226" y="0"/>
                </a:lnTo>
                <a:lnTo>
                  <a:pt x="71437" y="8930"/>
                </a:lnTo>
                <a:lnTo>
                  <a:pt x="44648" y="26789"/>
                </a:lnTo>
                <a:lnTo>
                  <a:pt x="26789" y="35719"/>
                </a:lnTo>
                <a:lnTo>
                  <a:pt x="8929" y="44649"/>
                </a:lnTo>
                <a:lnTo>
                  <a:pt x="8929" y="53578"/>
                </a:lnTo>
                <a:lnTo>
                  <a:pt x="8929" y="5357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0" name="Freeform 29"/>
          <p:cNvSpPr/>
          <p:nvPr/>
        </p:nvSpPr>
        <p:spPr bwMode="auto">
          <a:xfrm>
            <a:off x="4241602" y="2214562"/>
            <a:ext cx="116087" cy="285752"/>
          </a:xfrm>
          <a:custGeom>
            <a:avLst/>
            <a:gdLst/>
            <a:ahLst/>
            <a:cxnLst/>
            <a:rect l="0" t="0" r="0" b="0"/>
            <a:pathLst>
              <a:path w="116087" h="285752">
                <a:moveTo>
                  <a:pt x="0" y="223242"/>
                </a:moveTo>
                <a:lnTo>
                  <a:pt x="0" y="241102"/>
                </a:lnTo>
                <a:lnTo>
                  <a:pt x="8929" y="250032"/>
                </a:lnTo>
                <a:lnTo>
                  <a:pt x="8929" y="250032"/>
                </a:lnTo>
                <a:lnTo>
                  <a:pt x="17859" y="267891"/>
                </a:lnTo>
                <a:lnTo>
                  <a:pt x="17859" y="276821"/>
                </a:lnTo>
                <a:lnTo>
                  <a:pt x="17859" y="285751"/>
                </a:lnTo>
                <a:lnTo>
                  <a:pt x="17859" y="285751"/>
                </a:lnTo>
                <a:lnTo>
                  <a:pt x="17859" y="285751"/>
                </a:lnTo>
                <a:lnTo>
                  <a:pt x="17859" y="285751"/>
                </a:lnTo>
                <a:lnTo>
                  <a:pt x="17859" y="267891"/>
                </a:lnTo>
                <a:lnTo>
                  <a:pt x="8929" y="250032"/>
                </a:lnTo>
                <a:lnTo>
                  <a:pt x="8929" y="232172"/>
                </a:lnTo>
                <a:lnTo>
                  <a:pt x="0" y="205383"/>
                </a:lnTo>
                <a:lnTo>
                  <a:pt x="0" y="169664"/>
                </a:lnTo>
                <a:lnTo>
                  <a:pt x="0" y="133946"/>
                </a:lnTo>
                <a:lnTo>
                  <a:pt x="8929" y="98227"/>
                </a:lnTo>
                <a:lnTo>
                  <a:pt x="17859" y="62508"/>
                </a:lnTo>
                <a:lnTo>
                  <a:pt x="26789" y="35719"/>
                </a:lnTo>
                <a:lnTo>
                  <a:pt x="44648" y="8930"/>
                </a:lnTo>
                <a:lnTo>
                  <a:pt x="62507" y="0"/>
                </a:lnTo>
                <a:lnTo>
                  <a:pt x="80367" y="0"/>
                </a:lnTo>
                <a:lnTo>
                  <a:pt x="98226" y="8930"/>
                </a:lnTo>
                <a:lnTo>
                  <a:pt x="107156" y="17860"/>
                </a:lnTo>
                <a:lnTo>
                  <a:pt x="116086" y="35719"/>
                </a:lnTo>
                <a:lnTo>
                  <a:pt x="116086" y="62508"/>
                </a:lnTo>
                <a:lnTo>
                  <a:pt x="116086" y="80367"/>
                </a:lnTo>
                <a:lnTo>
                  <a:pt x="98226" y="107157"/>
                </a:lnTo>
                <a:lnTo>
                  <a:pt x="89296" y="133946"/>
                </a:lnTo>
                <a:lnTo>
                  <a:pt x="62507" y="151805"/>
                </a:lnTo>
                <a:lnTo>
                  <a:pt x="44648" y="169664"/>
                </a:lnTo>
                <a:lnTo>
                  <a:pt x="26789" y="187524"/>
                </a:lnTo>
                <a:lnTo>
                  <a:pt x="8929" y="196453"/>
                </a:lnTo>
                <a:lnTo>
                  <a:pt x="0" y="205383"/>
                </a:lnTo>
                <a:lnTo>
                  <a:pt x="0" y="20538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1" name="Freeform 30"/>
          <p:cNvSpPr/>
          <p:nvPr/>
        </p:nvSpPr>
        <p:spPr bwMode="auto">
          <a:xfrm>
            <a:off x="4384477" y="2259211"/>
            <a:ext cx="178594" cy="232173"/>
          </a:xfrm>
          <a:custGeom>
            <a:avLst/>
            <a:gdLst/>
            <a:ahLst/>
            <a:cxnLst/>
            <a:rect l="0" t="0" r="0" b="0"/>
            <a:pathLst>
              <a:path w="178594" h="232173">
                <a:moveTo>
                  <a:pt x="8929" y="214312"/>
                </a:moveTo>
                <a:lnTo>
                  <a:pt x="8929" y="214312"/>
                </a:lnTo>
                <a:lnTo>
                  <a:pt x="0" y="232172"/>
                </a:lnTo>
                <a:lnTo>
                  <a:pt x="0" y="223242"/>
                </a:lnTo>
                <a:lnTo>
                  <a:pt x="0" y="232172"/>
                </a:lnTo>
                <a:lnTo>
                  <a:pt x="0" y="232172"/>
                </a:lnTo>
                <a:lnTo>
                  <a:pt x="8929" y="232172"/>
                </a:lnTo>
                <a:lnTo>
                  <a:pt x="8929" y="223242"/>
                </a:lnTo>
                <a:lnTo>
                  <a:pt x="8929" y="205383"/>
                </a:lnTo>
                <a:lnTo>
                  <a:pt x="8929" y="187523"/>
                </a:lnTo>
                <a:lnTo>
                  <a:pt x="17859" y="151804"/>
                </a:lnTo>
                <a:lnTo>
                  <a:pt x="17859" y="125015"/>
                </a:lnTo>
                <a:lnTo>
                  <a:pt x="35718" y="89297"/>
                </a:lnTo>
                <a:lnTo>
                  <a:pt x="44648" y="62508"/>
                </a:lnTo>
                <a:lnTo>
                  <a:pt x="62507" y="35718"/>
                </a:lnTo>
                <a:lnTo>
                  <a:pt x="89296" y="17859"/>
                </a:lnTo>
                <a:lnTo>
                  <a:pt x="107156" y="8929"/>
                </a:lnTo>
                <a:lnTo>
                  <a:pt x="133945" y="0"/>
                </a:lnTo>
                <a:lnTo>
                  <a:pt x="151804" y="0"/>
                </a:lnTo>
                <a:lnTo>
                  <a:pt x="160734" y="0"/>
                </a:lnTo>
                <a:lnTo>
                  <a:pt x="169664" y="0"/>
                </a:lnTo>
                <a:lnTo>
                  <a:pt x="178593" y="8929"/>
                </a:lnTo>
                <a:lnTo>
                  <a:pt x="178593" y="17859"/>
                </a:lnTo>
                <a:lnTo>
                  <a:pt x="169664" y="35718"/>
                </a:lnTo>
                <a:lnTo>
                  <a:pt x="160734" y="53578"/>
                </a:lnTo>
                <a:lnTo>
                  <a:pt x="142875" y="71437"/>
                </a:lnTo>
                <a:lnTo>
                  <a:pt x="125015" y="98226"/>
                </a:lnTo>
                <a:lnTo>
                  <a:pt x="116086" y="125015"/>
                </a:lnTo>
                <a:lnTo>
                  <a:pt x="107156" y="142875"/>
                </a:lnTo>
                <a:lnTo>
                  <a:pt x="98226" y="160734"/>
                </a:lnTo>
                <a:lnTo>
                  <a:pt x="98226" y="169664"/>
                </a:lnTo>
                <a:lnTo>
                  <a:pt x="107156" y="178593"/>
                </a:lnTo>
                <a:lnTo>
                  <a:pt x="107156" y="178593"/>
                </a:lnTo>
                <a:lnTo>
                  <a:pt x="116086" y="178593"/>
                </a:lnTo>
                <a:lnTo>
                  <a:pt x="125015" y="178593"/>
                </a:lnTo>
                <a:lnTo>
                  <a:pt x="125015" y="17859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192" name="Freeform 8191"/>
          <p:cNvSpPr/>
          <p:nvPr/>
        </p:nvSpPr>
        <p:spPr bwMode="auto">
          <a:xfrm>
            <a:off x="4580930" y="2303859"/>
            <a:ext cx="160735" cy="178595"/>
          </a:xfrm>
          <a:custGeom>
            <a:avLst/>
            <a:gdLst/>
            <a:ahLst/>
            <a:cxnLst/>
            <a:rect l="0" t="0" r="0" b="0"/>
            <a:pathLst>
              <a:path w="160735" h="178595">
                <a:moveTo>
                  <a:pt x="17859" y="98227"/>
                </a:moveTo>
                <a:lnTo>
                  <a:pt x="8929" y="107156"/>
                </a:lnTo>
                <a:lnTo>
                  <a:pt x="8929" y="125016"/>
                </a:lnTo>
                <a:lnTo>
                  <a:pt x="8929" y="133945"/>
                </a:lnTo>
                <a:lnTo>
                  <a:pt x="8929" y="151805"/>
                </a:lnTo>
                <a:lnTo>
                  <a:pt x="17859" y="169664"/>
                </a:lnTo>
                <a:lnTo>
                  <a:pt x="26789" y="169664"/>
                </a:lnTo>
                <a:lnTo>
                  <a:pt x="44648" y="178594"/>
                </a:lnTo>
                <a:lnTo>
                  <a:pt x="62508" y="169664"/>
                </a:lnTo>
                <a:lnTo>
                  <a:pt x="80367" y="160735"/>
                </a:lnTo>
                <a:lnTo>
                  <a:pt x="98226" y="151805"/>
                </a:lnTo>
                <a:lnTo>
                  <a:pt x="116086" y="133945"/>
                </a:lnTo>
                <a:lnTo>
                  <a:pt x="133945" y="116086"/>
                </a:lnTo>
                <a:lnTo>
                  <a:pt x="142875" y="98227"/>
                </a:lnTo>
                <a:lnTo>
                  <a:pt x="151804" y="71438"/>
                </a:lnTo>
                <a:lnTo>
                  <a:pt x="160734" y="53578"/>
                </a:lnTo>
                <a:lnTo>
                  <a:pt x="151804" y="26789"/>
                </a:lnTo>
                <a:lnTo>
                  <a:pt x="142875" y="17860"/>
                </a:lnTo>
                <a:lnTo>
                  <a:pt x="133945" y="0"/>
                </a:lnTo>
                <a:lnTo>
                  <a:pt x="107156" y="0"/>
                </a:lnTo>
                <a:lnTo>
                  <a:pt x="89297" y="8930"/>
                </a:lnTo>
                <a:lnTo>
                  <a:pt x="62508" y="17860"/>
                </a:lnTo>
                <a:lnTo>
                  <a:pt x="35718" y="35719"/>
                </a:lnTo>
                <a:lnTo>
                  <a:pt x="17859" y="53578"/>
                </a:lnTo>
                <a:lnTo>
                  <a:pt x="0" y="71438"/>
                </a:lnTo>
                <a:lnTo>
                  <a:pt x="0" y="80367"/>
                </a:lnTo>
                <a:lnTo>
                  <a:pt x="0" y="8036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193" name="Freeform 8192"/>
          <p:cNvSpPr/>
          <p:nvPr/>
        </p:nvSpPr>
        <p:spPr bwMode="auto">
          <a:xfrm>
            <a:off x="4804172" y="2259211"/>
            <a:ext cx="142876" cy="205384"/>
          </a:xfrm>
          <a:custGeom>
            <a:avLst/>
            <a:gdLst/>
            <a:ahLst/>
            <a:cxnLst/>
            <a:rect l="0" t="0" r="0" b="0"/>
            <a:pathLst>
              <a:path w="142876" h="205384">
                <a:moveTo>
                  <a:pt x="35719" y="178593"/>
                </a:moveTo>
                <a:lnTo>
                  <a:pt x="35719" y="187523"/>
                </a:lnTo>
                <a:lnTo>
                  <a:pt x="35719" y="196453"/>
                </a:lnTo>
                <a:lnTo>
                  <a:pt x="35719" y="196453"/>
                </a:lnTo>
                <a:lnTo>
                  <a:pt x="26789" y="205383"/>
                </a:lnTo>
                <a:lnTo>
                  <a:pt x="26789" y="205383"/>
                </a:lnTo>
                <a:lnTo>
                  <a:pt x="17859" y="205383"/>
                </a:lnTo>
                <a:lnTo>
                  <a:pt x="17859" y="196453"/>
                </a:lnTo>
                <a:lnTo>
                  <a:pt x="8930" y="187523"/>
                </a:lnTo>
                <a:lnTo>
                  <a:pt x="8930" y="169664"/>
                </a:lnTo>
                <a:lnTo>
                  <a:pt x="0" y="151804"/>
                </a:lnTo>
                <a:lnTo>
                  <a:pt x="0" y="125015"/>
                </a:lnTo>
                <a:lnTo>
                  <a:pt x="0" y="89297"/>
                </a:lnTo>
                <a:lnTo>
                  <a:pt x="8930" y="62508"/>
                </a:lnTo>
                <a:lnTo>
                  <a:pt x="17859" y="35718"/>
                </a:lnTo>
                <a:lnTo>
                  <a:pt x="35719" y="17859"/>
                </a:lnTo>
                <a:lnTo>
                  <a:pt x="53578" y="0"/>
                </a:lnTo>
                <a:lnTo>
                  <a:pt x="80367" y="0"/>
                </a:lnTo>
                <a:lnTo>
                  <a:pt x="98226" y="0"/>
                </a:lnTo>
                <a:lnTo>
                  <a:pt x="116086" y="8929"/>
                </a:lnTo>
                <a:lnTo>
                  <a:pt x="125016" y="26789"/>
                </a:lnTo>
                <a:lnTo>
                  <a:pt x="133945" y="44648"/>
                </a:lnTo>
                <a:lnTo>
                  <a:pt x="142875" y="71437"/>
                </a:lnTo>
                <a:lnTo>
                  <a:pt x="142875" y="98226"/>
                </a:lnTo>
                <a:lnTo>
                  <a:pt x="133945" y="116086"/>
                </a:lnTo>
                <a:lnTo>
                  <a:pt x="133945" y="142875"/>
                </a:lnTo>
                <a:lnTo>
                  <a:pt x="116086" y="160734"/>
                </a:lnTo>
                <a:lnTo>
                  <a:pt x="98226" y="178593"/>
                </a:lnTo>
                <a:lnTo>
                  <a:pt x="89297" y="187523"/>
                </a:lnTo>
                <a:lnTo>
                  <a:pt x="71437" y="196453"/>
                </a:lnTo>
                <a:lnTo>
                  <a:pt x="53578" y="196453"/>
                </a:lnTo>
                <a:lnTo>
                  <a:pt x="44648" y="196453"/>
                </a:lnTo>
                <a:lnTo>
                  <a:pt x="44648" y="19645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194" name="Freeform 8193"/>
          <p:cNvSpPr/>
          <p:nvPr/>
        </p:nvSpPr>
        <p:spPr bwMode="auto">
          <a:xfrm>
            <a:off x="4973836" y="2312789"/>
            <a:ext cx="160735" cy="160735"/>
          </a:xfrm>
          <a:custGeom>
            <a:avLst/>
            <a:gdLst/>
            <a:ahLst/>
            <a:cxnLst/>
            <a:rect l="0" t="0" r="0" b="0"/>
            <a:pathLst>
              <a:path w="160735" h="160735">
                <a:moveTo>
                  <a:pt x="0" y="98226"/>
                </a:moveTo>
                <a:lnTo>
                  <a:pt x="0" y="107156"/>
                </a:lnTo>
                <a:lnTo>
                  <a:pt x="8930" y="125015"/>
                </a:lnTo>
                <a:lnTo>
                  <a:pt x="8930" y="125015"/>
                </a:lnTo>
                <a:lnTo>
                  <a:pt x="17859" y="142875"/>
                </a:lnTo>
                <a:lnTo>
                  <a:pt x="26789" y="151805"/>
                </a:lnTo>
                <a:lnTo>
                  <a:pt x="35719" y="160734"/>
                </a:lnTo>
                <a:lnTo>
                  <a:pt x="53578" y="160734"/>
                </a:lnTo>
                <a:lnTo>
                  <a:pt x="62508" y="151805"/>
                </a:lnTo>
                <a:lnTo>
                  <a:pt x="80367" y="151805"/>
                </a:lnTo>
                <a:lnTo>
                  <a:pt x="98227" y="133945"/>
                </a:lnTo>
                <a:lnTo>
                  <a:pt x="107156" y="116086"/>
                </a:lnTo>
                <a:lnTo>
                  <a:pt x="125016" y="98226"/>
                </a:lnTo>
                <a:lnTo>
                  <a:pt x="133945" y="71437"/>
                </a:lnTo>
                <a:lnTo>
                  <a:pt x="151805" y="44648"/>
                </a:lnTo>
                <a:lnTo>
                  <a:pt x="160734" y="17859"/>
                </a:lnTo>
                <a:lnTo>
                  <a:pt x="160734" y="8930"/>
                </a:lnTo>
                <a:lnTo>
                  <a:pt x="160734" y="0"/>
                </a:lnTo>
                <a:lnTo>
                  <a:pt x="160734"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195" name="Freeform 8194"/>
          <p:cNvSpPr/>
          <p:nvPr/>
        </p:nvSpPr>
        <p:spPr bwMode="auto">
          <a:xfrm>
            <a:off x="5206008" y="2232422"/>
            <a:ext cx="133946" cy="214313"/>
          </a:xfrm>
          <a:custGeom>
            <a:avLst/>
            <a:gdLst/>
            <a:ahLst/>
            <a:cxnLst/>
            <a:rect l="0" t="0" r="0" b="0"/>
            <a:pathLst>
              <a:path w="133946" h="214313">
                <a:moveTo>
                  <a:pt x="133945" y="0"/>
                </a:moveTo>
                <a:lnTo>
                  <a:pt x="133945" y="0"/>
                </a:lnTo>
                <a:lnTo>
                  <a:pt x="133945" y="8929"/>
                </a:lnTo>
                <a:lnTo>
                  <a:pt x="125015" y="8929"/>
                </a:lnTo>
                <a:lnTo>
                  <a:pt x="116086" y="17859"/>
                </a:lnTo>
                <a:lnTo>
                  <a:pt x="89297" y="35718"/>
                </a:lnTo>
                <a:lnTo>
                  <a:pt x="71437" y="62507"/>
                </a:lnTo>
                <a:lnTo>
                  <a:pt x="44648" y="80367"/>
                </a:lnTo>
                <a:lnTo>
                  <a:pt x="17859" y="107156"/>
                </a:lnTo>
                <a:lnTo>
                  <a:pt x="8930" y="133945"/>
                </a:lnTo>
                <a:lnTo>
                  <a:pt x="0" y="160734"/>
                </a:lnTo>
                <a:lnTo>
                  <a:pt x="0" y="178593"/>
                </a:lnTo>
                <a:lnTo>
                  <a:pt x="8930" y="196453"/>
                </a:lnTo>
                <a:lnTo>
                  <a:pt x="26789" y="205382"/>
                </a:lnTo>
                <a:lnTo>
                  <a:pt x="53578" y="214312"/>
                </a:lnTo>
                <a:lnTo>
                  <a:pt x="71437" y="214312"/>
                </a:lnTo>
                <a:lnTo>
                  <a:pt x="98226" y="214312"/>
                </a:lnTo>
                <a:lnTo>
                  <a:pt x="107156" y="214312"/>
                </a:lnTo>
                <a:lnTo>
                  <a:pt x="107156" y="21431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196" name="Freeform 8195"/>
          <p:cNvSpPr/>
          <p:nvPr/>
        </p:nvSpPr>
        <p:spPr bwMode="auto">
          <a:xfrm>
            <a:off x="5438180" y="2268140"/>
            <a:ext cx="116087" cy="151806"/>
          </a:xfrm>
          <a:custGeom>
            <a:avLst/>
            <a:gdLst/>
            <a:ahLst/>
            <a:cxnLst/>
            <a:rect l="0" t="0" r="0" b="0"/>
            <a:pathLst>
              <a:path w="116087" h="151806">
                <a:moveTo>
                  <a:pt x="62508" y="0"/>
                </a:moveTo>
                <a:lnTo>
                  <a:pt x="44648" y="8930"/>
                </a:lnTo>
                <a:lnTo>
                  <a:pt x="26789" y="26789"/>
                </a:lnTo>
                <a:lnTo>
                  <a:pt x="26789" y="35719"/>
                </a:lnTo>
                <a:lnTo>
                  <a:pt x="8929" y="53579"/>
                </a:lnTo>
                <a:lnTo>
                  <a:pt x="0" y="80368"/>
                </a:lnTo>
                <a:lnTo>
                  <a:pt x="0" y="107157"/>
                </a:lnTo>
                <a:lnTo>
                  <a:pt x="0" y="125016"/>
                </a:lnTo>
                <a:lnTo>
                  <a:pt x="17859" y="133946"/>
                </a:lnTo>
                <a:lnTo>
                  <a:pt x="26789" y="142875"/>
                </a:lnTo>
                <a:lnTo>
                  <a:pt x="53578" y="151805"/>
                </a:lnTo>
                <a:lnTo>
                  <a:pt x="80367" y="142875"/>
                </a:lnTo>
                <a:lnTo>
                  <a:pt x="98226" y="142875"/>
                </a:lnTo>
                <a:lnTo>
                  <a:pt x="116086" y="142875"/>
                </a:lnTo>
                <a:lnTo>
                  <a:pt x="116086" y="14287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197" name="Freeform 8196"/>
          <p:cNvSpPr/>
          <p:nvPr/>
        </p:nvSpPr>
        <p:spPr bwMode="auto">
          <a:xfrm>
            <a:off x="5456039" y="2339578"/>
            <a:ext cx="89298" cy="1"/>
          </a:xfrm>
          <a:custGeom>
            <a:avLst/>
            <a:gdLst/>
            <a:ahLst/>
            <a:cxnLst/>
            <a:rect l="0" t="0" r="0" b="0"/>
            <a:pathLst>
              <a:path w="89298" h="1">
                <a:moveTo>
                  <a:pt x="0" y="0"/>
                </a:moveTo>
                <a:lnTo>
                  <a:pt x="8930" y="0"/>
                </a:lnTo>
                <a:lnTo>
                  <a:pt x="17859" y="0"/>
                </a:lnTo>
                <a:lnTo>
                  <a:pt x="26789" y="0"/>
                </a:lnTo>
                <a:lnTo>
                  <a:pt x="53578" y="0"/>
                </a:lnTo>
                <a:lnTo>
                  <a:pt x="71438" y="0"/>
                </a:lnTo>
                <a:lnTo>
                  <a:pt x="89297" y="0"/>
                </a:lnTo>
                <a:lnTo>
                  <a:pt x="89297"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00" name="Freeform 8199"/>
          <p:cNvSpPr/>
          <p:nvPr/>
        </p:nvSpPr>
        <p:spPr bwMode="auto">
          <a:xfrm>
            <a:off x="5982891" y="2259211"/>
            <a:ext cx="151805" cy="214313"/>
          </a:xfrm>
          <a:custGeom>
            <a:avLst/>
            <a:gdLst/>
            <a:ahLst/>
            <a:cxnLst/>
            <a:rect l="0" t="0" r="0" b="0"/>
            <a:pathLst>
              <a:path w="151805" h="214313">
                <a:moveTo>
                  <a:pt x="0" y="107156"/>
                </a:moveTo>
                <a:lnTo>
                  <a:pt x="8929" y="125015"/>
                </a:lnTo>
                <a:lnTo>
                  <a:pt x="0" y="142875"/>
                </a:lnTo>
                <a:lnTo>
                  <a:pt x="0" y="142875"/>
                </a:lnTo>
                <a:lnTo>
                  <a:pt x="0" y="160734"/>
                </a:lnTo>
                <a:lnTo>
                  <a:pt x="0" y="178593"/>
                </a:lnTo>
                <a:lnTo>
                  <a:pt x="0" y="187523"/>
                </a:lnTo>
                <a:lnTo>
                  <a:pt x="0" y="196453"/>
                </a:lnTo>
                <a:lnTo>
                  <a:pt x="0" y="205383"/>
                </a:lnTo>
                <a:lnTo>
                  <a:pt x="0" y="196453"/>
                </a:lnTo>
                <a:lnTo>
                  <a:pt x="0" y="187523"/>
                </a:lnTo>
                <a:lnTo>
                  <a:pt x="0" y="178593"/>
                </a:lnTo>
                <a:lnTo>
                  <a:pt x="0" y="151804"/>
                </a:lnTo>
                <a:lnTo>
                  <a:pt x="8929" y="125015"/>
                </a:lnTo>
                <a:lnTo>
                  <a:pt x="8929" y="98226"/>
                </a:lnTo>
                <a:lnTo>
                  <a:pt x="26789" y="62508"/>
                </a:lnTo>
                <a:lnTo>
                  <a:pt x="44648" y="35718"/>
                </a:lnTo>
                <a:lnTo>
                  <a:pt x="62507" y="17859"/>
                </a:lnTo>
                <a:lnTo>
                  <a:pt x="80367" y="0"/>
                </a:lnTo>
                <a:lnTo>
                  <a:pt x="98226" y="0"/>
                </a:lnTo>
                <a:lnTo>
                  <a:pt x="116086" y="0"/>
                </a:lnTo>
                <a:lnTo>
                  <a:pt x="125015" y="8929"/>
                </a:lnTo>
                <a:lnTo>
                  <a:pt x="133945" y="35718"/>
                </a:lnTo>
                <a:lnTo>
                  <a:pt x="142875" y="53578"/>
                </a:lnTo>
                <a:lnTo>
                  <a:pt x="151804" y="89297"/>
                </a:lnTo>
                <a:lnTo>
                  <a:pt x="151804" y="116086"/>
                </a:lnTo>
                <a:lnTo>
                  <a:pt x="151804" y="151804"/>
                </a:lnTo>
                <a:lnTo>
                  <a:pt x="151804" y="169664"/>
                </a:lnTo>
                <a:lnTo>
                  <a:pt x="151804" y="187523"/>
                </a:lnTo>
                <a:lnTo>
                  <a:pt x="151804" y="214312"/>
                </a:lnTo>
                <a:lnTo>
                  <a:pt x="151804" y="214312"/>
                </a:lnTo>
                <a:lnTo>
                  <a:pt x="151804" y="21431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01" name="Freeform 8200"/>
          <p:cNvSpPr/>
          <p:nvPr/>
        </p:nvSpPr>
        <p:spPr bwMode="auto">
          <a:xfrm>
            <a:off x="5991820" y="2268140"/>
            <a:ext cx="357189" cy="178595"/>
          </a:xfrm>
          <a:custGeom>
            <a:avLst/>
            <a:gdLst/>
            <a:ahLst/>
            <a:cxnLst/>
            <a:rect l="0" t="0" r="0" b="0"/>
            <a:pathLst>
              <a:path w="357189" h="178595">
                <a:moveTo>
                  <a:pt x="0" y="62508"/>
                </a:moveTo>
                <a:lnTo>
                  <a:pt x="8930" y="62508"/>
                </a:lnTo>
                <a:lnTo>
                  <a:pt x="26789" y="53579"/>
                </a:lnTo>
                <a:lnTo>
                  <a:pt x="35719" y="44649"/>
                </a:lnTo>
                <a:lnTo>
                  <a:pt x="62508" y="35719"/>
                </a:lnTo>
                <a:lnTo>
                  <a:pt x="98227" y="26789"/>
                </a:lnTo>
                <a:lnTo>
                  <a:pt x="133946" y="17860"/>
                </a:lnTo>
                <a:lnTo>
                  <a:pt x="169664" y="17860"/>
                </a:lnTo>
                <a:lnTo>
                  <a:pt x="205383" y="8930"/>
                </a:lnTo>
                <a:lnTo>
                  <a:pt x="241102" y="8930"/>
                </a:lnTo>
                <a:lnTo>
                  <a:pt x="276821" y="0"/>
                </a:lnTo>
                <a:lnTo>
                  <a:pt x="303610" y="0"/>
                </a:lnTo>
                <a:lnTo>
                  <a:pt x="321469" y="0"/>
                </a:lnTo>
                <a:lnTo>
                  <a:pt x="339328" y="0"/>
                </a:lnTo>
                <a:lnTo>
                  <a:pt x="348258" y="0"/>
                </a:lnTo>
                <a:lnTo>
                  <a:pt x="357188" y="0"/>
                </a:lnTo>
                <a:lnTo>
                  <a:pt x="357188" y="0"/>
                </a:lnTo>
                <a:lnTo>
                  <a:pt x="348258" y="0"/>
                </a:lnTo>
                <a:lnTo>
                  <a:pt x="339328" y="8930"/>
                </a:lnTo>
                <a:lnTo>
                  <a:pt x="312539" y="17860"/>
                </a:lnTo>
                <a:lnTo>
                  <a:pt x="294680" y="35719"/>
                </a:lnTo>
                <a:lnTo>
                  <a:pt x="267891" y="53579"/>
                </a:lnTo>
                <a:lnTo>
                  <a:pt x="250032" y="71438"/>
                </a:lnTo>
                <a:lnTo>
                  <a:pt x="241102" y="98227"/>
                </a:lnTo>
                <a:lnTo>
                  <a:pt x="232172" y="116086"/>
                </a:lnTo>
                <a:lnTo>
                  <a:pt x="241102" y="133946"/>
                </a:lnTo>
                <a:lnTo>
                  <a:pt x="250032" y="151805"/>
                </a:lnTo>
                <a:lnTo>
                  <a:pt x="258961" y="160735"/>
                </a:lnTo>
                <a:lnTo>
                  <a:pt x="285750" y="169664"/>
                </a:lnTo>
                <a:lnTo>
                  <a:pt x="303610" y="178594"/>
                </a:lnTo>
                <a:lnTo>
                  <a:pt x="321469" y="178594"/>
                </a:lnTo>
                <a:lnTo>
                  <a:pt x="321469" y="17859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02" name="Freeform 8201"/>
          <p:cNvSpPr/>
          <p:nvPr/>
        </p:nvSpPr>
        <p:spPr bwMode="auto">
          <a:xfrm>
            <a:off x="6438305" y="2268140"/>
            <a:ext cx="125016" cy="169665"/>
          </a:xfrm>
          <a:custGeom>
            <a:avLst/>
            <a:gdLst/>
            <a:ahLst/>
            <a:cxnLst/>
            <a:rect l="0" t="0" r="0" b="0"/>
            <a:pathLst>
              <a:path w="125016" h="169665">
                <a:moveTo>
                  <a:pt x="125015" y="0"/>
                </a:moveTo>
                <a:lnTo>
                  <a:pt x="116086" y="0"/>
                </a:lnTo>
                <a:lnTo>
                  <a:pt x="98226" y="8930"/>
                </a:lnTo>
                <a:lnTo>
                  <a:pt x="89297" y="17860"/>
                </a:lnTo>
                <a:lnTo>
                  <a:pt x="62508" y="35719"/>
                </a:lnTo>
                <a:lnTo>
                  <a:pt x="44648" y="62508"/>
                </a:lnTo>
                <a:lnTo>
                  <a:pt x="26789" y="89297"/>
                </a:lnTo>
                <a:lnTo>
                  <a:pt x="8929" y="116086"/>
                </a:lnTo>
                <a:lnTo>
                  <a:pt x="0" y="133946"/>
                </a:lnTo>
                <a:lnTo>
                  <a:pt x="0" y="151805"/>
                </a:lnTo>
                <a:lnTo>
                  <a:pt x="8929" y="160735"/>
                </a:lnTo>
                <a:lnTo>
                  <a:pt x="17859" y="169664"/>
                </a:lnTo>
                <a:lnTo>
                  <a:pt x="35718" y="169664"/>
                </a:lnTo>
                <a:lnTo>
                  <a:pt x="44648" y="169664"/>
                </a:lnTo>
                <a:lnTo>
                  <a:pt x="44648" y="16966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03" name="Freeform 8202"/>
          <p:cNvSpPr/>
          <p:nvPr/>
        </p:nvSpPr>
        <p:spPr bwMode="auto">
          <a:xfrm>
            <a:off x="6590109" y="2286000"/>
            <a:ext cx="196455" cy="178595"/>
          </a:xfrm>
          <a:custGeom>
            <a:avLst/>
            <a:gdLst/>
            <a:ahLst/>
            <a:cxnLst/>
            <a:rect l="0" t="0" r="0" b="0"/>
            <a:pathLst>
              <a:path w="196455" h="178595">
                <a:moveTo>
                  <a:pt x="35719" y="71437"/>
                </a:moveTo>
                <a:lnTo>
                  <a:pt x="26789" y="89297"/>
                </a:lnTo>
                <a:lnTo>
                  <a:pt x="17860" y="107156"/>
                </a:lnTo>
                <a:lnTo>
                  <a:pt x="8930" y="107156"/>
                </a:lnTo>
                <a:lnTo>
                  <a:pt x="8930" y="133945"/>
                </a:lnTo>
                <a:lnTo>
                  <a:pt x="0" y="151804"/>
                </a:lnTo>
                <a:lnTo>
                  <a:pt x="8930" y="160734"/>
                </a:lnTo>
                <a:lnTo>
                  <a:pt x="17860" y="169664"/>
                </a:lnTo>
                <a:lnTo>
                  <a:pt x="35719" y="178594"/>
                </a:lnTo>
                <a:lnTo>
                  <a:pt x="53579" y="178594"/>
                </a:lnTo>
                <a:lnTo>
                  <a:pt x="71438" y="169664"/>
                </a:lnTo>
                <a:lnTo>
                  <a:pt x="98227" y="160734"/>
                </a:lnTo>
                <a:lnTo>
                  <a:pt x="125016" y="151804"/>
                </a:lnTo>
                <a:lnTo>
                  <a:pt x="142875" y="133945"/>
                </a:lnTo>
                <a:lnTo>
                  <a:pt x="169664" y="107156"/>
                </a:lnTo>
                <a:lnTo>
                  <a:pt x="178594" y="89297"/>
                </a:lnTo>
                <a:lnTo>
                  <a:pt x="196454" y="62508"/>
                </a:lnTo>
                <a:lnTo>
                  <a:pt x="196454" y="35719"/>
                </a:lnTo>
                <a:lnTo>
                  <a:pt x="196454" y="17859"/>
                </a:lnTo>
                <a:lnTo>
                  <a:pt x="187524" y="8929"/>
                </a:lnTo>
                <a:lnTo>
                  <a:pt x="178594" y="0"/>
                </a:lnTo>
                <a:lnTo>
                  <a:pt x="151805" y="0"/>
                </a:lnTo>
                <a:lnTo>
                  <a:pt x="125016" y="0"/>
                </a:lnTo>
                <a:lnTo>
                  <a:pt x="89297" y="8929"/>
                </a:lnTo>
                <a:lnTo>
                  <a:pt x="53579" y="17859"/>
                </a:lnTo>
                <a:lnTo>
                  <a:pt x="26789" y="35719"/>
                </a:lnTo>
                <a:lnTo>
                  <a:pt x="0" y="53578"/>
                </a:lnTo>
                <a:lnTo>
                  <a:pt x="0" y="53578"/>
                </a:lnTo>
                <a:lnTo>
                  <a:pt x="0" y="5357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04" name="Freeform 8203"/>
          <p:cNvSpPr/>
          <p:nvPr/>
        </p:nvSpPr>
        <p:spPr bwMode="auto">
          <a:xfrm>
            <a:off x="6804422" y="2330648"/>
            <a:ext cx="107157" cy="98228"/>
          </a:xfrm>
          <a:custGeom>
            <a:avLst/>
            <a:gdLst/>
            <a:ahLst/>
            <a:cxnLst/>
            <a:rect l="0" t="0" r="0" b="0"/>
            <a:pathLst>
              <a:path w="107157" h="98228">
                <a:moveTo>
                  <a:pt x="8930" y="0"/>
                </a:moveTo>
                <a:lnTo>
                  <a:pt x="8930" y="8930"/>
                </a:lnTo>
                <a:lnTo>
                  <a:pt x="8930" y="26789"/>
                </a:lnTo>
                <a:lnTo>
                  <a:pt x="8930" y="35719"/>
                </a:lnTo>
                <a:lnTo>
                  <a:pt x="0" y="53578"/>
                </a:lnTo>
                <a:lnTo>
                  <a:pt x="0" y="71438"/>
                </a:lnTo>
                <a:lnTo>
                  <a:pt x="0" y="89297"/>
                </a:lnTo>
                <a:lnTo>
                  <a:pt x="8930" y="89297"/>
                </a:lnTo>
                <a:lnTo>
                  <a:pt x="17859" y="98227"/>
                </a:lnTo>
                <a:lnTo>
                  <a:pt x="26789" y="98227"/>
                </a:lnTo>
                <a:lnTo>
                  <a:pt x="35719" y="89297"/>
                </a:lnTo>
                <a:lnTo>
                  <a:pt x="53578" y="80367"/>
                </a:lnTo>
                <a:lnTo>
                  <a:pt x="71437" y="71438"/>
                </a:lnTo>
                <a:lnTo>
                  <a:pt x="89297" y="53578"/>
                </a:lnTo>
                <a:lnTo>
                  <a:pt x="107156" y="26789"/>
                </a:lnTo>
                <a:lnTo>
                  <a:pt x="107156" y="26789"/>
                </a:lnTo>
                <a:lnTo>
                  <a:pt x="107156" y="2678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05" name="Freeform 8204"/>
          <p:cNvSpPr/>
          <p:nvPr/>
        </p:nvSpPr>
        <p:spPr bwMode="auto">
          <a:xfrm>
            <a:off x="6974086" y="2268140"/>
            <a:ext cx="232173" cy="133947"/>
          </a:xfrm>
          <a:custGeom>
            <a:avLst/>
            <a:gdLst/>
            <a:ahLst/>
            <a:cxnLst/>
            <a:rect l="0" t="0" r="0" b="0"/>
            <a:pathLst>
              <a:path w="232173" h="133947">
                <a:moveTo>
                  <a:pt x="0" y="125016"/>
                </a:moveTo>
                <a:lnTo>
                  <a:pt x="0" y="125016"/>
                </a:lnTo>
                <a:lnTo>
                  <a:pt x="0" y="133946"/>
                </a:lnTo>
                <a:lnTo>
                  <a:pt x="0" y="133946"/>
                </a:lnTo>
                <a:lnTo>
                  <a:pt x="0" y="133946"/>
                </a:lnTo>
                <a:lnTo>
                  <a:pt x="0" y="133946"/>
                </a:lnTo>
                <a:lnTo>
                  <a:pt x="0" y="125016"/>
                </a:lnTo>
                <a:lnTo>
                  <a:pt x="0" y="116086"/>
                </a:lnTo>
                <a:lnTo>
                  <a:pt x="0" y="98227"/>
                </a:lnTo>
                <a:lnTo>
                  <a:pt x="0" y="80368"/>
                </a:lnTo>
                <a:lnTo>
                  <a:pt x="0" y="53579"/>
                </a:lnTo>
                <a:lnTo>
                  <a:pt x="8930" y="35719"/>
                </a:lnTo>
                <a:lnTo>
                  <a:pt x="17859" y="17860"/>
                </a:lnTo>
                <a:lnTo>
                  <a:pt x="26789" y="8930"/>
                </a:lnTo>
                <a:lnTo>
                  <a:pt x="44648" y="0"/>
                </a:lnTo>
                <a:lnTo>
                  <a:pt x="53578" y="8930"/>
                </a:lnTo>
                <a:lnTo>
                  <a:pt x="71437" y="8930"/>
                </a:lnTo>
                <a:lnTo>
                  <a:pt x="80367" y="26789"/>
                </a:lnTo>
                <a:lnTo>
                  <a:pt x="89297" y="44649"/>
                </a:lnTo>
                <a:lnTo>
                  <a:pt x="98227" y="62508"/>
                </a:lnTo>
                <a:lnTo>
                  <a:pt x="107156" y="80368"/>
                </a:lnTo>
                <a:lnTo>
                  <a:pt x="116086" y="89297"/>
                </a:lnTo>
                <a:lnTo>
                  <a:pt x="125016" y="107157"/>
                </a:lnTo>
                <a:lnTo>
                  <a:pt x="133945" y="116086"/>
                </a:lnTo>
                <a:lnTo>
                  <a:pt x="151805" y="125016"/>
                </a:lnTo>
                <a:lnTo>
                  <a:pt x="160734" y="133946"/>
                </a:lnTo>
                <a:lnTo>
                  <a:pt x="178594" y="133946"/>
                </a:lnTo>
                <a:lnTo>
                  <a:pt x="187523" y="133946"/>
                </a:lnTo>
                <a:lnTo>
                  <a:pt x="196453" y="133946"/>
                </a:lnTo>
                <a:lnTo>
                  <a:pt x="205383" y="125016"/>
                </a:lnTo>
                <a:lnTo>
                  <a:pt x="214312" y="107157"/>
                </a:lnTo>
                <a:lnTo>
                  <a:pt x="223242" y="98227"/>
                </a:lnTo>
                <a:lnTo>
                  <a:pt x="232172" y="89297"/>
                </a:lnTo>
                <a:lnTo>
                  <a:pt x="232172" y="8929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06" name="Freeform 8205"/>
          <p:cNvSpPr/>
          <p:nvPr/>
        </p:nvSpPr>
        <p:spPr bwMode="auto">
          <a:xfrm>
            <a:off x="7241977" y="2241351"/>
            <a:ext cx="178594" cy="187525"/>
          </a:xfrm>
          <a:custGeom>
            <a:avLst/>
            <a:gdLst/>
            <a:ahLst/>
            <a:cxnLst/>
            <a:rect l="0" t="0" r="0" b="0"/>
            <a:pathLst>
              <a:path w="178594" h="187525">
                <a:moveTo>
                  <a:pt x="0" y="17860"/>
                </a:moveTo>
                <a:lnTo>
                  <a:pt x="8929" y="17860"/>
                </a:lnTo>
                <a:lnTo>
                  <a:pt x="17859" y="17860"/>
                </a:lnTo>
                <a:lnTo>
                  <a:pt x="26789" y="17860"/>
                </a:lnTo>
                <a:lnTo>
                  <a:pt x="44648" y="17860"/>
                </a:lnTo>
                <a:lnTo>
                  <a:pt x="71437" y="8930"/>
                </a:lnTo>
                <a:lnTo>
                  <a:pt x="98226" y="8930"/>
                </a:lnTo>
                <a:lnTo>
                  <a:pt x="116086" y="0"/>
                </a:lnTo>
                <a:lnTo>
                  <a:pt x="142875" y="0"/>
                </a:lnTo>
                <a:lnTo>
                  <a:pt x="160734" y="0"/>
                </a:lnTo>
                <a:lnTo>
                  <a:pt x="169664" y="8930"/>
                </a:lnTo>
                <a:lnTo>
                  <a:pt x="178593" y="17860"/>
                </a:lnTo>
                <a:lnTo>
                  <a:pt x="178593" y="35719"/>
                </a:lnTo>
                <a:lnTo>
                  <a:pt x="178593" y="53578"/>
                </a:lnTo>
                <a:lnTo>
                  <a:pt x="169664" y="80368"/>
                </a:lnTo>
                <a:lnTo>
                  <a:pt x="160734" y="98227"/>
                </a:lnTo>
                <a:lnTo>
                  <a:pt x="142875" y="125016"/>
                </a:lnTo>
                <a:lnTo>
                  <a:pt x="133945" y="142875"/>
                </a:lnTo>
                <a:lnTo>
                  <a:pt x="125015" y="160735"/>
                </a:lnTo>
                <a:lnTo>
                  <a:pt x="125015" y="178594"/>
                </a:lnTo>
                <a:lnTo>
                  <a:pt x="125015" y="187524"/>
                </a:lnTo>
                <a:lnTo>
                  <a:pt x="125015" y="187524"/>
                </a:lnTo>
                <a:lnTo>
                  <a:pt x="125015" y="187524"/>
                </a:lnTo>
                <a:lnTo>
                  <a:pt x="125015" y="18752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08" name="Freeform 8207"/>
          <p:cNvSpPr/>
          <p:nvPr/>
        </p:nvSpPr>
        <p:spPr bwMode="auto">
          <a:xfrm>
            <a:off x="7500938" y="2250281"/>
            <a:ext cx="142876" cy="214314"/>
          </a:xfrm>
          <a:custGeom>
            <a:avLst/>
            <a:gdLst/>
            <a:ahLst/>
            <a:cxnLst/>
            <a:rect l="0" t="0" r="0" b="0"/>
            <a:pathLst>
              <a:path w="142876" h="214314">
                <a:moveTo>
                  <a:pt x="98226" y="26789"/>
                </a:moveTo>
                <a:lnTo>
                  <a:pt x="89296" y="17859"/>
                </a:lnTo>
                <a:lnTo>
                  <a:pt x="80367" y="17859"/>
                </a:lnTo>
                <a:lnTo>
                  <a:pt x="71437" y="8930"/>
                </a:lnTo>
                <a:lnTo>
                  <a:pt x="53578" y="8930"/>
                </a:lnTo>
                <a:lnTo>
                  <a:pt x="35718" y="0"/>
                </a:lnTo>
                <a:lnTo>
                  <a:pt x="17859" y="0"/>
                </a:lnTo>
                <a:lnTo>
                  <a:pt x="8929" y="8930"/>
                </a:lnTo>
                <a:lnTo>
                  <a:pt x="0" y="17859"/>
                </a:lnTo>
                <a:lnTo>
                  <a:pt x="8929" y="26789"/>
                </a:lnTo>
                <a:lnTo>
                  <a:pt x="17859" y="44648"/>
                </a:lnTo>
                <a:lnTo>
                  <a:pt x="35718" y="62508"/>
                </a:lnTo>
                <a:lnTo>
                  <a:pt x="62507" y="80367"/>
                </a:lnTo>
                <a:lnTo>
                  <a:pt x="89296" y="107156"/>
                </a:lnTo>
                <a:lnTo>
                  <a:pt x="107156" y="125016"/>
                </a:lnTo>
                <a:lnTo>
                  <a:pt x="125015" y="142875"/>
                </a:lnTo>
                <a:lnTo>
                  <a:pt x="133945" y="160734"/>
                </a:lnTo>
                <a:lnTo>
                  <a:pt x="142875" y="178594"/>
                </a:lnTo>
                <a:lnTo>
                  <a:pt x="133945" y="187523"/>
                </a:lnTo>
                <a:lnTo>
                  <a:pt x="133945" y="205383"/>
                </a:lnTo>
                <a:lnTo>
                  <a:pt x="116085" y="205383"/>
                </a:lnTo>
                <a:lnTo>
                  <a:pt x="107156" y="214313"/>
                </a:lnTo>
                <a:lnTo>
                  <a:pt x="89296" y="214313"/>
                </a:lnTo>
                <a:lnTo>
                  <a:pt x="71437" y="214313"/>
                </a:lnTo>
                <a:lnTo>
                  <a:pt x="62507" y="214313"/>
                </a:lnTo>
                <a:lnTo>
                  <a:pt x="44648" y="214313"/>
                </a:lnTo>
                <a:lnTo>
                  <a:pt x="26789" y="205383"/>
                </a:lnTo>
                <a:lnTo>
                  <a:pt x="26789" y="205383"/>
                </a:lnTo>
                <a:lnTo>
                  <a:pt x="26789" y="20538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09" name="Freeform 8208"/>
          <p:cNvSpPr/>
          <p:nvPr/>
        </p:nvSpPr>
        <p:spPr bwMode="auto">
          <a:xfrm>
            <a:off x="7938492" y="2312789"/>
            <a:ext cx="26790" cy="160735"/>
          </a:xfrm>
          <a:custGeom>
            <a:avLst/>
            <a:gdLst/>
            <a:ahLst/>
            <a:cxnLst/>
            <a:rect l="0" t="0" r="0" b="0"/>
            <a:pathLst>
              <a:path w="26790" h="160735">
                <a:moveTo>
                  <a:pt x="0" y="0"/>
                </a:moveTo>
                <a:lnTo>
                  <a:pt x="0" y="17859"/>
                </a:lnTo>
                <a:lnTo>
                  <a:pt x="8930" y="44648"/>
                </a:lnTo>
                <a:lnTo>
                  <a:pt x="8930" y="53578"/>
                </a:lnTo>
                <a:lnTo>
                  <a:pt x="8930" y="80367"/>
                </a:lnTo>
                <a:lnTo>
                  <a:pt x="17860" y="107156"/>
                </a:lnTo>
                <a:lnTo>
                  <a:pt x="17860" y="125015"/>
                </a:lnTo>
                <a:lnTo>
                  <a:pt x="17860" y="142875"/>
                </a:lnTo>
                <a:lnTo>
                  <a:pt x="26789" y="151805"/>
                </a:lnTo>
                <a:lnTo>
                  <a:pt x="26789" y="160734"/>
                </a:lnTo>
                <a:lnTo>
                  <a:pt x="26789" y="160734"/>
                </a:lnTo>
                <a:lnTo>
                  <a:pt x="26789" y="16073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12" name="Freeform 8211"/>
          <p:cNvSpPr/>
          <p:nvPr/>
        </p:nvSpPr>
        <p:spPr bwMode="auto">
          <a:xfrm>
            <a:off x="7849195" y="2330648"/>
            <a:ext cx="151806" cy="35720"/>
          </a:xfrm>
          <a:custGeom>
            <a:avLst/>
            <a:gdLst/>
            <a:ahLst/>
            <a:cxnLst/>
            <a:rect l="0" t="0" r="0" b="0"/>
            <a:pathLst>
              <a:path w="151806" h="35720">
                <a:moveTo>
                  <a:pt x="0" y="35719"/>
                </a:moveTo>
                <a:lnTo>
                  <a:pt x="0" y="35719"/>
                </a:lnTo>
                <a:lnTo>
                  <a:pt x="8930" y="26789"/>
                </a:lnTo>
                <a:lnTo>
                  <a:pt x="8930" y="26789"/>
                </a:lnTo>
                <a:lnTo>
                  <a:pt x="26789" y="26789"/>
                </a:lnTo>
                <a:lnTo>
                  <a:pt x="44649" y="26789"/>
                </a:lnTo>
                <a:lnTo>
                  <a:pt x="71438" y="17860"/>
                </a:lnTo>
                <a:lnTo>
                  <a:pt x="98227" y="17860"/>
                </a:lnTo>
                <a:lnTo>
                  <a:pt x="116086" y="8930"/>
                </a:lnTo>
                <a:lnTo>
                  <a:pt x="133946" y="8930"/>
                </a:lnTo>
                <a:lnTo>
                  <a:pt x="151805" y="0"/>
                </a:lnTo>
                <a:lnTo>
                  <a:pt x="151805"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13" name="Freeform 8212"/>
          <p:cNvSpPr/>
          <p:nvPr/>
        </p:nvSpPr>
        <p:spPr bwMode="auto">
          <a:xfrm>
            <a:off x="8268890" y="2214562"/>
            <a:ext cx="178595" cy="250033"/>
          </a:xfrm>
          <a:custGeom>
            <a:avLst/>
            <a:gdLst/>
            <a:ahLst/>
            <a:cxnLst/>
            <a:rect l="0" t="0" r="0" b="0"/>
            <a:pathLst>
              <a:path w="178595" h="250033">
                <a:moveTo>
                  <a:pt x="178594" y="35719"/>
                </a:moveTo>
                <a:lnTo>
                  <a:pt x="169664" y="26789"/>
                </a:lnTo>
                <a:lnTo>
                  <a:pt x="169664" y="17860"/>
                </a:lnTo>
                <a:lnTo>
                  <a:pt x="160734" y="8930"/>
                </a:lnTo>
                <a:lnTo>
                  <a:pt x="133945" y="0"/>
                </a:lnTo>
                <a:lnTo>
                  <a:pt x="116086" y="0"/>
                </a:lnTo>
                <a:lnTo>
                  <a:pt x="89297" y="0"/>
                </a:lnTo>
                <a:lnTo>
                  <a:pt x="62508" y="0"/>
                </a:lnTo>
                <a:lnTo>
                  <a:pt x="44648" y="0"/>
                </a:lnTo>
                <a:lnTo>
                  <a:pt x="26789" y="8930"/>
                </a:lnTo>
                <a:lnTo>
                  <a:pt x="17859" y="26789"/>
                </a:lnTo>
                <a:lnTo>
                  <a:pt x="17859" y="44649"/>
                </a:lnTo>
                <a:lnTo>
                  <a:pt x="26789" y="71438"/>
                </a:lnTo>
                <a:lnTo>
                  <a:pt x="44648" y="98227"/>
                </a:lnTo>
                <a:lnTo>
                  <a:pt x="62508" y="116086"/>
                </a:lnTo>
                <a:lnTo>
                  <a:pt x="89297" y="142875"/>
                </a:lnTo>
                <a:lnTo>
                  <a:pt x="107156" y="160735"/>
                </a:lnTo>
                <a:lnTo>
                  <a:pt x="125015" y="178594"/>
                </a:lnTo>
                <a:lnTo>
                  <a:pt x="133945" y="196453"/>
                </a:lnTo>
                <a:lnTo>
                  <a:pt x="142875" y="205383"/>
                </a:lnTo>
                <a:lnTo>
                  <a:pt x="142875" y="223242"/>
                </a:lnTo>
                <a:lnTo>
                  <a:pt x="133945" y="232172"/>
                </a:lnTo>
                <a:lnTo>
                  <a:pt x="125015" y="241102"/>
                </a:lnTo>
                <a:lnTo>
                  <a:pt x="107156" y="241102"/>
                </a:lnTo>
                <a:lnTo>
                  <a:pt x="89297" y="250032"/>
                </a:lnTo>
                <a:lnTo>
                  <a:pt x="71437" y="250032"/>
                </a:lnTo>
                <a:lnTo>
                  <a:pt x="44648" y="241102"/>
                </a:lnTo>
                <a:lnTo>
                  <a:pt x="26789" y="241102"/>
                </a:lnTo>
                <a:lnTo>
                  <a:pt x="8930" y="232172"/>
                </a:lnTo>
                <a:lnTo>
                  <a:pt x="0" y="223242"/>
                </a:lnTo>
                <a:lnTo>
                  <a:pt x="0" y="22324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17" name="Freeform 8216"/>
          <p:cNvSpPr/>
          <p:nvPr/>
        </p:nvSpPr>
        <p:spPr bwMode="auto">
          <a:xfrm>
            <a:off x="8438554" y="2250281"/>
            <a:ext cx="187524" cy="160735"/>
          </a:xfrm>
          <a:custGeom>
            <a:avLst/>
            <a:gdLst/>
            <a:ahLst/>
            <a:cxnLst/>
            <a:rect l="0" t="0" r="0" b="0"/>
            <a:pathLst>
              <a:path w="187524" h="160735">
                <a:moveTo>
                  <a:pt x="17859" y="107156"/>
                </a:moveTo>
                <a:lnTo>
                  <a:pt x="17859" y="125016"/>
                </a:lnTo>
                <a:lnTo>
                  <a:pt x="17859" y="133945"/>
                </a:lnTo>
                <a:lnTo>
                  <a:pt x="26789" y="133945"/>
                </a:lnTo>
                <a:lnTo>
                  <a:pt x="26789" y="151805"/>
                </a:lnTo>
                <a:lnTo>
                  <a:pt x="35719" y="160734"/>
                </a:lnTo>
                <a:lnTo>
                  <a:pt x="53578" y="160734"/>
                </a:lnTo>
                <a:lnTo>
                  <a:pt x="71437" y="160734"/>
                </a:lnTo>
                <a:lnTo>
                  <a:pt x="89297" y="160734"/>
                </a:lnTo>
                <a:lnTo>
                  <a:pt x="107156" y="151805"/>
                </a:lnTo>
                <a:lnTo>
                  <a:pt x="133945" y="142875"/>
                </a:lnTo>
                <a:lnTo>
                  <a:pt x="151805" y="125016"/>
                </a:lnTo>
                <a:lnTo>
                  <a:pt x="160734" y="107156"/>
                </a:lnTo>
                <a:lnTo>
                  <a:pt x="178594" y="80367"/>
                </a:lnTo>
                <a:lnTo>
                  <a:pt x="187523" y="62508"/>
                </a:lnTo>
                <a:lnTo>
                  <a:pt x="187523" y="44648"/>
                </a:lnTo>
                <a:lnTo>
                  <a:pt x="187523" y="26789"/>
                </a:lnTo>
                <a:lnTo>
                  <a:pt x="178594" y="8930"/>
                </a:lnTo>
                <a:lnTo>
                  <a:pt x="160734" y="0"/>
                </a:lnTo>
                <a:lnTo>
                  <a:pt x="142875" y="0"/>
                </a:lnTo>
                <a:lnTo>
                  <a:pt x="116086" y="8930"/>
                </a:lnTo>
                <a:lnTo>
                  <a:pt x="89297" y="17859"/>
                </a:lnTo>
                <a:lnTo>
                  <a:pt x="62508" y="35719"/>
                </a:lnTo>
                <a:lnTo>
                  <a:pt x="26789" y="53578"/>
                </a:lnTo>
                <a:lnTo>
                  <a:pt x="8930" y="62508"/>
                </a:lnTo>
                <a:lnTo>
                  <a:pt x="0" y="71438"/>
                </a:lnTo>
                <a:lnTo>
                  <a:pt x="0" y="71438"/>
                </a:lnTo>
                <a:lnTo>
                  <a:pt x="0" y="7143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18" name="Freeform 8217"/>
          <p:cNvSpPr/>
          <p:nvPr/>
        </p:nvSpPr>
        <p:spPr bwMode="auto">
          <a:xfrm>
            <a:off x="8643937" y="2241351"/>
            <a:ext cx="53579" cy="142876"/>
          </a:xfrm>
          <a:custGeom>
            <a:avLst/>
            <a:gdLst/>
            <a:ahLst/>
            <a:cxnLst/>
            <a:rect l="0" t="0" r="0" b="0"/>
            <a:pathLst>
              <a:path w="53579" h="142876">
                <a:moveTo>
                  <a:pt x="35718" y="0"/>
                </a:moveTo>
                <a:lnTo>
                  <a:pt x="26789" y="8930"/>
                </a:lnTo>
                <a:lnTo>
                  <a:pt x="17859" y="26789"/>
                </a:lnTo>
                <a:lnTo>
                  <a:pt x="17859" y="35719"/>
                </a:lnTo>
                <a:lnTo>
                  <a:pt x="8929" y="53578"/>
                </a:lnTo>
                <a:lnTo>
                  <a:pt x="8929" y="80368"/>
                </a:lnTo>
                <a:lnTo>
                  <a:pt x="0" y="98227"/>
                </a:lnTo>
                <a:lnTo>
                  <a:pt x="8929" y="116086"/>
                </a:lnTo>
                <a:lnTo>
                  <a:pt x="17859" y="125016"/>
                </a:lnTo>
                <a:lnTo>
                  <a:pt x="17859" y="133946"/>
                </a:lnTo>
                <a:lnTo>
                  <a:pt x="26789" y="142875"/>
                </a:lnTo>
                <a:lnTo>
                  <a:pt x="44648" y="142875"/>
                </a:lnTo>
                <a:lnTo>
                  <a:pt x="44648" y="142875"/>
                </a:lnTo>
                <a:lnTo>
                  <a:pt x="53578" y="142875"/>
                </a:lnTo>
                <a:lnTo>
                  <a:pt x="53578" y="14287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19" name="Freeform 8218"/>
          <p:cNvSpPr/>
          <p:nvPr/>
        </p:nvSpPr>
        <p:spPr bwMode="auto">
          <a:xfrm>
            <a:off x="8795741" y="2205633"/>
            <a:ext cx="125017" cy="178594"/>
          </a:xfrm>
          <a:custGeom>
            <a:avLst/>
            <a:gdLst/>
            <a:ahLst/>
            <a:cxnLst/>
            <a:rect l="0" t="0" r="0" b="0"/>
            <a:pathLst>
              <a:path w="125017" h="178594">
                <a:moveTo>
                  <a:pt x="98227" y="0"/>
                </a:moveTo>
                <a:lnTo>
                  <a:pt x="89297" y="8929"/>
                </a:lnTo>
                <a:lnTo>
                  <a:pt x="62508" y="26789"/>
                </a:lnTo>
                <a:lnTo>
                  <a:pt x="62508" y="26789"/>
                </a:lnTo>
                <a:lnTo>
                  <a:pt x="35719" y="53578"/>
                </a:lnTo>
                <a:lnTo>
                  <a:pt x="17860" y="71437"/>
                </a:lnTo>
                <a:lnTo>
                  <a:pt x="8930" y="98226"/>
                </a:lnTo>
                <a:lnTo>
                  <a:pt x="0" y="125015"/>
                </a:lnTo>
                <a:lnTo>
                  <a:pt x="0" y="133945"/>
                </a:lnTo>
                <a:lnTo>
                  <a:pt x="8930" y="151804"/>
                </a:lnTo>
                <a:lnTo>
                  <a:pt x="26789" y="169664"/>
                </a:lnTo>
                <a:lnTo>
                  <a:pt x="44649" y="178593"/>
                </a:lnTo>
                <a:lnTo>
                  <a:pt x="71438" y="178593"/>
                </a:lnTo>
                <a:lnTo>
                  <a:pt x="89297" y="178593"/>
                </a:lnTo>
                <a:lnTo>
                  <a:pt x="107157" y="178593"/>
                </a:lnTo>
                <a:lnTo>
                  <a:pt x="125016" y="178593"/>
                </a:lnTo>
                <a:lnTo>
                  <a:pt x="125016" y="17859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20" name="Freeform 8219"/>
          <p:cNvSpPr/>
          <p:nvPr/>
        </p:nvSpPr>
        <p:spPr bwMode="auto">
          <a:xfrm>
            <a:off x="8849320" y="2286000"/>
            <a:ext cx="53579" cy="17860"/>
          </a:xfrm>
          <a:custGeom>
            <a:avLst/>
            <a:gdLst/>
            <a:ahLst/>
            <a:cxnLst/>
            <a:rect l="0" t="0" r="0" b="0"/>
            <a:pathLst>
              <a:path w="53579" h="17860">
                <a:moveTo>
                  <a:pt x="0" y="17859"/>
                </a:moveTo>
                <a:lnTo>
                  <a:pt x="8929" y="8929"/>
                </a:lnTo>
                <a:lnTo>
                  <a:pt x="17859" y="8929"/>
                </a:lnTo>
                <a:lnTo>
                  <a:pt x="26789" y="8929"/>
                </a:lnTo>
                <a:lnTo>
                  <a:pt x="44648" y="8929"/>
                </a:lnTo>
                <a:lnTo>
                  <a:pt x="53578" y="0"/>
                </a:lnTo>
                <a:lnTo>
                  <a:pt x="53578"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21" name="Freeform 8220"/>
          <p:cNvSpPr/>
          <p:nvPr/>
        </p:nvSpPr>
        <p:spPr bwMode="auto">
          <a:xfrm>
            <a:off x="8099227" y="2616398"/>
            <a:ext cx="187523" cy="35720"/>
          </a:xfrm>
          <a:custGeom>
            <a:avLst/>
            <a:gdLst/>
            <a:ahLst/>
            <a:cxnLst/>
            <a:rect l="0" t="0" r="0" b="0"/>
            <a:pathLst>
              <a:path w="187523" h="35720">
                <a:moveTo>
                  <a:pt x="0" y="35719"/>
                </a:moveTo>
                <a:lnTo>
                  <a:pt x="0" y="35719"/>
                </a:lnTo>
                <a:lnTo>
                  <a:pt x="17859" y="35719"/>
                </a:lnTo>
                <a:lnTo>
                  <a:pt x="26789" y="35719"/>
                </a:lnTo>
                <a:lnTo>
                  <a:pt x="53578" y="26790"/>
                </a:lnTo>
                <a:lnTo>
                  <a:pt x="80367" y="26790"/>
                </a:lnTo>
                <a:lnTo>
                  <a:pt x="107155" y="17860"/>
                </a:lnTo>
                <a:lnTo>
                  <a:pt x="142874" y="8930"/>
                </a:lnTo>
                <a:lnTo>
                  <a:pt x="169663" y="8930"/>
                </a:lnTo>
                <a:lnTo>
                  <a:pt x="187522" y="0"/>
                </a:lnTo>
                <a:lnTo>
                  <a:pt x="187522"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22" name="Freeform 8221"/>
          <p:cNvSpPr/>
          <p:nvPr/>
        </p:nvSpPr>
        <p:spPr bwMode="auto">
          <a:xfrm>
            <a:off x="8179594" y="2803921"/>
            <a:ext cx="8930" cy="44650"/>
          </a:xfrm>
          <a:custGeom>
            <a:avLst/>
            <a:gdLst/>
            <a:ahLst/>
            <a:cxnLst/>
            <a:rect l="0" t="0" r="0" b="0"/>
            <a:pathLst>
              <a:path w="8930" h="44650">
                <a:moveTo>
                  <a:pt x="8929" y="0"/>
                </a:moveTo>
                <a:lnTo>
                  <a:pt x="8929" y="8930"/>
                </a:lnTo>
                <a:lnTo>
                  <a:pt x="0" y="26790"/>
                </a:lnTo>
                <a:lnTo>
                  <a:pt x="0" y="26790"/>
                </a:lnTo>
                <a:lnTo>
                  <a:pt x="0" y="35719"/>
                </a:lnTo>
                <a:lnTo>
                  <a:pt x="0" y="44649"/>
                </a:lnTo>
                <a:lnTo>
                  <a:pt x="8929" y="44649"/>
                </a:lnTo>
                <a:lnTo>
                  <a:pt x="8929" y="4464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23" name="Freeform 8222"/>
          <p:cNvSpPr/>
          <p:nvPr/>
        </p:nvSpPr>
        <p:spPr bwMode="auto">
          <a:xfrm>
            <a:off x="8233171" y="2580680"/>
            <a:ext cx="169665" cy="250032"/>
          </a:xfrm>
          <a:custGeom>
            <a:avLst/>
            <a:gdLst/>
            <a:ahLst/>
            <a:cxnLst/>
            <a:rect l="0" t="0" r="0" b="0"/>
            <a:pathLst>
              <a:path w="169665" h="250032">
                <a:moveTo>
                  <a:pt x="71438" y="178593"/>
                </a:moveTo>
                <a:lnTo>
                  <a:pt x="62508" y="196453"/>
                </a:lnTo>
                <a:lnTo>
                  <a:pt x="53578" y="205383"/>
                </a:lnTo>
                <a:lnTo>
                  <a:pt x="53578" y="214312"/>
                </a:lnTo>
                <a:lnTo>
                  <a:pt x="35719" y="232171"/>
                </a:lnTo>
                <a:lnTo>
                  <a:pt x="26789" y="241101"/>
                </a:lnTo>
                <a:lnTo>
                  <a:pt x="17859" y="250031"/>
                </a:lnTo>
                <a:lnTo>
                  <a:pt x="17859" y="250031"/>
                </a:lnTo>
                <a:lnTo>
                  <a:pt x="8930" y="241101"/>
                </a:lnTo>
                <a:lnTo>
                  <a:pt x="8930" y="232171"/>
                </a:lnTo>
                <a:lnTo>
                  <a:pt x="0" y="214312"/>
                </a:lnTo>
                <a:lnTo>
                  <a:pt x="8930" y="196453"/>
                </a:lnTo>
                <a:lnTo>
                  <a:pt x="17859" y="160734"/>
                </a:lnTo>
                <a:lnTo>
                  <a:pt x="35719" y="133945"/>
                </a:lnTo>
                <a:lnTo>
                  <a:pt x="53578" y="98226"/>
                </a:lnTo>
                <a:lnTo>
                  <a:pt x="71438" y="71437"/>
                </a:lnTo>
                <a:lnTo>
                  <a:pt x="89297" y="44648"/>
                </a:lnTo>
                <a:lnTo>
                  <a:pt x="116086" y="26789"/>
                </a:lnTo>
                <a:lnTo>
                  <a:pt x="133945" y="8929"/>
                </a:lnTo>
                <a:lnTo>
                  <a:pt x="151805" y="8929"/>
                </a:lnTo>
                <a:lnTo>
                  <a:pt x="160734" y="0"/>
                </a:lnTo>
                <a:lnTo>
                  <a:pt x="160734" y="0"/>
                </a:lnTo>
                <a:lnTo>
                  <a:pt x="169664" y="8929"/>
                </a:lnTo>
                <a:lnTo>
                  <a:pt x="169664" y="17859"/>
                </a:lnTo>
                <a:lnTo>
                  <a:pt x="160734" y="35718"/>
                </a:lnTo>
                <a:lnTo>
                  <a:pt x="151805" y="53578"/>
                </a:lnTo>
                <a:lnTo>
                  <a:pt x="142875" y="71437"/>
                </a:lnTo>
                <a:lnTo>
                  <a:pt x="133945" y="98226"/>
                </a:lnTo>
                <a:lnTo>
                  <a:pt x="125016" y="125015"/>
                </a:lnTo>
                <a:lnTo>
                  <a:pt x="116086" y="142875"/>
                </a:lnTo>
                <a:lnTo>
                  <a:pt x="116086" y="151804"/>
                </a:lnTo>
                <a:lnTo>
                  <a:pt x="107156" y="169664"/>
                </a:lnTo>
                <a:lnTo>
                  <a:pt x="107156" y="178593"/>
                </a:lnTo>
                <a:lnTo>
                  <a:pt x="116086" y="178593"/>
                </a:lnTo>
                <a:lnTo>
                  <a:pt x="125016" y="178593"/>
                </a:lnTo>
                <a:lnTo>
                  <a:pt x="133945" y="178593"/>
                </a:lnTo>
                <a:lnTo>
                  <a:pt x="133945" y="178593"/>
                </a:lnTo>
                <a:lnTo>
                  <a:pt x="133945" y="17859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24" name="Freeform 8223"/>
          <p:cNvSpPr/>
          <p:nvPr/>
        </p:nvSpPr>
        <p:spPr bwMode="auto">
          <a:xfrm>
            <a:off x="8411765" y="2571750"/>
            <a:ext cx="98227" cy="232172"/>
          </a:xfrm>
          <a:custGeom>
            <a:avLst/>
            <a:gdLst/>
            <a:ahLst/>
            <a:cxnLst/>
            <a:rect l="0" t="0" r="0" b="0"/>
            <a:pathLst>
              <a:path w="98227" h="232172">
                <a:moveTo>
                  <a:pt x="53578" y="125016"/>
                </a:moveTo>
                <a:lnTo>
                  <a:pt x="44648" y="133945"/>
                </a:lnTo>
                <a:lnTo>
                  <a:pt x="35719" y="151805"/>
                </a:lnTo>
                <a:lnTo>
                  <a:pt x="35719" y="160734"/>
                </a:lnTo>
                <a:lnTo>
                  <a:pt x="17859" y="178594"/>
                </a:lnTo>
                <a:lnTo>
                  <a:pt x="8930" y="187523"/>
                </a:lnTo>
                <a:lnTo>
                  <a:pt x="8930" y="196453"/>
                </a:lnTo>
                <a:lnTo>
                  <a:pt x="0" y="205383"/>
                </a:lnTo>
                <a:lnTo>
                  <a:pt x="0" y="214313"/>
                </a:lnTo>
                <a:lnTo>
                  <a:pt x="0" y="214313"/>
                </a:lnTo>
                <a:lnTo>
                  <a:pt x="0" y="205383"/>
                </a:lnTo>
                <a:lnTo>
                  <a:pt x="0" y="196453"/>
                </a:lnTo>
                <a:lnTo>
                  <a:pt x="0" y="178594"/>
                </a:lnTo>
                <a:lnTo>
                  <a:pt x="8930" y="151805"/>
                </a:lnTo>
                <a:lnTo>
                  <a:pt x="17859" y="125016"/>
                </a:lnTo>
                <a:lnTo>
                  <a:pt x="26789" y="98227"/>
                </a:lnTo>
                <a:lnTo>
                  <a:pt x="35719" y="62508"/>
                </a:lnTo>
                <a:lnTo>
                  <a:pt x="44648" y="35719"/>
                </a:lnTo>
                <a:lnTo>
                  <a:pt x="62508" y="17859"/>
                </a:lnTo>
                <a:lnTo>
                  <a:pt x="71437" y="0"/>
                </a:lnTo>
                <a:lnTo>
                  <a:pt x="80367" y="0"/>
                </a:lnTo>
                <a:lnTo>
                  <a:pt x="89297" y="0"/>
                </a:lnTo>
                <a:lnTo>
                  <a:pt x="89297" y="0"/>
                </a:lnTo>
                <a:lnTo>
                  <a:pt x="98226" y="8930"/>
                </a:lnTo>
                <a:lnTo>
                  <a:pt x="98226" y="26789"/>
                </a:lnTo>
                <a:lnTo>
                  <a:pt x="98226" y="53578"/>
                </a:lnTo>
                <a:lnTo>
                  <a:pt x="98226" y="80367"/>
                </a:lnTo>
                <a:lnTo>
                  <a:pt x="89297" y="116086"/>
                </a:lnTo>
                <a:lnTo>
                  <a:pt x="89297" y="142875"/>
                </a:lnTo>
                <a:lnTo>
                  <a:pt x="80367" y="169664"/>
                </a:lnTo>
                <a:lnTo>
                  <a:pt x="80367" y="196453"/>
                </a:lnTo>
                <a:lnTo>
                  <a:pt x="80367" y="214313"/>
                </a:lnTo>
                <a:lnTo>
                  <a:pt x="80367" y="223242"/>
                </a:lnTo>
                <a:lnTo>
                  <a:pt x="80367" y="232171"/>
                </a:lnTo>
                <a:lnTo>
                  <a:pt x="80367" y="232171"/>
                </a:lnTo>
                <a:lnTo>
                  <a:pt x="80367" y="23217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25" name="Freeform 8224"/>
          <p:cNvSpPr/>
          <p:nvPr/>
        </p:nvSpPr>
        <p:spPr bwMode="auto">
          <a:xfrm>
            <a:off x="8411765" y="2652117"/>
            <a:ext cx="71438" cy="26790"/>
          </a:xfrm>
          <a:custGeom>
            <a:avLst/>
            <a:gdLst/>
            <a:ahLst/>
            <a:cxnLst/>
            <a:rect l="0" t="0" r="0" b="0"/>
            <a:pathLst>
              <a:path w="71438" h="26790">
                <a:moveTo>
                  <a:pt x="0" y="26789"/>
                </a:moveTo>
                <a:lnTo>
                  <a:pt x="0" y="26789"/>
                </a:lnTo>
                <a:lnTo>
                  <a:pt x="8930" y="26789"/>
                </a:lnTo>
                <a:lnTo>
                  <a:pt x="8930" y="26789"/>
                </a:lnTo>
                <a:lnTo>
                  <a:pt x="26789" y="17860"/>
                </a:lnTo>
                <a:lnTo>
                  <a:pt x="44648" y="8930"/>
                </a:lnTo>
                <a:lnTo>
                  <a:pt x="62508" y="8930"/>
                </a:lnTo>
                <a:lnTo>
                  <a:pt x="71437" y="0"/>
                </a:lnTo>
                <a:lnTo>
                  <a:pt x="71437"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26" name="Freeform 8225"/>
          <p:cNvSpPr/>
          <p:nvPr/>
        </p:nvSpPr>
        <p:spPr bwMode="auto">
          <a:xfrm>
            <a:off x="8554640" y="2571750"/>
            <a:ext cx="125016" cy="232172"/>
          </a:xfrm>
          <a:custGeom>
            <a:avLst/>
            <a:gdLst/>
            <a:ahLst/>
            <a:cxnLst/>
            <a:rect l="0" t="0" r="0" b="0"/>
            <a:pathLst>
              <a:path w="125016" h="232172">
                <a:moveTo>
                  <a:pt x="17859" y="160734"/>
                </a:moveTo>
                <a:lnTo>
                  <a:pt x="17859" y="178594"/>
                </a:lnTo>
                <a:lnTo>
                  <a:pt x="17859" y="196453"/>
                </a:lnTo>
                <a:lnTo>
                  <a:pt x="17859" y="196453"/>
                </a:lnTo>
                <a:lnTo>
                  <a:pt x="26789" y="214313"/>
                </a:lnTo>
                <a:lnTo>
                  <a:pt x="26789" y="223242"/>
                </a:lnTo>
                <a:lnTo>
                  <a:pt x="26789" y="232171"/>
                </a:lnTo>
                <a:lnTo>
                  <a:pt x="26789" y="232171"/>
                </a:lnTo>
                <a:lnTo>
                  <a:pt x="17859" y="232171"/>
                </a:lnTo>
                <a:lnTo>
                  <a:pt x="17859" y="223242"/>
                </a:lnTo>
                <a:lnTo>
                  <a:pt x="17859" y="205383"/>
                </a:lnTo>
                <a:lnTo>
                  <a:pt x="8930" y="187523"/>
                </a:lnTo>
                <a:lnTo>
                  <a:pt x="8930" y="160734"/>
                </a:lnTo>
                <a:lnTo>
                  <a:pt x="8930" y="133945"/>
                </a:lnTo>
                <a:lnTo>
                  <a:pt x="0" y="107156"/>
                </a:lnTo>
                <a:lnTo>
                  <a:pt x="8930" y="71438"/>
                </a:lnTo>
                <a:lnTo>
                  <a:pt x="17859" y="44648"/>
                </a:lnTo>
                <a:lnTo>
                  <a:pt x="26789" y="26789"/>
                </a:lnTo>
                <a:lnTo>
                  <a:pt x="44648" y="8930"/>
                </a:lnTo>
                <a:lnTo>
                  <a:pt x="62508" y="0"/>
                </a:lnTo>
                <a:lnTo>
                  <a:pt x="80367" y="0"/>
                </a:lnTo>
                <a:lnTo>
                  <a:pt x="98226" y="8930"/>
                </a:lnTo>
                <a:lnTo>
                  <a:pt x="107156" y="17859"/>
                </a:lnTo>
                <a:lnTo>
                  <a:pt x="125015" y="26789"/>
                </a:lnTo>
                <a:lnTo>
                  <a:pt x="125015" y="53578"/>
                </a:lnTo>
                <a:lnTo>
                  <a:pt x="125015" y="71438"/>
                </a:lnTo>
                <a:lnTo>
                  <a:pt x="116086" y="98227"/>
                </a:lnTo>
                <a:lnTo>
                  <a:pt x="107156" y="125016"/>
                </a:lnTo>
                <a:lnTo>
                  <a:pt x="89297" y="151805"/>
                </a:lnTo>
                <a:lnTo>
                  <a:pt x="71437" y="169664"/>
                </a:lnTo>
                <a:lnTo>
                  <a:pt x="53578" y="187523"/>
                </a:lnTo>
                <a:lnTo>
                  <a:pt x="35719" y="205383"/>
                </a:lnTo>
                <a:lnTo>
                  <a:pt x="26789" y="214313"/>
                </a:lnTo>
                <a:lnTo>
                  <a:pt x="17859" y="214313"/>
                </a:lnTo>
                <a:lnTo>
                  <a:pt x="8930" y="214313"/>
                </a:lnTo>
                <a:lnTo>
                  <a:pt x="8930" y="21431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27" name="Freeform 8226"/>
          <p:cNvSpPr/>
          <p:nvPr/>
        </p:nvSpPr>
        <p:spPr bwMode="auto">
          <a:xfrm>
            <a:off x="8688585" y="2553891"/>
            <a:ext cx="107157" cy="214313"/>
          </a:xfrm>
          <a:custGeom>
            <a:avLst/>
            <a:gdLst/>
            <a:ahLst/>
            <a:cxnLst/>
            <a:rect l="0" t="0" r="0" b="0"/>
            <a:pathLst>
              <a:path w="107157" h="214313">
                <a:moveTo>
                  <a:pt x="107156" y="0"/>
                </a:moveTo>
                <a:lnTo>
                  <a:pt x="98227" y="17859"/>
                </a:lnTo>
                <a:lnTo>
                  <a:pt x="71438" y="35718"/>
                </a:lnTo>
                <a:lnTo>
                  <a:pt x="71438" y="44648"/>
                </a:lnTo>
                <a:lnTo>
                  <a:pt x="44649" y="71437"/>
                </a:lnTo>
                <a:lnTo>
                  <a:pt x="17860" y="98226"/>
                </a:lnTo>
                <a:lnTo>
                  <a:pt x="8930" y="125015"/>
                </a:lnTo>
                <a:lnTo>
                  <a:pt x="0" y="151804"/>
                </a:lnTo>
                <a:lnTo>
                  <a:pt x="0" y="178593"/>
                </a:lnTo>
                <a:lnTo>
                  <a:pt x="0" y="187523"/>
                </a:lnTo>
                <a:lnTo>
                  <a:pt x="8930" y="205382"/>
                </a:lnTo>
                <a:lnTo>
                  <a:pt x="26789" y="214312"/>
                </a:lnTo>
                <a:lnTo>
                  <a:pt x="35719" y="214312"/>
                </a:lnTo>
                <a:lnTo>
                  <a:pt x="62508" y="205382"/>
                </a:lnTo>
                <a:lnTo>
                  <a:pt x="80367" y="205382"/>
                </a:lnTo>
                <a:lnTo>
                  <a:pt x="98227" y="196453"/>
                </a:lnTo>
                <a:lnTo>
                  <a:pt x="107156" y="187523"/>
                </a:lnTo>
                <a:lnTo>
                  <a:pt x="107156" y="18752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28" name="Freeform 8227"/>
          <p:cNvSpPr/>
          <p:nvPr/>
        </p:nvSpPr>
        <p:spPr bwMode="auto">
          <a:xfrm>
            <a:off x="8706445" y="2553891"/>
            <a:ext cx="205383" cy="223243"/>
          </a:xfrm>
          <a:custGeom>
            <a:avLst/>
            <a:gdLst/>
            <a:ahLst/>
            <a:cxnLst/>
            <a:rect l="0" t="0" r="0" b="0"/>
            <a:pathLst>
              <a:path w="205383" h="223243">
                <a:moveTo>
                  <a:pt x="0" y="98226"/>
                </a:moveTo>
                <a:lnTo>
                  <a:pt x="0" y="107156"/>
                </a:lnTo>
                <a:lnTo>
                  <a:pt x="8929" y="107156"/>
                </a:lnTo>
                <a:lnTo>
                  <a:pt x="17859" y="107156"/>
                </a:lnTo>
                <a:lnTo>
                  <a:pt x="35718" y="125015"/>
                </a:lnTo>
                <a:lnTo>
                  <a:pt x="53578" y="133945"/>
                </a:lnTo>
                <a:lnTo>
                  <a:pt x="71437" y="142875"/>
                </a:lnTo>
                <a:lnTo>
                  <a:pt x="89296" y="160734"/>
                </a:lnTo>
                <a:lnTo>
                  <a:pt x="107156" y="169664"/>
                </a:lnTo>
                <a:lnTo>
                  <a:pt x="116085" y="178593"/>
                </a:lnTo>
                <a:lnTo>
                  <a:pt x="125015" y="196453"/>
                </a:lnTo>
                <a:lnTo>
                  <a:pt x="125015" y="205382"/>
                </a:lnTo>
                <a:lnTo>
                  <a:pt x="125015" y="205382"/>
                </a:lnTo>
                <a:lnTo>
                  <a:pt x="125015" y="214312"/>
                </a:lnTo>
                <a:lnTo>
                  <a:pt x="116085" y="214312"/>
                </a:lnTo>
                <a:lnTo>
                  <a:pt x="116085" y="205382"/>
                </a:lnTo>
                <a:lnTo>
                  <a:pt x="107156" y="196453"/>
                </a:lnTo>
                <a:lnTo>
                  <a:pt x="98226" y="178593"/>
                </a:lnTo>
                <a:lnTo>
                  <a:pt x="89296" y="160734"/>
                </a:lnTo>
                <a:lnTo>
                  <a:pt x="89296" y="133945"/>
                </a:lnTo>
                <a:lnTo>
                  <a:pt x="89296" y="98226"/>
                </a:lnTo>
                <a:lnTo>
                  <a:pt x="98226" y="71437"/>
                </a:lnTo>
                <a:lnTo>
                  <a:pt x="107156" y="44648"/>
                </a:lnTo>
                <a:lnTo>
                  <a:pt x="116085" y="17859"/>
                </a:lnTo>
                <a:lnTo>
                  <a:pt x="133945" y="8929"/>
                </a:lnTo>
                <a:lnTo>
                  <a:pt x="142875" y="0"/>
                </a:lnTo>
                <a:lnTo>
                  <a:pt x="160734" y="0"/>
                </a:lnTo>
                <a:lnTo>
                  <a:pt x="169664" y="8929"/>
                </a:lnTo>
                <a:lnTo>
                  <a:pt x="169664" y="17859"/>
                </a:lnTo>
                <a:lnTo>
                  <a:pt x="169664" y="44648"/>
                </a:lnTo>
                <a:lnTo>
                  <a:pt x="169664" y="80367"/>
                </a:lnTo>
                <a:lnTo>
                  <a:pt x="169664" y="107156"/>
                </a:lnTo>
                <a:lnTo>
                  <a:pt x="160734" y="142875"/>
                </a:lnTo>
                <a:lnTo>
                  <a:pt x="160734" y="169664"/>
                </a:lnTo>
                <a:lnTo>
                  <a:pt x="160734" y="196453"/>
                </a:lnTo>
                <a:lnTo>
                  <a:pt x="169664" y="214312"/>
                </a:lnTo>
                <a:lnTo>
                  <a:pt x="178593" y="223242"/>
                </a:lnTo>
                <a:lnTo>
                  <a:pt x="196453" y="223242"/>
                </a:lnTo>
                <a:lnTo>
                  <a:pt x="205382" y="214312"/>
                </a:lnTo>
                <a:lnTo>
                  <a:pt x="205382" y="214312"/>
                </a:lnTo>
                <a:lnTo>
                  <a:pt x="205382" y="21431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29" name="Freeform 8228"/>
          <p:cNvSpPr/>
          <p:nvPr/>
        </p:nvSpPr>
        <p:spPr bwMode="auto">
          <a:xfrm>
            <a:off x="8929687" y="2527102"/>
            <a:ext cx="142876" cy="312539"/>
          </a:xfrm>
          <a:custGeom>
            <a:avLst/>
            <a:gdLst/>
            <a:ahLst/>
            <a:cxnLst/>
            <a:rect l="0" t="0" r="0" b="0"/>
            <a:pathLst>
              <a:path w="142876" h="312539">
                <a:moveTo>
                  <a:pt x="89297" y="0"/>
                </a:moveTo>
                <a:lnTo>
                  <a:pt x="80367" y="0"/>
                </a:lnTo>
                <a:lnTo>
                  <a:pt x="71437" y="0"/>
                </a:lnTo>
                <a:lnTo>
                  <a:pt x="62508" y="0"/>
                </a:lnTo>
                <a:lnTo>
                  <a:pt x="44648" y="0"/>
                </a:lnTo>
                <a:lnTo>
                  <a:pt x="26789" y="8929"/>
                </a:lnTo>
                <a:lnTo>
                  <a:pt x="8929" y="8929"/>
                </a:lnTo>
                <a:lnTo>
                  <a:pt x="0" y="17859"/>
                </a:lnTo>
                <a:lnTo>
                  <a:pt x="0" y="26789"/>
                </a:lnTo>
                <a:lnTo>
                  <a:pt x="0" y="35718"/>
                </a:lnTo>
                <a:lnTo>
                  <a:pt x="8929" y="44648"/>
                </a:lnTo>
                <a:lnTo>
                  <a:pt x="26789" y="62507"/>
                </a:lnTo>
                <a:lnTo>
                  <a:pt x="44648" y="71437"/>
                </a:lnTo>
                <a:lnTo>
                  <a:pt x="71437" y="89296"/>
                </a:lnTo>
                <a:lnTo>
                  <a:pt x="98226" y="107156"/>
                </a:lnTo>
                <a:lnTo>
                  <a:pt x="116086" y="125015"/>
                </a:lnTo>
                <a:lnTo>
                  <a:pt x="133945" y="142875"/>
                </a:lnTo>
                <a:lnTo>
                  <a:pt x="142875" y="160734"/>
                </a:lnTo>
                <a:lnTo>
                  <a:pt x="142875" y="178593"/>
                </a:lnTo>
                <a:lnTo>
                  <a:pt x="133945" y="205382"/>
                </a:lnTo>
                <a:lnTo>
                  <a:pt x="125015" y="223242"/>
                </a:lnTo>
                <a:lnTo>
                  <a:pt x="107156" y="250031"/>
                </a:lnTo>
                <a:lnTo>
                  <a:pt x="80367" y="267890"/>
                </a:lnTo>
                <a:lnTo>
                  <a:pt x="53578" y="285749"/>
                </a:lnTo>
                <a:lnTo>
                  <a:pt x="26789" y="303609"/>
                </a:lnTo>
                <a:lnTo>
                  <a:pt x="8929" y="312538"/>
                </a:lnTo>
                <a:lnTo>
                  <a:pt x="8929" y="31253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30" name="Freeform 8229"/>
          <p:cNvSpPr/>
          <p:nvPr/>
        </p:nvSpPr>
        <p:spPr bwMode="auto">
          <a:xfrm>
            <a:off x="8036719" y="3009304"/>
            <a:ext cx="17860" cy="267892"/>
          </a:xfrm>
          <a:custGeom>
            <a:avLst/>
            <a:gdLst/>
            <a:ahLst/>
            <a:cxnLst/>
            <a:rect l="0" t="0" r="0" b="0"/>
            <a:pathLst>
              <a:path w="17860" h="267892">
                <a:moveTo>
                  <a:pt x="0" y="0"/>
                </a:moveTo>
                <a:lnTo>
                  <a:pt x="0" y="8930"/>
                </a:lnTo>
                <a:lnTo>
                  <a:pt x="0" y="17860"/>
                </a:lnTo>
                <a:lnTo>
                  <a:pt x="0" y="26789"/>
                </a:lnTo>
                <a:lnTo>
                  <a:pt x="0" y="44649"/>
                </a:lnTo>
                <a:lnTo>
                  <a:pt x="0" y="80367"/>
                </a:lnTo>
                <a:lnTo>
                  <a:pt x="8929" y="107157"/>
                </a:lnTo>
                <a:lnTo>
                  <a:pt x="8929" y="142875"/>
                </a:lnTo>
                <a:lnTo>
                  <a:pt x="8929" y="178594"/>
                </a:lnTo>
                <a:lnTo>
                  <a:pt x="8929" y="205383"/>
                </a:lnTo>
                <a:lnTo>
                  <a:pt x="8929" y="223242"/>
                </a:lnTo>
                <a:lnTo>
                  <a:pt x="8929" y="241102"/>
                </a:lnTo>
                <a:lnTo>
                  <a:pt x="8929" y="258961"/>
                </a:lnTo>
                <a:lnTo>
                  <a:pt x="17859" y="258961"/>
                </a:lnTo>
                <a:lnTo>
                  <a:pt x="17859" y="267891"/>
                </a:lnTo>
                <a:lnTo>
                  <a:pt x="17859" y="26789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31" name="Freeform 8230"/>
          <p:cNvSpPr/>
          <p:nvPr/>
        </p:nvSpPr>
        <p:spPr bwMode="auto">
          <a:xfrm>
            <a:off x="8018859" y="2946796"/>
            <a:ext cx="187524" cy="312541"/>
          </a:xfrm>
          <a:custGeom>
            <a:avLst/>
            <a:gdLst/>
            <a:ahLst/>
            <a:cxnLst/>
            <a:rect l="0" t="0" r="0" b="0"/>
            <a:pathLst>
              <a:path w="187524" h="312541">
                <a:moveTo>
                  <a:pt x="0" y="8930"/>
                </a:moveTo>
                <a:lnTo>
                  <a:pt x="8930" y="0"/>
                </a:lnTo>
                <a:lnTo>
                  <a:pt x="17860" y="0"/>
                </a:lnTo>
                <a:lnTo>
                  <a:pt x="17860" y="0"/>
                </a:lnTo>
                <a:lnTo>
                  <a:pt x="35719" y="8930"/>
                </a:lnTo>
                <a:lnTo>
                  <a:pt x="62508" y="8930"/>
                </a:lnTo>
                <a:lnTo>
                  <a:pt x="89297" y="17860"/>
                </a:lnTo>
                <a:lnTo>
                  <a:pt x="116086" y="35719"/>
                </a:lnTo>
                <a:lnTo>
                  <a:pt x="142875" y="53579"/>
                </a:lnTo>
                <a:lnTo>
                  <a:pt x="160735" y="71438"/>
                </a:lnTo>
                <a:lnTo>
                  <a:pt x="178593" y="89297"/>
                </a:lnTo>
                <a:lnTo>
                  <a:pt x="187523" y="116086"/>
                </a:lnTo>
                <a:lnTo>
                  <a:pt x="187523" y="142875"/>
                </a:lnTo>
                <a:lnTo>
                  <a:pt x="178593" y="169665"/>
                </a:lnTo>
                <a:lnTo>
                  <a:pt x="169664" y="196454"/>
                </a:lnTo>
                <a:lnTo>
                  <a:pt x="151805" y="223243"/>
                </a:lnTo>
                <a:lnTo>
                  <a:pt x="133946" y="250032"/>
                </a:lnTo>
                <a:lnTo>
                  <a:pt x="107157" y="276821"/>
                </a:lnTo>
                <a:lnTo>
                  <a:pt x="89297" y="294680"/>
                </a:lnTo>
                <a:lnTo>
                  <a:pt x="71438" y="303610"/>
                </a:lnTo>
                <a:lnTo>
                  <a:pt x="53579" y="312540"/>
                </a:lnTo>
                <a:lnTo>
                  <a:pt x="44649" y="312540"/>
                </a:lnTo>
                <a:lnTo>
                  <a:pt x="44649" y="303610"/>
                </a:lnTo>
                <a:lnTo>
                  <a:pt x="44649" y="294680"/>
                </a:lnTo>
                <a:lnTo>
                  <a:pt x="44649" y="29468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32" name="Freeform 8231"/>
          <p:cNvSpPr/>
          <p:nvPr/>
        </p:nvSpPr>
        <p:spPr bwMode="auto">
          <a:xfrm>
            <a:off x="8170664" y="3027164"/>
            <a:ext cx="169664" cy="178594"/>
          </a:xfrm>
          <a:custGeom>
            <a:avLst/>
            <a:gdLst/>
            <a:ahLst/>
            <a:cxnLst/>
            <a:rect l="0" t="0" r="0" b="0"/>
            <a:pathLst>
              <a:path w="169664" h="178594">
                <a:moveTo>
                  <a:pt x="53577" y="160734"/>
                </a:moveTo>
                <a:lnTo>
                  <a:pt x="53577" y="160734"/>
                </a:lnTo>
                <a:lnTo>
                  <a:pt x="62507" y="169664"/>
                </a:lnTo>
                <a:lnTo>
                  <a:pt x="62507" y="169664"/>
                </a:lnTo>
                <a:lnTo>
                  <a:pt x="71437" y="178593"/>
                </a:lnTo>
                <a:lnTo>
                  <a:pt x="80366" y="178593"/>
                </a:lnTo>
                <a:lnTo>
                  <a:pt x="98226" y="178593"/>
                </a:lnTo>
                <a:lnTo>
                  <a:pt x="107156" y="160734"/>
                </a:lnTo>
                <a:lnTo>
                  <a:pt x="125015" y="151804"/>
                </a:lnTo>
                <a:lnTo>
                  <a:pt x="142874" y="133945"/>
                </a:lnTo>
                <a:lnTo>
                  <a:pt x="151804" y="107156"/>
                </a:lnTo>
                <a:lnTo>
                  <a:pt x="160734" y="80367"/>
                </a:lnTo>
                <a:lnTo>
                  <a:pt x="169663" y="62507"/>
                </a:lnTo>
                <a:lnTo>
                  <a:pt x="169663" y="35718"/>
                </a:lnTo>
                <a:lnTo>
                  <a:pt x="169663" y="17859"/>
                </a:lnTo>
                <a:lnTo>
                  <a:pt x="151804" y="8929"/>
                </a:lnTo>
                <a:lnTo>
                  <a:pt x="133945" y="0"/>
                </a:lnTo>
                <a:lnTo>
                  <a:pt x="116085" y="0"/>
                </a:lnTo>
                <a:lnTo>
                  <a:pt x="89296" y="8929"/>
                </a:lnTo>
                <a:lnTo>
                  <a:pt x="62507" y="26789"/>
                </a:lnTo>
                <a:lnTo>
                  <a:pt x="44648" y="44648"/>
                </a:lnTo>
                <a:lnTo>
                  <a:pt x="26788" y="62507"/>
                </a:lnTo>
                <a:lnTo>
                  <a:pt x="8930" y="80367"/>
                </a:lnTo>
                <a:lnTo>
                  <a:pt x="0" y="80367"/>
                </a:lnTo>
                <a:lnTo>
                  <a:pt x="0" y="8036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33" name="Freeform 8232"/>
          <p:cNvSpPr/>
          <p:nvPr/>
        </p:nvSpPr>
        <p:spPr bwMode="auto">
          <a:xfrm>
            <a:off x="8483202" y="3000375"/>
            <a:ext cx="178595" cy="214313"/>
          </a:xfrm>
          <a:custGeom>
            <a:avLst/>
            <a:gdLst/>
            <a:ahLst/>
            <a:cxnLst/>
            <a:rect l="0" t="0" r="0" b="0"/>
            <a:pathLst>
              <a:path w="178595" h="214313">
                <a:moveTo>
                  <a:pt x="17860" y="142875"/>
                </a:moveTo>
                <a:lnTo>
                  <a:pt x="17860" y="151804"/>
                </a:lnTo>
                <a:lnTo>
                  <a:pt x="8930" y="169664"/>
                </a:lnTo>
                <a:lnTo>
                  <a:pt x="8930" y="169664"/>
                </a:lnTo>
                <a:lnTo>
                  <a:pt x="8930" y="187523"/>
                </a:lnTo>
                <a:lnTo>
                  <a:pt x="8930" y="205382"/>
                </a:lnTo>
                <a:lnTo>
                  <a:pt x="0" y="214312"/>
                </a:lnTo>
                <a:lnTo>
                  <a:pt x="0" y="214312"/>
                </a:lnTo>
                <a:lnTo>
                  <a:pt x="0" y="214312"/>
                </a:lnTo>
                <a:lnTo>
                  <a:pt x="0" y="205382"/>
                </a:lnTo>
                <a:lnTo>
                  <a:pt x="0" y="196453"/>
                </a:lnTo>
                <a:lnTo>
                  <a:pt x="0" y="178593"/>
                </a:lnTo>
                <a:lnTo>
                  <a:pt x="0" y="160734"/>
                </a:lnTo>
                <a:lnTo>
                  <a:pt x="0" y="133945"/>
                </a:lnTo>
                <a:lnTo>
                  <a:pt x="8930" y="107156"/>
                </a:lnTo>
                <a:lnTo>
                  <a:pt x="17860" y="89296"/>
                </a:lnTo>
                <a:lnTo>
                  <a:pt x="17860" y="71437"/>
                </a:lnTo>
                <a:lnTo>
                  <a:pt x="26789" y="53578"/>
                </a:lnTo>
                <a:lnTo>
                  <a:pt x="35719" y="44648"/>
                </a:lnTo>
                <a:lnTo>
                  <a:pt x="44649" y="35718"/>
                </a:lnTo>
                <a:lnTo>
                  <a:pt x="44649" y="35718"/>
                </a:lnTo>
                <a:lnTo>
                  <a:pt x="53578" y="44648"/>
                </a:lnTo>
                <a:lnTo>
                  <a:pt x="62508" y="53578"/>
                </a:lnTo>
                <a:lnTo>
                  <a:pt x="62508" y="71437"/>
                </a:lnTo>
                <a:lnTo>
                  <a:pt x="71438" y="89296"/>
                </a:lnTo>
                <a:lnTo>
                  <a:pt x="80368" y="107156"/>
                </a:lnTo>
                <a:lnTo>
                  <a:pt x="89297" y="133945"/>
                </a:lnTo>
                <a:lnTo>
                  <a:pt x="98227" y="151804"/>
                </a:lnTo>
                <a:lnTo>
                  <a:pt x="116086" y="169664"/>
                </a:lnTo>
                <a:lnTo>
                  <a:pt x="125016" y="187523"/>
                </a:lnTo>
                <a:lnTo>
                  <a:pt x="133946" y="196453"/>
                </a:lnTo>
                <a:lnTo>
                  <a:pt x="142875" y="205382"/>
                </a:lnTo>
                <a:lnTo>
                  <a:pt x="142875" y="214312"/>
                </a:lnTo>
                <a:lnTo>
                  <a:pt x="151805" y="214312"/>
                </a:lnTo>
                <a:lnTo>
                  <a:pt x="160735" y="205382"/>
                </a:lnTo>
                <a:lnTo>
                  <a:pt x="160735" y="196453"/>
                </a:lnTo>
                <a:lnTo>
                  <a:pt x="169664" y="178593"/>
                </a:lnTo>
                <a:lnTo>
                  <a:pt x="169664" y="160734"/>
                </a:lnTo>
                <a:lnTo>
                  <a:pt x="169664" y="133945"/>
                </a:lnTo>
                <a:lnTo>
                  <a:pt x="178594" y="107156"/>
                </a:lnTo>
                <a:lnTo>
                  <a:pt x="178594" y="80367"/>
                </a:lnTo>
                <a:lnTo>
                  <a:pt x="178594" y="53578"/>
                </a:lnTo>
                <a:lnTo>
                  <a:pt x="178594" y="35718"/>
                </a:lnTo>
                <a:lnTo>
                  <a:pt x="169664" y="17859"/>
                </a:lnTo>
                <a:lnTo>
                  <a:pt x="169664" y="0"/>
                </a:lnTo>
                <a:lnTo>
                  <a:pt x="169664" y="0"/>
                </a:lnTo>
                <a:lnTo>
                  <a:pt x="169664"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34" name="Freeform 8233"/>
          <p:cNvSpPr/>
          <p:nvPr/>
        </p:nvSpPr>
        <p:spPr bwMode="auto">
          <a:xfrm>
            <a:off x="8688585" y="3000375"/>
            <a:ext cx="151806" cy="169665"/>
          </a:xfrm>
          <a:custGeom>
            <a:avLst/>
            <a:gdLst/>
            <a:ahLst/>
            <a:cxnLst/>
            <a:rect l="0" t="0" r="0" b="0"/>
            <a:pathLst>
              <a:path w="151806" h="169665">
                <a:moveTo>
                  <a:pt x="17860" y="107156"/>
                </a:moveTo>
                <a:lnTo>
                  <a:pt x="17860" y="116086"/>
                </a:lnTo>
                <a:lnTo>
                  <a:pt x="26789" y="125015"/>
                </a:lnTo>
                <a:lnTo>
                  <a:pt x="26789" y="133945"/>
                </a:lnTo>
                <a:lnTo>
                  <a:pt x="26789" y="142875"/>
                </a:lnTo>
                <a:lnTo>
                  <a:pt x="35719" y="160734"/>
                </a:lnTo>
                <a:lnTo>
                  <a:pt x="44649" y="160734"/>
                </a:lnTo>
                <a:lnTo>
                  <a:pt x="53578" y="169664"/>
                </a:lnTo>
                <a:lnTo>
                  <a:pt x="62508" y="169664"/>
                </a:lnTo>
                <a:lnTo>
                  <a:pt x="71438" y="169664"/>
                </a:lnTo>
                <a:lnTo>
                  <a:pt x="80367" y="160734"/>
                </a:lnTo>
                <a:lnTo>
                  <a:pt x="98227" y="151804"/>
                </a:lnTo>
                <a:lnTo>
                  <a:pt x="107156" y="142875"/>
                </a:lnTo>
                <a:lnTo>
                  <a:pt x="125016" y="125015"/>
                </a:lnTo>
                <a:lnTo>
                  <a:pt x="133945" y="107156"/>
                </a:lnTo>
                <a:lnTo>
                  <a:pt x="142875" y="89296"/>
                </a:lnTo>
                <a:lnTo>
                  <a:pt x="151805" y="80367"/>
                </a:lnTo>
                <a:lnTo>
                  <a:pt x="151805" y="53578"/>
                </a:lnTo>
                <a:lnTo>
                  <a:pt x="151805" y="44648"/>
                </a:lnTo>
                <a:lnTo>
                  <a:pt x="142875" y="26789"/>
                </a:lnTo>
                <a:lnTo>
                  <a:pt x="133945" y="17859"/>
                </a:lnTo>
                <a:lnTo>
                  <a:pt x="116086" y="8929"/>
                </a:lnTo>
                <a:lnTo>
                  <a:pt x="98227" y="0"/>
                </a:lnTo>
                <a:lnTo>
                  <a:pt x="80367" y="0"/>
                </a:lnTo>
                <a:lnTo>
                  <a:pt x="62508" y="8929"/>
                </a:lnTo>
                <a:lnTo>
                  <a:pt x="35719" y="17859"/>
                </a:lnTo>
                <a:lnTo>
                  <a:pt x="17860" y="35718"/>
                </a:lnTo>
                <a:lnTo>
                  <a:pt x="0" y="44648"/>
                </a:lnTo>
                <a:lnTo>
                  <a:pt x="0" y="53578"/>
                </a:lnTo>
                <a:lnTo>
                  <a:pt x="0" y="5357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35" name="Freeform 8234"/>
          <p:cNvSpPr/>
          <p:nvPr/>
        </p:nvSpPr>
        <p:spPr bwMode="auto">
          <a:xfrm>
            <a:off x="8813601" y="2902148"/>
            <a:ext cx="160735" cy="53579"/>
          </a:xfrm>
          <a:custGeom>
            <a:avLst/>
            <a:gdLst/>
            <a:ahLst/>
            <a:cxnLst/>
            <a:rect l="0" t="0" r="0" b="0"/>
            <a:pathLst>
              <a:path w="160735" h="53579">
                <a:moveTo>
                  <a:pt x="0" y="53578"/>
                </a:moveTo>
                <a:lnTo>
                  <a:pt x="8929" y="53578"/>
                </a:lnTo>
                <a:lnTo>
                  <a:pt x="17859" y="44648"/>
                </a:lnTo>
                <a:lnTo>
                  <a:pt x="17859" y="44648"/>
                </a:lnTo>
                <a:lnTo>
                  <a:pt x="35719" y="44648"/>
                </a:lnTo>
                <a:lnTo>
                  <a:pt x="53578" y="35719"/>
                </a:lnTo>
                <a:lnTo>
                  <a:pt x="80367" y="35719"/>
                </a:lnTo>
                <a:lnTo>
                  <a:pt x="98226" y="26789"/>
                </a:lnTo>
                <a:lnTo>
                  <a:pt x="116086" y="17859"/>
                </a:lnTo>
                <a:lnTo>
                  <a:pt x="133945" y="8930"/>
                </a:lnTo>
                <a:lnTo>
                  <a:pt x="151804" y="0"/>
                </a:lnTo>
                <a:lnTo>
                  <a:pt x="160734" y="0"/>
                </a:lnTo>
                <a:lnTo>
                  <a:pt x="160734"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36" name="Freeform 8235"/>
          <p:cNvSpPr/>
          <p:nvPr/>
        </p:nvSpPr>
        <p:spPr bwMode="auto">
          <a:xfrm>
            <a:off x="8947546" y="3000375"/>
            <a:ext cx="26790" cy="116087"/>
          </a:xfrm>
          <a:custGeom>
            <a:avLst/>
            <a:gdLst/>
            <a:ahLst/>
            <a:cxnLst/>
            <a:rect l="0" t="0" r="0" b="0"/>
            <a:pathLst>
              <a:path w="26790" h="116087">
                <a:moveTo>
                  <a:pt x="26789" y="0"/>
                </a:moveTo>
                <a:lnTo>
                  <a:pt x="17859" y="17859"/>
                </a:lnTo>
                <a:lnTo>
                  <a:pt x="8930" y="44648"/>
                </a:lnTo>
                <a:lnTo>
                  <a:pt x="8930" y="44648"/>
                </a:lnTo>
                <a:lnTo>
                  <a:pt x="0" y="71437"/>
                </a:lnTo>
                <a:lnTo>
                  <a:pt x="0" y="98226"/>
                </a:lnTo>
                <a:lnTo>
                  <a:pt x="0" y="107156"/>
                </a:lnTo>
                <a:lnTo>
                  <a:pt x="0" y="116086"/>
                </a:lnTo>
                <a:lnTo>
                  <a:pt x="0" y="11608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37" name="Freeform 8236"/>
          <p:cNvSpPr/>
          <p:nvPr/>
        </p:nvSpPr>
        <p:spPr bwMode="auto">
          <a:xfrm>
            <a:off x="9010054" y="3214687"/>
            <a:ext cx="8931" cy="8931"/>
          </a:xfrm>
          <a:custGeom>
            <a:avLst/>
            <a:gdLst/>
            <a:ahLst/>
            <a:cxnLst/>
            <a:rect l="0" t="0" r="0" b="0"/>
            <a:pathLst>
              <a:path w="8931" h="8931">
                <a:moveTo>
                  <a:pt x="8930" y="8930"/>
                </a:moveTo>
                <a:lnTo>
                  <a:pt x="8930" y="0"/>
                </a:lnTo>
                <a:lnTo>
                  <a:pt x="0" y="8930"/>
                </a:lnTo>
                <a:lnTo>
                  <a:pt x="0" y="8930"/>
                </a:lnTo>
                <a:lnTo>
                  <a:pt x="0" y="893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38" name="Freeform 8237"/>
          <p:cNvSpPr/>
          <p:nvPr/>
        </p:nvSpPr>
        <p:spPr bwMode="auto">
          <a:xfrm>
            <a:off x="160734" y="1839515"/>
            <a:ext cx="339330" cy="482205"/>
          </a:xfrm>
          <a:custGeom>
            <a:avLst/>
            <a:gdLst/>
            <a:ahLst/>
            <a:cxnLst/>
            <a:rect l="0" t="0" r="0" b="0"/>
            <a:pathLst>
              <a:path w="339330" h="482205">
                <a:moveTo>
                  <a:pt x="125016" y="0"/>
                </a:moveTo>
                <a:lnTo>
                  <a:pt x="125016" y="8930"/>
                </a:lnTo>
                <a:lnTo>
                  <a:pt x="116086" y="8930"/>
                </a:lnTo>
                <a:lnTo>
                  <a:pt x="125016" y="8930"/>
                </a:lnTo>
                <a:lnTo>
                  <a:pt x="125016" y="17860"/>
                </a:lnTo>
                <a:lnTo>
                  <a:pt x="125016" y="26789"/>
                </a:lnTo>
                <a:lnTo>
                  <a:pt x="125016" y="35719"/>
                </a:lnTo>
                <a:lnTo>
                  <a:pt x="125016" y="53579"/>
                </a:lnTo>
                <a:lnTo>
                  <a:pt x="125016" y="80368"/>
                </a:lnTo>
                <a:lnTo>
                  <a:pt x="116086" y="107157"/>
                </a:lnTo>
                <a:lnTo>
                  <a:pt x="107157" y="133946"/>
                </a:lnTo>
                <a:lnTo>
                  <a:pt x="107157" y="169664"/>
                </a:lnTo>
                <a:lnTo>
                  <a:pt x="89297" y="196454"/>
                </a:lnTo>
                <a:lnTo>
                  <a:pt x="71438" y="232172"/>
                </a:lnTo>
                <a:lnTo>
                  <a:pt x="53579" y="276821"/>
                </a:lnTo>
                <a:lnTo>
                  <a:pt x="35719" y="303610"/>
                </a:lnTo>
                <a:lnTo>
                  <a:pt x="26790" y="339329"/>
                </a:lnTo>
                <a:lnTo>
                  <a:pt x="8930" y="366118"/>
                </a:lnTo>
                <a:lnTo>
                  <a:pt x="8930" y="392907"/>
                </a:lnTo>
                <a:lnTo>
                  <a:pt x="0" y="419696"/>
                </a:lnTo>
                <a:lnTo>
                  <a:pt x="0" y="437555"/>
                </a:lnTo>
                <a:lnTo>
                  <a:pt x="0" y="455414"/>
                </a:lnTo>
                <a:lnTo>
                  <a:pt x="8930" y="464344"/>
                </a:lnTo>
                <a:lnTo>
                  <a:pt x="26790" y="473274"/>
                </a:lnTo>
                <a:lnTo>
                  <a:pt x="44649" y="482204"/>
                </a:lnTo>
                <a:lnTo>
                  <a:pt x="71438" y="482204"/>
                </a:lnTo>
                <a:lnTo>
                  <a:pt x="107157" y="482204"/>
                </a:lnTo>
                <a:lnTo>
                  <a:pt x="142875" y="482204"/>
                </a:lnTo>
                <a:lnTo>
                  <a:pt x="169665" y="473274"/>
                </a:lnTo>
                <a:lnTo>
                  <a:pt x="205383" y="473274"/>
                </a:lnTo>
                <a:lnTo>
                  <a:pt x="241102" y="464344"/>
                </a:lnTo>
                <a:lnTo>
                  <a:pt x="267891" y="464344"/>
                </a:lnTo>
                <a:lnTo>
                  <a:pt x="294680" y="464344"/>
                </a:lnTo>
                <a:lnTo>
                  <a:pt x="312540" y="464344"/>
                </a:lnTo>
                <a:lnTo>
                  <a:pt x="330399" y="455414"/>
                </a:lnTo>
                <a:lnTo>
                  <a:pt x="330399" y="455414"/>
                </a:lnTo>
                <a:lnTo>
                  <a:pt x="339329" y="455414"/>
                </a:lnTo>
                <a:lnTo>
                  <a:pt x="339329" y="45541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39" name="Freeform 8238"/>
          <p:cNvSpPr/>
          <p:nvPr/>
        </p:nvSpPr>
        <p:spPr bwMode="auto">
          <a:xfrm>
            <a:off x="571500" y="2018109"/>
            <a:ext cx="35720" cy="303611"/>
          </a:xfrm>
          <a:custGeom>
            <a:avLst/>
            <a:gdLst/>
            <a:ahLst/>
            <a:cxnLst/>
            <a:rect l="0" t="0" r="0" b="0"/>
            <a:pathLst>
              <a:path w="35720" h="303611">
                <a:moveTo>
                  <a:pt x="35719" y="0"/>
                </a:moveTo>
                <a:lnTo>
                  <a:pt x="35719" y="17860"/>
                </a:lnTo>
                <a:lnTo>
                  <a:pt x="35719" y="35719"/>
                </a:lnTo>
                <a:lnTo>
                  <a:pt x="35719" y="44649"/>
                </a:lnTo>
                <a:lnTo>
                  <a:pt x="35719" y="80367"/>
                </a:lnTo>
                <a:lnTo>
                  <a:pt x="26789" y="107156"/>
                </a:lnTo>
                <a:lnTo>
                  <a:pt x="17859" y="151805"/>
                </a:lnTo>
                <a:lnTo>
                  <a:pt x="17859" y="178594"/>
                </a:lnTo>
                <a:lnTo>
                  <a:pt x="17859" y="214313"/>
                </a:lnTo>
                <a:lnTo>
                  <a:pt x="8930" y="241102"/>
                </a:lnTo>
                <a:lnTo>
                  <a:pt x="0" y="267891"/>
                </a:lnTo>
                <a:lnTo>
                  <a:pt x="0" y="303610"/>
                </a:lnTo>
                <a:lnTo>
                  <a:pt x="0" y="303610"/>
                </a:lnTo>
                <a:lnTo>
                  <a:pt x="0" y="30361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40" name="Freeform 8239"/>
          <p:cNvSpPr/>
          <p:nvPr/>
        </p:nvSpPr>
        <p:spPr bwMode="auto">
          <a:xfrm>
            <a:off x="759024" y="1884164"/>
            <a:ext cx="169665" cy="401837"/>
          </a:xfrm>
          <a:custGeom>
            <a:avLst/>
            <a:gdLst/>
            <a:ahLst/>
            <a:cxnLst/>
            <a:rect l="0" t="0" r="0" b="0"/>
            <a:pathLst>
              <a:path w="169665" h="401837">
                <a:moveTo>
                  <a:pt x="0" y="116086"/>
                </a:moveTo>
                <a:lnTo>
                  <a:pt x="0" y="133945"/>
                </a:lnTo>
                <a:lnTo>
                  <a:pt x="0" y="160734"/>
                </a:lnTo>
                <a:lnTo>
                  <a:pt x="0" y="169664"/>
                </a:lnTo>
                <a:lnTo>
                  <a:pt x="0" y="205383"/>
                </a:lnTo>
                <a:lnTo>
                  <a:pt x="0" y="232172"/>
                </a:lnTo>
                <a:lnTo>
                  <a:pt x="0" y="267890"/>
                </a:lnTo>
                <a:lnTo>
                  <a:pt x="0" y="294680"/>
                </a:lnTo>
                <a:lnTo>
                  <a:pt x="0" y="321469"/>
                </a:lnTo>
                <a:lnTo>
                  <a:pt x="0" y="348258"/>
                </a:lnTo>
                <a:lnTo>
                  <a:pt x="0" y="366117"/>
                </a:lnTo>
                <a:lnTo>
                  <a:pt x="0" y="383976"/>
                </a:lnTo>
                <a:lnTo>
                  <a:pt x="0" y="392906"/>
                </a:lnTo>
                <a:lnTo>
                  <a:pt x="0" y="401836"/>
                </a:lnTo>
                <a:lnTo>
                  <a:pt x="0" y="401836"/>
                </a:lnTo>
                <a:lnTo>
                  <a:pt x="0" y="401836"/>
                </a:lnTo>
                <a:lnTo>
                  <a:pt x="0" y="383976"/>
                </a:lnTo>
                <a:lnTo>
                  <a:pt x="0" y="366117"/>
                </a:lnTo>
                <a:lnTo>
                  <a:pt x="0" y="339328"/>
                </a:lnTo>
                <a:lnTo>
                  <a:pt x="0" y="303609"/>
                </a:lnTo>
                <a:lnTo>
                  <a:pt x="0" y="267890"/>
                </a:lnTo>
                <a:lnTo>
                  <a:pt x="0" y="232172"/>
                </a:lnTo>
                <a:lnTo>
                  <a:pt x="8929" y="187523"/>
                </a:lnTo>
                <a:lnTo>
                  <a:pt x="8929" y="151805"/>
                </a:lnTo>
                <a:lnTo>
                  <a:pt x="26789" y="116086"/>
                </a:lnTo>
                <a:lnTo>
                  <a:pt x="35718" y="80367"/>
                </a:lnTo>
                <a:lnTo>
                  <a:pt x="53578" y="53578"/>
                </a:lnTo>
                <a:lnTo>
                  <a:pt x="71437" y="35719"/>
                </a:lnTo>
                <a:lnTo>
                  <a:pt x="89296" y="17859"/>
                </a:lnTo>
                <a:lnTo>
                  <a:pt x="107156" y="0"/>
                </a:lnTo>
                <a:lnTo>
                  <a:pt x="125015" y="0"/>
                </a:lnTo>
                <a:lnTo>
                  <a:pt x="133945" y="8930"/>
                </a:lnTo>
                <a:lnTo>
                  <a:pt x="142875" y="17859"/>
                </a:lnTo>
                <a:lnTo>
                  <a:pt x="151804" y="35719"/>
                </a:lnTo>
                <a:lnTo>
                  <a:pt x="160734" y="62508"/>
                </a:lnTo>
                <a:lnTo>
                  <a:pt x="169664" y="89297"/>
                </a:lnTo>
                <a:lnTo>
                  <a:pt x="169664" y="125015"/>
                </a:lnTo>
                <a:lnTo>
                  <a:pt x="169664" y="151805"/>
                </a:lnTo>
                <a:lnTo>
                  <a:pt x="169664" y="187523"/>
                </a:lnTo>
                <a:lnTo>
                  <a:pt x="169664" y="223242"/>
                </a:lnTo>
                <a:lnTo>
                  <a:pt x="160734" y="258961"/>
                </a:lnTo>
                <a:lnTo>
                  <a:pt x="160734" y="285750"/>
                </a:lnTo>
                <a:lnTo>
                  <a:pt x="151804" y="312539"/>
                </a:lnTo>
                <a:lnTo>
                  <a:pt x="151804" y="339328"/>
                </a:lnTo>
                <a:lnTo>
                  <a:pt x="142875" y="357187"/>
                </a:lnTo>
                <a:lnTo>
                  <a:pt x="142875" y="375047"/>
                </a:lnTo>
                <a:lnTo>
                  <a:pt x="151804" y="383976"/>
                </a:lnTo>
                <a:lnTo>
                  <a:pt x="151804" y="392906"/>
                </a:lnTo>
                <a:lnTo>
                  <a:pt x="151804" y="392906"/>
                </a:lnTo>
                <a:lnTo>
                  <a:pt x="151804" y="392906"/>
                </a:lnTo>
                <a:lnTo>
                  <a:pt x="151804" y="392906"/>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41" name="Freeform 8240"/>
          <p:cNvSpPr/>
          <p:nvPr/>
        </p:nvSpPr>
        <p:spPr bwMode="auto">
          <a:xfrm>
            <a:off x="785813" y="2071687"/>
            <a:ext cx="187524" cy="26790"/>
          </a:xfrm>
          <a:custGeom>
            <a:avLst/>
            <a:gdLst/>
            <a:ahLst/>
            <a:cxnLst/>
            <a:rect l="0" t="0" r="0" b="0"/>
            <a:pathLst>
              <a:path w="187524" h="26790">
                <a:moveTo>
                  <a:pt x="0" y="0"/>
                </a:moveTo>
                <a:lnTo>
                  <a:pt x="0" y="0"/>
                </a:lnTo>
                <a:lnTo>
                  <a:pt x="17859" y="0"/>
                </a:lnTo>
                <a:lnTo>
                  <a:pt x="26789" y="0"/>
                </a:lnTo>
                <a:lnTo>
                  <a:pt x="53578" y="8930"/>
                </a:lnTo>
                <a:lnTo>
                  <a:pt x="80367" y="8930"/>
                </a:lnTo>
                <a:lnTo>
                  <a:pt x="116086" y="8930"/>
                </a:lnTo>
                <a:lnTo>
                  <a:pt x="142875" y="17860"/>
                </a:lnTo>
                <a:lnTo>
                  <a:pt x="160734" y="17860"/>
                </a:lnTo>
                <a:lnTo>
                  <a:pt x="178593" y="26789"/>
                </a:lnTo>
                <a:lnTo>
                  <a:pt x="187523" y="26789"/>
                </a:lnTo>
                <a:lnTo>
                  <a:pt x="187523" y="2678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42" name="Freeform 8241"/>
          <p:cNvSpPr/>
          <p:nvPr/>
        </p:nvSpPr>
        <p:spPr bwMode="auto">
          <a:xfrm>
            <a:off x="1107281" y="1857375"/>
            <a:ext cx="285751" cy="419696"/>
          </a:xfrm>
          <a:custGeom>
            <a:avLst/>
            <a:gdLst/>
            <a:ahLst/>
            <a:cxnLst/>
            <a:rect l="0" t="0" r="0" b="0"/>
            <a:pathLst>
              <a:path w="285751" h="419696">
                <a:moveTo>
                  <a:pt x="26789" y="223242"/>
                </a:moveTo>
                <a:lnTo>
                  <a:pt x="26789" y="241101"/>
                </a:lnTo>
                <a:lnTo>
                  <a:pt x="17860" y="267890"/>
                </a:lnTo>
                <a:lnTo>
                  <a:pt x="17860" y="276820"/>
                </a:lnTo>
                <a:lnTo>
                  <a:pt x="17860" y="303609"/>
                </a:lnTo>
                <a:lnTo>
                  <a:pt x="17860" y="330398"/>
                </a:lnTo>
                <a:lnTo>
                  <a:pt x="17860" y="357187"/>
                </a:lnTo>
                <a:lnTo>
                  <a:pt x="17860" y="375047"/>
                </a:lnTo>
                <a:lnTo>
                  <a:pt x="17860" y="392906"/>
                </a:lnTo>
                <a:lnTo>
                  <a:pt x="17860" y="410765"/>
                </a:lnTo>
                <a:lnTo>
                  <a:pt x="17860" y="419695"/>
                </a:lnTo>
                <a:lnTo>
                  <a:pt x="17860" y="419695"/>
                </a:lnTo>
                <a:lnTo>
                  <a:pt x="17860" y="419695"/>
                </a:lnTo>
                <a:lnTo>
                  <a:pt x="17860" y="419695"/>
                </a:lnTo>
                <a:lnTo>
                  <a:pt x="17860" y="401836"/>
                </a:lnTo>
                <a:lnTo>
                  <a:pt x="17860" y="392906"/>
                </a:lnTo>
                <a:lnTo>
                  <a:pt x="8930" y="366117"/>
                </a:lnTo>
                <a:lnTo>
                  <a:pt x="8930" y="339328"/>
                </a:lnTo>
                <a:lnTo>
                  <a:pt x="0" y="312539"/>
                </a:lnTo>
                <a:lnTo>
                  <a:pt x="0" y="276820"/>
                </a:lnTo>
                <a:lnTo>
                  <a:pt x="8930" y="241101"/>
                </a:lnTo>
                <a:lnTo>
                  <a:pt x="8930" y="205383"/>
                </a:lnTo>
                <a:lnTo>
                  <a:pt x="17860" y="178594"/>
                </a:lnTo>
                <a:lnTo>
                  <a:pt x="26789" y="142875"/>
                </a:lnTo>
                <a:lnTo>
                  <a:pt x="44649" y="107156"/>
                </a:lnTo>
                <a:lnTo>
                  <a:pt x="62508" y="80367"/>
                </a:lnTo>
                <a:lnTo>
                  <a:pt x="89297" y="53578"/>
                </a:lnTo>
                <a:lnTo>
                  <a:pt x="116086" y="35719"/>
                </a:lnTo>
                <a:lnTo>
                  <a:pt x="142875" y="17859"/>
                </a:lnTo>
                <a:lnTo>
                  <a:pt x="169664" y="8929"/>
                </a:lnTo>
                <a:lnTo>
                  <a:pt x="196453" y="0"/>
                </a:lnTo>
                <a:lnTo>
                  <a:pt x="223242" y="8929"/>
                </a:lnTo>
                <a:lnTo>
                  <a:pt x="241102" y="17859"/>
                </a:lnTo>
                <a:lnTo>
                  <a:pt x="258961" y="26789"/>
                </a:lnTo>
                <a:lnTo>
                  <a:pt x="267891" y="44648"/>
                </a:lnTo>
                <a:lnTo>
                  <a:pt x="276821" y="71437"/>
                </a:lnTo>
                <a:lnTo>
                  <a:pt x="267891" y="89297"/>
                </a:lnTo>
                <a:lnTo>
                  <a:pt x="267891" y="107156"/>
                </a:lnTo>
                <a:lnTo>
                  <a:pt x="250032" y="125015"/>
                </a:lnTo>
                <a:lnTo>
                  <a:pt x="232172" y="142875"/>
                </a:lnTo>
                <a:lnTo>
                  <a:pt x="214313" y="160734"/>
                </a:lnTo>
                <a:lnTo>
                  <a:pt x="187524" y="169664"/>
                </a:lnTo>
                <a:lnTo>
                  <a:pt x="160735" y="178594"/>
                </a:lnTo>
                <a:lnTo>
                  <a:pt x="142875" y="178594"/>
                </a:lnTo>
                <a:lnTo>
                  <a:pt x="125016" y="178594"/>
                </a:lnTo>
                <a:lnTo>
                  <a:pt x="116086" y="178594"/>
                </a:lnTo>
                <a:lnTo>
                  <a:pt x="116086" y="178594"/>
                </a:lnTo>
                <a:lnTo>
                  <a:pt x="107157" y="169664"/>
                </a:lnTo>
                <a:lnTo>
                  <a:pt x="116086" y="169664"/>
                </a:lnTo>
                <a:lnTo>
                  <a:pt x="125016" y="160734"/>
                </a:lnTo>
                <a:lnTo>
                  <a:pt x="142875" y="160734"/>
                </a:lnTo>
                <a:lnTo>
                  <a:pt x="160735" y="160734"/>
                </a:lnTo>
                <a:lnTo>
                  <a:pt x="187524" y="169664"/>
                </a:lnTo>
                <a:lnTo>
                  <a:pt x="214313" y="178594"/>
                </a:lnTo>
                <a:lnTo>
                  <a:pt x="241102" y="187523"/>
                </a:lnTo>
                <a:lnTo>
                  <a:pt x="258961" y="205383"/>
                </a:lnTo>
                <a:lnTo>
                  <a:pt x="267891" y="223242"/>
                </a:lnTo>
                <a:lnTo>
                  <a:pt x="285750" y="241101"/>
                </a:lnTo>
                <a:lnTo>
                  <a:pt x="285750" y="258961"/>
                </a:lnTo>
                <a:lnTo>
                  <a:pt x="285750" y="285750"/>
                </a:lnTo>
                <a:lnTo>
                  <a:pt x="276821" y="303609"/>
                </a:lnTo>
                <a:lnTo>
                  <a:pt x="267891" y="321469"/>
                </a:lnTo>
                <a:lnTo>
                  <a:pt x="258961" y="339328"/>
                </a:lnTo>
                <a:lnTo>
                  <a:pt x="241102" y="348258"/>
                </a:lnTo>
                <a:lnTo>
                  <a:pt x="214313" y="357187"/>
                </a:lnTo>
                <a:lnTo>
                  <a:pt x="196453" y="357187"/>
                </a:lnTo>
                <a:lnTo>
                  <a:pt x="178594" y="357187"/>
                </a:lnTo>
                <a:lnTo>
                  <a:pt x="160735" y="348258"/>
                </a:lnTo>
                <a:lnTo>
                  <a:pt x="151805" y="339328"/>
                </a:lnTo>
                <a:lnTo>
                  <a:pt x="133946" y="339328"/>
                </a:lnTo>
                <a:lnTo>
                  <a:pt x="125016" y="330398"/>
                </a:lnTo>
                <a:lnTo>
                  <a:pt x="116086" y="312539"/>
                </a:lnTo>
                <a:lnTo>
                  <a:pt x="107157" y="312539"/>
                </a:lnTo>
                <a:lnTo>
                  <a:pt x="98227" y="294679"/>
                </a:lnTo>
                <a:lnTo>
                  <a:pt x="98227" y="294679"/>
                </a:lnTo>
                <a:lnTo>
                  <a:pt x="98227" y="285750"/>
                </a:lnTo>
                <a:lnTo>
                  <a:pt x="98227" y="28575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43" name="Freeform 8242"/>
          <p:cNvSpPr/>
          <p:nvPr/>
        </p:nvSpPr>
        <p:spPr bwMode="auto">
          <a:xfrm>
            <a:off x="1437680" y="1848445"/>
            <a:ext cx="142876" cy="455415"/>
          </a:xfrm>
          <a:custGeom>
            <a:avLst/>
            <a:gdLst/>
            <a:ahLst/>
            <a:cxnLst/>
            <a:rect l="0" t="0" r="0" b="0"/>
            <a:pathLst>
              <a:path w="142876" h="455415">
                <a:moveTo>
                  <a:pt x="142875" y="0"/>
                </a:moveTo>
                <a:lnTo>
                  <a:pt x="142875" y="0"/>
                </a:lnTo>
                <a:lnTo>
                  <a:pt x="142875" y="17859"/>
                </a:lnTo>
                <a:lnTo>
                  <a:pt x="142875" y="26789"/>
                </a:lnTo>
                <a:lnTo>
                  <a:pt x="142875" y="44649"/>
                </a:lnTo>
                <a:lnTo>
                  <a:pt x="133945" y="71438"/>
                </a:lnTo>
                <a:lnTo>
                  <a:pt x="125015" y="107156"/>
                </a:lnTo>
                <a:lnTo>
                  <a:pt x="116086" y="142875"/>
                </a:lnTo>
                <a:lnTo>
                  <a:pt x="98226" y="178594"/>
                </a:lnTo>
                <a:lnTo>
                  <a:pt x="71437" y="223242"/>
                </a:lnTo>
                <a:lnTo>
                  <a:pt x="62508" y="258961"/>
                </a:lnTo>
                <a:lnTo>
                  <a:pt x="44648" y="294680"/>
                </a:lnTo>
                <a:lnTo>
                  <a:pt x="26789" y="330399"/>
                </a:lnTo>
                <a:lnTo>
                  <a:pt x="26789" y="366117"/>
                </a:lnTo>
                <a:lnTo>
                  <a:pt x="17859" y="392906"/>
                </a:lnTo>
                <a:lnTo>
                  <a:pt x="8929" y="419695"/>
                </a:lnTo>
                <a:lnTo>
                  <a:pt x="0" y="437555"/>
                </a:lnTo>
                <a:lnTo>
                  <a:pt x="0" y="446484"/>
                </a:lnTo>
                <a:lnTo>
                  <a:pt x="0" y="455414"/>
                </a:lnTo>
                <a:lnTo>
                  <a:pt x="0" y="45541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44" name="Freeform 8243"/>
          <p:cNvSpPr/>
          <p:nvPr/>
        </p:nvSpPr>
        <p:spPr bwMode="auto">
          <a:xfrm>
            <a:off x="1535906" y="1830586"/>
            <a:ext cx="303611" cy="473274"/>
          </a:xfrm>
          <a:custGeom>
            <a:avLst/>
            <a:gdLst/>
            <a:ahLst/>
            <a:cxnLst/>
            <a:rect l="0" t="0" r="0" b="0"/>
            <a:pathLst>
              <a:path w="303611" h="473274">
                <a:moveTo>
                  <a:pt x="214313" y="0"/>
                </a:moveTo>
                <a:lnTo>
                  <a:pt x="214313" y="8929"/>
                </a:lnTo>
                <a:lnTo>
                  <a:pt x="214313" y="17859"/>
                </a:lnTo>
                <a:lnTo>
                  <a:pt x="205383" y="26789"/>
                </a:lnTo>
                <a:lnTo>
                  <a:pt x="205383" y="44648"/>
                </a:lnTo>
                <a:lnTo>
                  <a:pt x="187524" y="71437"/>
                </a:lnTo>
                <a:lnTo>
                  <a:pt x="178594" y="107156"/>
                </a:lnTo>
                <a:lnTo>
                  <a:pt x="160735" y="142875"/>
                </a:lnTo>
                <a:lnTo>
                  <a:pt x="133946" y="178593"/>
                </a:lnTo>
                <a:lnTo>
                  <a:pt x="116086" y="214312"/>
                </a:lnTo>
                <a:lnTo>
                  <a:pt x="89297" y="258961"/>
                </a:lnTo>
                <a:lnTo>
                  <a:pt x="62508" y="294679"/>
                </a:lnTo>
                <a:lnTo>
                  <a:pt x="44649" y="330398"/>
                </a:lnTo>
                <a:lnTo>
                  <a:pt x="26789" y="366117"/>
                </a:lnTo>
                <a:lnTo>
                  <a:pt x="8930" y="392906"/>
                </a:lnTo>
                <a:lnTo>
                  <a:pt x="0" y="419695"/>
                </a:lnTo>
                <a:lnTo>
                  <a:pt x="0" y="437554"/>
                </a:lnTo>
                <a:lnTo>
                  <a:pt x="0" y="455414"/>
                </a:lnTo>
                <a:lnTo>
                  <a:pt x="17860" y="464343"/>
                </a:lnTo>
                <a:lnTo>
                  <a:pt x="35719" y="473273"/>
                </a:lnTo>
                <a:lnTo>
                  <a:pt x="62508" y="473273"/>
                </a:lnTo>
                <a:lnTo>
                  <a:pt x="89297" y="473273"/>
                </a:lnTo>
                <a:lnTo>
                  <a:pt x="116086" y="473273"/>
                </a:lnTo>
                <a:lnTo>
                  <a:pt x="151805" y="464343"/>
                </a:lnTo>
                <a:lnTo>
                  <a:pt x="178594" y="455414"/>
                </a:lnTo>
                <a:lnTo>
                  <a:pt x="214313" y="446484"/>
                </a:lnTo>
                <a:lnTo>
                  <a:pt x="232172" y="446484"/>
                </a:lnTo>
                <a:lnTo>
                  <a:pt x="258961" y="437554"/>
                </a:lnTo>
                <a:lnTo>
                  <a:pt x="276821" y="428625"/>
                </a:lnTo>
                <a:lnTo>
                  <a:pt x="294680" y="428625"/>
                </a:lnTo>
                <a:lnTo>
                  <a:pt x="303610" y="428625"/>
                </a:lnTo>
                <a:lnTo>
                  <a:pt x="303610" y="428625"/>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45" name="Freeform 8244"/>
          <p:cNvSpPr/>
          <p:nvPr/>
        </p:nvSpPr>
        <p:spPr bwMode="auto">
          <a:xfrm>
            <a:off x="1928813" y="1884164"/>
            <a:ext cx="80368" cy="401837"/>
          </a:xfrm>
          <a:custGeom>
            <a:avLst/>
            <a:gdLst/>
            <a:ahLst/>
            <a:cxnLst/>
            <a:rect l="0" t="0" r="0" b="0"/>
            <a:pathLst>
              <a:path w="80368" h="401837">
                <a:moveTo>
                  <a:pt x="80367" y="0"/>
                </a:moveTo>
                <a:lnTo>
                  <a:pt x="80367" y="0"/>
                </a:lnTo>
                <a:lnTo>
                  <a:pt x="80367" y="17859"/>
                </a:lnTo>
                <a:lnTo>
                  <a:pt x="80367" y="26789"/>
                </a:lnTo>
                <a:lnTo>
                  <a:pt x="71437" y="53578"/>
                </a:lnTo>
                <a:lnTo>
                  <a:pt x="62507" y="80367"/>
                </a:lnTo>
                <a:lnTo>
                  <a:pt x="62507" y="116086"/>
                </a:lnTo>
                <a:lnTo>
                  <a:pt x="53578" y="151805"/>
                </a:lnTo>
                <a:lnTo>
                  <a:pt x="44648" y="196453"/>
                </a:lnTo>
                <a:lnTo>
                  <a:pt x="26789" y="232172"/>
                </a:lnTo>
                <a:lnTo>
                  <a:pt x="17859" y="267890"/>
                </a:lnTo>
                <a:lnTo>
                  <a:pt x="8929" y="303609"/>
                </a:lnTo>
                <a:lnTo>
                  <a:pt x="0" y="330398"/>
                </a:lnTo>
                <a:lnTo>
                  <a:pt x="0" y="357187"/>
                </a:lnTo>
                <a:lnTo>
                  <a:pt x="0" y="375047"/>
                </a:lnTo>
                <a:lnTo>
                  <a:pt x="0" y="392906"/>
                </a:lnTo>
                <a:lnTo>
                  <a:pt x="0" y="401836"/>
                </a:lnTo>
                <a:lnTo>
                  <a:pt x="0" y="401836"/>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46" name="Freeform 8245"/>
          <p:cNvSpPr/>
          <p:nvPr/>
        </p:nvSpPr>
        <p:spPr bwMode="auto">
          <a:xfrm>
            <a:off x="2107406" y="1884164"/>
            <a:ext cx="196454" cy="294681"/>
          </a:xfrm>
          <a:custGeom>
            <a:avLst/>
            <a:gdLst/>
            <a:ahLst/>
            <a:cxnLst/>
            <a:rect l="0" t="0" r="0" b="0"/>
            <a:pathLst>
              <a:path w="196454" h="294681">
                <a:moveTo>
                  <a:pt x="0" y="35719"/>
                </a:moveTo>
                <a:lnTo>
                  <a:pt x="0" y="26789"/>
                </a:lnTo>
                <a:lnTo>
                  <a:pt x="17860" y="26789"/>
                </a:lnTo>
                <a:lnTo>
                  <a:pt x="26789" y="26789"/>
                </a:lnTo>
                <a:lnTo>
                  <a:pt x="44649" y="26789"/>
                </a:lnTo>
                <a:lnTo>
                  <a:pt x="71438" y="17859"/>
                </a:lnTo>
                <a:lnTo>
                  <a:pt x="98227" y="8930"/>
                </a:lnTo>
                <a:lnTo>
                  <a:pt x="125016" y="8930"/>
                </a:lnTo>
                <a:lnTo>
                  <a:pt x="151805" y="0"/>
                </a:lnTo>
                <a:lnTo>
                  <a:pt x="169664" y="0"/>
                </a:lnTo>
                <a:lnTo>
                  <a:pt x="178594" y="0"/>
                </a:lnTo>
                <a:lnTo>
                  <a:pt x="187524" y="0"/>
                </a:lnTo>
                <a:lnTo>
                  <a:pt x="196453" y="8930"/>
                </a:lnTo>
                <a:lnTo>
                  <a:pt x="196453" y="17859"/>
                </a:lnTo>
                <a:lnTo>
                  <a:pt x="196453" y="26789"/>
                </a:lnTo>
                <a:lnTo>
                  <a:pt x="178594" y="44648"/>
                </a:lnTo>
                <a:lnTo>
                  <a:pt x="160735" y="62508"/>
                </a:lnTo>
                <a:lnTo>
                  <a:pt x="142875" y="89297"/>
                </a:lnTo>
                <a:lnTo>
                  <a:pt x="125016" y="116086"/>
                </a:lnTo>
                <a:lnTo>
                  <a:pt x="107157" y="142875"/>
                </a:lnTo>
                <a:lnTo>
                  <a:pt x="89297" y="169664"/>
                </a:lnTo>
                <a:lnTo>
                  <a:pt x="71438" y="196453"/>
                </a:lnTo>
                <a:lnTo>
                  <a:pt x="62508" y="223242"/>
                </a:lnTo>
                <a:lnTo>
                  <a:pt x="53578" y="241101"/>
                </a:lnTo>
                <a:lnTo>
                  <a:pt x="53578" y="258961"/>
                </a:lnTo>
                <a:lnTo>
                  <a:pt x="53578" y="276820"/>
                </a:lnTo>
                <a:lnTo>
                  <a:pt x="53578" y="285750"/>
                </a:lnTo>
                <a:lnTo>
                  <a:pt x="53578" y="294680"/>
                </a:lnTo>
                <a:lnTo>
                  <a:pt x="53578" y="29468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247" name="Freeform 8246"/>
          <p:cNvSpPr/>
          <p:nvPr/>
        </p:nvSpPr>
        <p:spPr bwMode="auto">
          <a:xfrm>
            <a:off x="2339578" y="1848445"/>
            <a:ext cx="276821" cy="508993"/>
          </a:xfrm>
          <a:custGeom>
            <a:avLst/>
            <a:gdLst/>
            <a:ahLst/>
            <a:cxnLst/>
            <a:rect l="0" t="0" r="0" b="0"/>
            <a:pathLst>
              <a:path w="276821" h="508993">
                <a:moveTo>
                  <a:pt x="80367" y="8930"/>
                </a:moveTo>
                <a:lnTo>
                  <a:pt x="89297" y="17859"/>
                </a:lnTo>
                <a:lnTo>
                  <a:pt x="89297" y="35719"/>
                </a:lnTo>
                <a:lnTo>
                  <a:pt x="89297" y="35719"/>
                </a:lnTo>
                <a:lnTo>
                  <a:pt x="98227" y="62508"/>
                </a:lnTo>
                <a:lnTo>
                  <a:pt x="98227" y="80367"/>
                </a:lnTo>
                <a:lnTo>
                  <a:pt x="107156" y="98227"/>
                </a:lnTo>
                <a:lnTo>
                  <a:pt x="116086" y="107156"/>
                </a:lnTo>
                <a:lnTo>
                  <a:pt x="125016" y="116086"/>
                </a:lnTo>
                <a:lnTo>
                  <a:pt x="133945" y="125016"/>
                </a:lnTo>
                <a:lnTo>
                  <a:pt x="151805" y="125016"/>
                </a:lnTo>
                <a:lnTo>
                  <a:pt x="160735" y="116086"/>
                </a:lnTo>
                <a:lnTo>
                  <a:pt x="178594" y="107156"/>
                </a:lnTo>
                <a:lnTo>
                  <a:pt x="196453" y="98227"/>
                </a:lnTo>
                <a:lnTo>
                  <a:pt x="214313" y="71438"/>
                </a:lnTo>
                <a:lnTo>
                  <a:pt x="232172" y="53578"/>
                </a:lnTo>
                <a:lnTo>
                  <a:pt x="250031" y="26789"/>
                </a:lnTo>
                <a:lnTo>
                  <a:pt x="267891" y="17859"/>
                </a:lnTo>
                <a:lnTo>
                  <a:pt x="276820" y="0"/>
                </a:lnTo>
                <a:lnTo>
                  <a:pt x="276820" y="0"/>
                </a:lnTo>
                <a:lnTo>
                  <a:pt x="276820" y="0"/>
                </a:lnTo>
                <a:lnTo>
                  <a:pt x="276820" y="0"/>
                </a:lnTo>
                <a:lnTo>
                  <a:pt x="276820" y="8930"/>
                </a:lnTo>
                <a:lnTo>
                  <a:pt x="258961" y="26789"/>
                </a:lnTo>
                <a:lnTo>
                  <a:pt x="250031" y="53578"/>
                </a:lnTo>
                <a:lnTo>
                  <a:pt x="241102" y="80367"/>
                </a:lnTo>
                <a:lnTo>
                  <a:pt x="223242" y="116086"/>
                </a:lnTo>
                <a:lnTo>
                  <a:pt x="205383" y="151805"/>
                </a:lnTo>
                <a:lnTo>
                  <a:pt x="187524" y="187524"/>
                </a:lnTo>
                <a:lnTo>
                  <a:pt x="169664" y="223242"/>
                </a:lnTo>
                <a:lnTo>
                  <a:pt x="151805" y="258961"/>
                </a:lnTo>
                <a:lnTo>
                  <a:pt x="125016" y="294680"/>
                </a:lnTo>
                <a:lnTo>
                  <a:pt x="107156" y="330399"/>
                </a:lnTo>
                <a:lnTo>
                  <a:pt x="80367" y="366117"/>
                </a:lnTo>
                <a:lnTo>
                  <a:pt x="62508" y="401836"/>
                </a:lnTo>
                <a:lnTo>
                  <a:pt x="44649" y="428625"/>
                </a:lnTo>
                <a:lnTo>
                  <a:pt x="26789" y="455414"/>
                </a:lnTo>
                <a:lnTo>
                  <a:pt x="17860" y="473274"/>
                </a:lnTo>
                <a:lnTo>
                  <a:pt x="17860" y="491133"/>
                </a:lnTo>
                <a:lnTo>
                  <a:pt x="8930" y="500063"/>
                </a:lnTo>
                <a:lnTo>
                  <a:pt x="8930" y="500063"/>
                </a:lnTo>
                <a:lnTo>
                  <a:pt x="0" y="508992"/>
                </a:lnTo>
                <a:lnTo>
                  <a:pt x="0" y="508992"/>
                </a:lnTo>
                <a:lnTo>
                  <a:pt x="0" y="508992"/>
                </a:lnTo>
                <a:lnTo>
                  <a:pt x="0" y="508992"/>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Tree>
    <p:extLst>
      <p:ext uri="{BB962C8B-B14F-4D97-AF65-F5344CB8AC3E}">
        <p14:creationId xmlns:p14="http://schemas.microsoft.com/office/powerpoint/2010/main" val="868017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9">
                                            <p:txEl>
                                              <p:pRg st="4" end="4"/>
                                            </p:txEl>
                                          </p:spTgt>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8199">
                                            <p:txEl>
                                              <p:pRg st="5" end="5"/>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199">
                                            <p:txEl>
                                              <p:pRg st="6" end="6"/>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199">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199">
                                            <p:txEl>
                                              <p:pRg st="8" end="8"/>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199">
                                            <p:txEl>
                                              <p:pRg st="9" end="9"/>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199">
                                            <p:txEl>
                                              <p:pRg st="10" end="10"/>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199">
                                            <p:txEl>
                                              <p:pRg st="11" end="11"/>
                                            </p:txEl>
                                          </p:spTgt>
                                        </p:tgtEl>
                                        <p:attrNameLst>
                                          <p:attrName>style.visibility</p:attrName>
                                        </p:attrNameLst>
                                      </p:cBhvr>
                                      <p:to>
                                        <p:strVal val="visible"/>
                                      </p:to>
                                    </p:set>
                                  </p:childTnLst>
                                </p:cTn>
                              </p:par>
                              <p:par>
                                <p:cTn id="44" presetID="53" presetClass="entr" presetSubtype="0" fill="hold" nodeType="withEffect">
                                  <p:stCondLst>
                                    <p:cond delay="0"/>
                                  </p:stCondLst>
                                  <p:childTnLst>
                                    <p:set>
                                      <p:cBhvr>
                                        <p:cTn id="45" dur="1" fill="hold">
                                          <p:stCondLst>
                                            <p:cond delay="0"/>
                                          </p:stCondLst>
                                        </p:cTn>
                                        <p:tgtEl>
                                          <p:spTgt spid="8216"/>
                                        </p:tgtEl>
                                        <p:attrNameLst>
                                          <p:attrName>style.visibility</p:attrName>
                                        </p:attrNameLst>
                                      </p:cBhvr>
                                      <p:to>
                                        <p:strVal val="visible"/>
                                      </p:to>
                                    </p:set>
                                    <p:anim calcmode="lin" valueType="num">
                                      <p:cBhvr>
                                        <p:cTn id="46" dur="500" fill="hold"/>
                                        <p:tgtEl>
                                          <p:spTgt spid="8216"/>
                                        </p:tgtEl>
                                        <p:attrNameLst>
                                          <p:attrName>ppt_w</p:attrName>
                                        </p:attrNameLst>
                                      </p:cBhvr>
                                      <p:tavLst>
                                        <p:tav tm="0">
                                          <p:val>
                                            <p:fltVal val="0"/>
                                          </p:val>
                                        </p:tav>
                                        <p:tav tm="100000">
                                          <p:val>
                                            <p:strVal val="#ppt_w"/>
                                          </p:val>
                                        </p:tav>
                                      </p:tavLst>
                                    </p:anim>
                                    <p:anim calcmode="lin" valueType="num">
                                      <p:cBhvr>
                                        <p:cTn id="47" dur="500" fill="hold"/>
                                        <p:tgtEl>
                                          <p:spTgt spid="8216"/>
                                        </p:tgtEl>
                                        <p:attrNameLst>
                                          <p:attrName>ppt_h</p:attrName>
                                        </p:attrNameLst>
                                      </p:cBhvr>
                                      <p:tavLst>
                                        <p:tav tm="0">
                                          <p:val>
                                            <p:fltVal val="0"/>
                                          </p:val>
                                        </p:tav>
                                        <p:tav tm="100000">
                                          <p:val>
                                            <p:strVal val="#ppt_h"/>
                                          </p:val>
                                        </p:tav>
                                      </p:tavLst>
                                    </p:anim>
                                    <p:animEffect transition="in" filter="fade">
                                      <p:cBhvr>
                                        <p:cTn id="48" dur="500"/>
                                        <p:tgtEl>
                                          <p:spTgt spid="8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4450" y="419100"/>
            <a:ext cx="7772400" cy="568325"/>
          </a:xfrm>
        </p:spPr>
        <p:txBody>
          <a:bodyPr/>
          <a:lstStyle/>
          <a:p>
            <a:r>
              <a:rPr lang="en-GB"/>
              <a:t>The Parts of A T, P &amp; L Account</a:t>
            </a:r>
          </a:p>
        </p:txBody>
      </p:sp>
      <p:sp>
        <p:nvSpPr>
          <p:cNvPr id="123907" name="Rectangle 3"/>
          <p:cNvSpPr>
            <a:spLocks noGrp="1" noChangeArrowheads="1"/>
          </p:cNvSpPr>
          <p:nvPr>
            <p:ph type="body" sz="half" idx="1"/>
          </p:nvPr>
        </p:nvSpPr>
        <p:spPr>
          <a:xfrm>
            <a:off x="576263" y="1211263"/>
            <a:ext cx="8177212" cy="1647825"/>
          </a:xfrm>
        </p:spPr>
        <p:txBody>
          <a:bodyPr/>
          <a:lstStyle/>
          <a:p>
            <a:pPr marL="280988" indent="-280988"/>
            <a:r>
              <a:rPr lang="en-GB"/>
              <a:t>The document is made up of 2 sections which must be completed in turn:</a:t>
            </a:r>
            <a:endParaRPr lang="en-GB" u="sng"/>
          </a:p>
          <a:p>
            <a:pPr marL="280988" indent="-280988"/>
            <a:endParaRPr lang="en-GB"/>
          </a:p>
        </p:txBody>
      </p:sp>
      <p:sp>
        <p:nvSpPr>
          <p:cNvPr id="123908" name="Text Box 4"/>
          <p:cNvSpPr txBox="1">
            <a:spLocks noChangeArrowheads="1"/>
          </p:cNvSpPr>
          <p:nvPr/>
        </p:nvSpPr>
        <p:spPr bwMode="auto">
          <a:xfrm>
            <a:off x="952500" y="2184400"/>
            <a:ext cx="3254375" cy="2092325"/>
          </a:xfrm>
          <a:prstGeom prst="rect">
            <a:avLst/>
          </a:prstGeom>
          <a:solidFill>
            <a:srgbClr val="FFFF99"/>
          </a:solidFill>
          <a:ln w="19050">
            <a:solidFill>
              <a:schemeClr val="accent2"/>
            </a:solidFill>
            <a:miter lim="800000"/>
            <a:headEnd type="none" w="sm" len="sm"/>
            <a:tailEnd type="none" w="sm" len="sm"/>
          </a:ln>
          <a:effectLst>
            <a:outerShdw dist="107763" dir="18900000" algn="ctr" rotWithShape="0">
              <a:schemeClr val="bg2">
                <a:alpha val="50000"/>
              </a:schemeClr>
            </a:outerShdw>
          </a:effectLst>
        </p:spPr>
        <p:txBody>
          <a:bodyPr>
            <a:spAutoFit/>
          </a:bodyPr>
          <a:lstStyle/>
          <a:p>
            <a:pPr algn="ctr" eaLnBrk="0" fontAlgn="base" hangingPunct="0">
              <a:spcBef>
                <a:spcPct val="50000"/>
              </a:spcBef>
              <a:spcAft>
                <a:spcPct val="0"/>
              </a:spcAft>
            </a:pPr>
            <a:r>
              <a:rPr lang="en-GB" sz="2000" b="1">
                <a:solidFill>
                  <a:srgbClr val="FF0000"/>
                </a:solidFill>
                <a:latin typeface="Tempus Sans ITC" pitchFamily="82" charset="0"/>
              </a:rPr>
              <a:t>The Trading Account</a:t>
            </a:r>
          </a:p>
          <a:p>
            <a:pPr algn="ctr" eaLnBrk="0" fontAlgn="base" hangingPunct="0">
              <a:spcBef>
                <a:spcPct val="50000"/>
              </a:spcBef>
              <a:spcAft>
                <a:spcPct val="0"/>
              </a:spcAft>
            </a:pPr>
            <a:r>
              <a:rPr lang="en-GB" sz="2000">
                <a:solidFill>
                  <a:srgbClr val="000000"/>
                </a:solidFill>
                <a:latin typeface="Tempus Sans ITC" pitchFamily="82" charset="0"/>
              </a:rPr>
              <a:t>This calculates </a:t>
            </a:r>
            <a:r>
              <a:rPr lang="en-GB" sz="2000" b="1">
                <a:solidFill>
                  <a:srgbClr val="3333CC"/>
                </a:solidFill>
                <a:latin typeface="Tempus Sans ITC" pitchFamily="82" charset="0"/>
              </a:rPr>
              <a:t>gross profit</a:t>
            </a:r>
            <a:r>
              <a:rPr lang="en-GB" sz="2000">
                <a:solidFill>
                  <a:srgbClr val="000000"/>
                </a:solidFill>
                <a:latin typeface="Tempus Sans ITC" pitchFamily="82" charset="0"/>
              </a:rPr>
              <a:t>. It takes the direct costs of production away from the sales revenue</a:t>
            </a:r>
            <a:r>
              <a:rPr lang="en-GB" sz="2400">
                <a:solidFill>
                  <a:srgbClr val="000000"/>
                </a:solidFill>
                <a:latin typeface="Tempus Sans ITC" pitchFamily="82" charset="0"/>
              </a:rPr>
              <a:t> </a:t>
            </a:r>
          </a:p>
        </p:txBody>
      </p:sp>
      <p:sp>
        <p:nvSpPr>
          <p:cNvPr id="123909" name="AutoShape 5"/>
          <p:cNvSpPr>
            <a:spLocks noChangeArrowheads="1"/>
          </p:cNvSpPr>
          <p:nvPr/>
        </p:nvSpPr>
        <p:spPr bwMode="auto">
          <a:xfrm rot="1717766">
            <a:off x="2711450" y="4759325"/>
            <a:ext cx="2392363" cy="1911350"/>
          </a:xfrm>
          <a:prstGeom prst="curvedUpArrow">
            <a:avLst>
              <a:gd name="adj1" fmla="val 20056"/>
              <a:gd name="adj2" fmla="val 50907"/>
              <a:gd name="adj3" fmla="val 3333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3910" name="Text Box 6"/>
          <p:cNvSpPr txBox="1">
            <a:spLocks noChangeArrowheads="1"/>
          </p:cNvSpPr>
          <p:nvPr/>
        </p:nvSpPr>
        <p:spPr bwMode="auto">
          <a:xfrm>
            <a:off x="5194300" y="3662363"/>
            <a:ext cx="3189288" cy="2397125"/>
          </a:xfrm>
          <a:prstGeom prst="rect">
            <a:avLst/>
          </a:prstGeom>
          <a:solidFill>
            <a:srgbClr val="FFFF99"/>
          </a:solidFill>
          <a:ln w="19050">
            <a:solidFill>
              <a:schemeClr val="accent2"/>
            </a:solidFill>
            <a:miter lim="800000"/>
            <a:headEnd type="none" w="sm" len="sm"/>
            <a:tailEnd type="none" w="sm" len="sm"/>
          </a:ln>
          <a:effectLst>
            <a:outerShdw dist="107763" dir="18900000" algn="ctr" rotWithShape="0">
              <a:schemeClr val="bg2">
                <a:alpha val="50000"/>
              </a:schemeClr>
            </a:outerShdw>
          </a:effectLst>
        </p:spPr>
        <p:txBody>
          <a:bodyPr>
            <a:spAutoFit/>
          </a:bodyPr>
          <a:lstStyle/>
          <a:p>
            <a:pPr algn="ctr" eaLnBrk="0" fontAlgn="base" hangingPunct="0">
              <a:spcBef>
                <a:spcPct val="50000"/>
              </a:spcBef>
              <a:spcAft>
                <a:spcPct val="0"/>
              </a:spcAft>
            </a:pPr>
            <a:r>
              <a:rPr lang="en-GB" sz="2000" b="1">
                <a:solidFill>
                  <a:srgbClr val="FF0000"/>
                </a:solidFill>
                <a:latin typeface="Tempus Sans ITC" pitchFamily="82" charset="0"/>
              </a:rPr>
              <a:t>The Profit &amp; Loss Account</a:t>
            </a:r>
          </a:p>
          <a:p>
            <a:pPr algn="ctr" eaLnBrk="0" fontAlgn="base" hangingPunct="0">
              <a:spcBef>
                <a:spcPct val="50000"/>
              </a:spcBef>
              <a:spcAft>
                <a:spcPct val="0"/>
              </a:spcAft>
            </a:pPr>
            <a:r>
              <a:rPr lang="en-GB" sz="2000">
                <a:solidFill>
                  <a:srgbClr val="000000"/>
                </a:solidFill>
                <a:latin typeface="Tempus Sans ITC" pitchFamily="82" charset="0"/>
              </a:rPr>
              <a:t>This takes the expenses (indirect costs) away from the gross profit to calculate </a:t>
            </a:r>
            <a:r>
              <a:rPr lang="en-GB" sz="2000" b="1">
                <a:solidFill>
                  <a:srgbClr val="3333CC"/>
                </a:solidFill>
                <a:latin typeface="Tempus Sans ITC" pitchFamily="82" charset="0"/>
              </a:rPr>
              <a:t>operating profit</a:t>
            </a:r>
          </a:p>
        </p:txBody>
      </p:sp>
      <p:sp>
        <p:nvSpPr>
          <p:cNvPr id="2" name="Freeform 1"/>
          <p:cNvSpPr/>
          <p:nvPr/>
        </p:nvSpPr>
        <p:spPr bwMode="auto">
          <a:xfrm>
            <a:off x="205383" y="4357687"/>
            <a:ext cx="160735" cy="250032"/>
          </a:xfrm>
          <a:custGeom>
            <a:avLst/>
            <a:gdLst/>
            <a:ahLst/>
            <a:cxnLst/>
            <a:rect l="0" t="0" r="0" b="0"/>
            <a:pathLst>
              <a:path w="160735" h="250032">
                <a:moveTo>
                  <a:pt x="44648" y="8930"/>
                </a:moveTo>
                <a:lnTo>
                  <a:pt x="53578" y="8930"/>
                </a:lnTo>
                <a:lnTo>
                  <a:pt x="53578" y="8930"/>
                </a:lnTo>
                <a:lnTo>
                  <a:pt x="62508" y="8930"/>
                </a:lnTo>
                <a:lnTo>
                  <a:pt x="71437" y="0"/>
                </a:lnTo>
                <a:lnTo>
                  <a:pt x="89297" y="0"/>
                </a:lnTo>
                <a:lnTo>
                  <a:pt x="107156" y="8930"/>
                </a:lnTo>
                <a:lnTo>
                  <a:pt x="125016" y="8930"/>
                </a:lnTo>
                <a:lnTo>
                  <a:pt x="133945" y="17859"/>
                </a:lnTo>
                <a:lnTo>
                  <a:pt x="142875" y="26789"/>
                </a:lnTo>
                <a:lnTo>
                  <a:pt x="151805" y="35719"/>
                </a:lnTo>
                <a:lnTo>
                  <a:pt x="151805" y="44649"/>
                </a:lnTo>
                <a:lnTo>
                  <a:pt x="142875" y="53578"/>
                </a:lnTo>
                <a:lnTo>
                  <a:pt x="133945" y="71438"/>
                </a:lnTo>
                <a:lnTo>
                  <a:pt x="125016" y="80367"/>
                </a:lnTo>
                <a:lnTo>
                  <a:pt x="107156" y="89297"/>
                </a:lnTo>
                <a:lnTo>
                  <a:pt x="98226" y="98227"/>
                </a:lnTo>
                <a:lnTo>
                  <a:pt x="80367" y="107156"/>
                </a:lnTo>
                <a:lnTo>
                  <a:pt x="71437" y="116086"/>
                </a:lnTo>
                <a:lnTo>
                  <a:pt x="62508" y="116086"/>
                </a:lnTo>
                <a:lnTo>
                  <a:pt x="53578" y="125016"/>
                </a:lnTo>
                <a:lnTo>
                  <a:pt x="53578" y="125016"/>
                </a:lnTo>
                <a:lnTo>
                  <a:pt x="53578" y="125016"/>
                </a:lnTo>
                <a:lnTo>
                  <a:pt x="62508" y="133945"/>
                </a:lnTo>
                <a:lnTo>
                  <a:pt x="71437" y="133945"/>
                </a:lnTo>
                <a:lnTo>
                  <a:pt x="89297" y="133945"/>
                </a:lnTo>
                <a:lnTo>
                  <a:pt x="107156" y="142875"/>
                </a:lnTo>
                <a:lnTo>
                  <a:pt x="116086" y="151805"/>
                </a:lnTo>
                <a:lnTo>
                  <a:pt x="133945" y="160734"/>
                </a:lnTo>
                <a:lnTo>
                  <a:pt x="142875" y="169664"/>
                </a:lnTo>
                <a:lnTo>
                  <a:pt x="151805" y="178594"/>
                </a:lnTo>
                <a:lnTo>
                  <a:pt x="151805" y="187524"/>
                </a:lnTo>
                <a:lnTo>
                  <a:pt x="160734" y="196453"/>
                </a:lnTo>
                <a:lnTo>
                  <a:pt x="160734" y="205383"/>
                </a:lnTo>
                <a:lnTo>
                  <a:pt x="151805" y="214313"/>
                </a:lnTo>
                <a:lnTo>
                  <a:pt x="142875" y="223242"/>
                </a:lnTo>
                <a:lnTo>
                  <a:pt x="133945" y="232172"/>
                </a:lnTo>
                <a:lnTo>
                  <a:pt x="125016" y="241102"/>
                </a:lnTo>
                <a:lnTo>
                  <a:pt x="107156" y="250031"/>
                </a:lnTo>
                <a:lnTo>
                  <a:pt x="98226" y="250031"/>
                </a:lnTo>
                <a:lnTo>
                  <a:pt x="80367" y="250031"/>
                </a:lnTo>
                <a:lnTo>
                  <a:pt x="62508" y="250031"/>
                </a:lnTo>
                <a:lnTo>
                  <a:pt x="53578" y="250031"/>
                </a:lnTo>
                <a:lnTo>
                  <a:pt x="35719" y="250031"/>
                </a:lnTo>
                <a:lnTo>
                  <a:pt x="26789" y="250031"/>
                </a:lnTo>
                <a:lnTo>
                  <a:pt x="8930" y="241102"/>
                </a:lnTo>
                <a:lnTo>
                  <a:pt x="8930" y="232172"/>
                </a:lnTo>
                <a:lnTo>
                  <a:pt x="0" y="223242"/>
                </a:lnTo>
                <a:lnTo>
                  <a:pt x="0" y="223242"/>
                </a:lnTo>
                <a:lnTo>
                  <a:pt x="0" y="214313"/>
                </a:lnTo>
                <a:lnTo>
                  <a:pt x="0" y="214313"/>
                </a:lnTo>
                <a:lnTo>
                  <a:pt x="0" y="21431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 name="Freeform 2"/>
          <p:cNvSpPr/>
          <p:nvPr/>
        </p:nvSpPr>
        <p:spPr bwMode="auto">
          <a:xfrm>
            <a:off x="714375" y="4375546"/>
            <a:ext cx="187525" cy="357189"/>
          </a:xfrm>
          <a:custGeom>
            <a:avLst/>
            <a:gdLst/>
            <a:ahLst/>
            <a:cxnLst/>
            <a:rect l="0" t="0" r="0" b="0"/>
            <a:pathLst>
              <a:path w="187525" h="357189">
                <a:moveTo>
                  <a:pt x="17859" y="196454"/>
                </a:moveTo>
                <a:lnTo>
                  <a:pt x="17859" y="205383"/>
                </a:lnTo>
                <a:lnTo>
                  <a:pt x="17859" y="223243"/>
                </a:lnTo>
                <a:lnTo>
                  <a:pt x="17859" y="232172"/>
                </a:lnTo>
                <a:lnTo>
                  <a:pt x="17859" y="250032"/>
                </a:lnTo>
                <a:lnTo>
                  <a:pt x="8930" y="267891"/>
                </a:lnTo>
                <a:lnTo>
                  <a:pt x="8930" y="276821"/>
                </a:lnTo>
                <a:lnTo>
                  <a:pt x="8930" y="294680"/>
                </a:lnTo>
                <a:lnTo>
                  <a:pt x="0" y="303610"/>
                </a:lnTo>
                <a:lnTo>
                  <a:pt x="8930" y="312540"/>
                </a:lnTo>
                <a:lnTo>
                  <a:pt x="0" y="312540"/>
                </a:lnTo>
                <a:lnTo>
                  <a:pt x="0" y="312540"/>
                </a:lnTo>
                <a:lnTo>
                  <a:pt x="8930" y="312540"/>
                </a:lnTo>
                <a:lnTo>
                  <a:pt x="8930" y="303610"/>
                </a:lnTo>
                <a:lnTo>
                  <a:pt x="8930" y="294680"/>
                </a:lnTo>
                <a:lnTo>
                  <a:pt x="8930" y="276821"/>
                </a:lnTo>
                <a:lnTo>
                  <a:pt x="17859" y="250032"/>
                </a:lnTo>
                <a:lnTo>
                  <a:pt x="17859" y="223243"/>
                </a:lnTo>
                <a:lnTo>
                  <a:pt x="26789" y="196454"/>
                </a:lnTo>
                <a:lnTo>
                  <a:pt x="35719" y="169665"/>
                </a:lnTo>
                <a:lnTo>
                  <a:pt x="44649" y="133946"/>
                </a:lnTo>
                <a:lnTo>
                  <a:pt x="53578" y="107157"/>
                </a:lnTo>
                <a:lnTo>
                  <a:pt x="71438" y="71438"/>
                </a:lnTo>
                <a:lnTo>
                  <a:pt x="80367" y="53579"/>
                </a:lnTo>
                <a:lnTo>
                  <a:pt x="98227" y="26790"/>
                </a:lnTo>
                <a:lnTo>
                  <a:pt x="107156" y="17860"/>
                </a:lnTo>
                <a:lnTo>
                  <a:pt x="125016" y="8930"/>
                </a:lnTo>
                <a:lnTo>
                  <a:pt x="142875" y="0"/>
                </a:lnTo>
                <a:lnTo>
                  <a:pt x="151805" y="8930"/>
                </a:lnTo>
                <a:lnTo>
                  <a:pt x="160734" y="17860"/>
                </a:lnTo>
                <a:lnTo>
                  <a:pt x="169664" y="26790"/>
                </a:lnTo>
                <a:lnTo>
                  <a:pt x="178594" y="53579"/>
                </a:lnTo>
                <a:lnTo>
                  <a:pt x="187524" y="71438"/>
                </a:lnTo>
                <a:lnTo>
                  <a:pt x="187524" y="107157"/>
                </a:lnTo>
                <a:lnTo>
                  <a:pt x="187524" y="133946"/>
                </a:lnTo>
                <a:lnTo>
                  <a:pt x="187524" y="169665"/>
                </a:lnTo>
                <a:lnTo>
                  <a:pt x="187524" y="205383"/>
                </a:lnTo>
                <a:lnTo>
                  <a:pt x="187524" y="232172"/>
                </a:lnTo>
                <a:lnTo>
                  <a:pt x="178594" y="258961"/>
                </a:lnTo>
                <a:lnTo>
                  <a:pt x="178594" y="285750"/>
                </a:lnTo>
                <a:lnTo>
                  <a:pt x="178594" y="312540"/>
                </a:lnTo>
                <a:lnTo>
                  <a:pt x="178594" y="330399"/>
                </a:lnTo>
                <a:lnTo>
                  <a:pt x="187524" y="339329"/>
                </a:lnTo>
                <a:lnTo>
                  <a:pt x="187524" y="348258"/>
                </a:lnTo>
                <a:lnTo>
                  <a:pt x="187524" y="357188"/>
                </a:lnTo>
                <a:lnTo>
                  <a:pt x="187524" y="357188"/>
                </a:lnTo>
                <a:lnTo>
                  <a:pt x="187524" y="35718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 name="Freeform 3"/>
          <p:cNvSpPr/>
          <p:nvPr/>
        </p:nvSpPr>
        <p:spPr bwMode="auto">
          <a:xfrm>
            <a:off x="750094" y="4527351"/>
            <a:ext cx="169665" cy="8931"/>
          </a:xfrm>
          <a:custGeom>
            <a:avLst/>
            <a:gdLst/>
            <a:ahLst/>
            <a:cxnLst/>
            <a:rect l="0" t="0" r="0" b="0"/>
            <a:pathLst>
              <a:path w="169665" h="8931">
                <a:moveTo>
                  <a:pt x="0" y="8930"/>
                </a:moveTo>
                <a:lnTo>
                  <a:pt x="0" y="8930"/>
                </a:lnTo>
                <a:lnTo>
                  <a:pt x="8930" y="8930"/>
                </a:lnTo>
                <a:lnTo>
                  <a:pt x="8930" y="8930"/>
                </a:lnTo>
                <a:lnTo>
                  <a:pt x="26789" y="0"/>
                </a:lnTo>
                <a:lnTo>
                  <a:pt x="44648" y="0"/>
                </a:lnTo>
                <a:lnTo>
                  <a:pt x="71437" y="0"/>
                </a:lnTo>
                <a:lnTo>
                  <a:pt x="98226" y="0"/>
                </a:lnTo>
                <a:lnTo>
                  <a:pt x="125015" y="0"/>
                </a:lnTo>
                <a:lnTo>
                  <a:pt x="142875" y="0"/>
                </a:lnTo>
                <a:lnTo>
                  <a:pt x="160734" y="0"/>
                </a:lnTo>
                <a:lnTo>
                  <a:pt x="169664" y="0"/>
                </a:lnTo>
                <a:lnTo>
                  <a:pt x="169664"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 name="Freeform 4"/>
          <p:cNvSpPr/>
          <p:nvPr/>
        </p:nvSpPr>
        <p:spPr bwMode="auto">
          <a:xfrm>
            <a:off x="1000125" y="4500562"/>
            <a:ext cx="151806" cy="303610"/>
          </a:xfrm>
          <a:custGeom>
            <a:avLst/>
            <a:gdLst/>
            <a:ahLst/>
            <a:cxnLst/>
            <a:rect l="0" t="0" r="0" b="0"/>
            <a:pathLst>
              <a:path w="151806" h="303610">
                <a:moveTo>
                  <a:pt x="53578" y="160734"/>
                </a:moveTo>
                <a:lnTo>
                  <a:pt x="53578" y="187524"/>
                </a:lnTo>
                <a:lnTo>
                  <a:pt x="53578" y="214313"/>
                </a:lnTo>
                <a:lnTo>
                  <a:pt x="53578" y="214313"/>
                </a:lnTo>
                <a:lnTo>
                  <a:pt x="53578" y="250031"/>
                </a:lnTo>
                <a:lnTo>
                  <a:pt x="53578" y="267891"/>
                </a:lnTo>
                <a:lnTo>
                  <a:pt x="44649" y="285750"/>
                </a:lnTo>
                <a:lnTo>
                  <a:pt x="44649" y="294680"/>
                </a:lnTo>
                <a:lnTo>
                  <a:pt x="44649" y="303609"/>
                </a:lnTo>
                <a:lnTo>
                  <a:pt x="35719" y="303609"/>
                </a:lnTo>
                <a:lnTo>
                  <a:pt x="35719" y="294680"/>
                </a:lnTo>
                <a:lnTo>
                  <a:pt x="26789" y="285750"/>
                </a:lnTo>
                <a:lnTo>
                  <a:pt x="26789" y="267891"/>
                </a:lnTo>
                <a:lnTo>
                  <a:pt x="17859" y="250031"/>
                </a:lnTo>
                <a:lnTo>
                  <a:pt x="8930" y="223242"/>
                </a:lnTo>
                <a:lnTo>
                  <a:pt x="8930" y="196453"/>
                </a:lnTo>
                <a:lnTo>
                  <a:pt x="0" y="160734"/>
                </a:lnTo>
                <a:lnTo>
                  <a:pt x="8930" y="133945"/>
                </a:lnTo>
                <a:lnTo>
                  <a:pt x="8930" y="107156"/>
                </a:lnTo>
                <a:lnTo>
                  <a:pt x="17859" y="80367"/>
                </a:lnTo>
                <a:lnTo>
                  <a:pt x="26789" y="53578"/>
                </a:lnTo>
                <a:lnTo>
                  <a:pt x="35719" y="35719"/>
                </a:lnTo>
                <a:lnTo>
                  <a:pt x="53578" y="17859"/>
                </a:lnTo>
                <a:lnTo>
                  <a:pt x="71438" y="8930"/>
                </a:lnTo>
                <a:lnTo>
                  <a:pt x="89297" y="0"/>
                </a:lnTo>
                <a:lnTo>
                  <a:pt x="98227" y="0"/>
                </a:lnTo>
                <a:lnTo>
                  <a:pt x="116086" y="0"/>
                </a:lnTo>
                <a:lnTo>
                  <a:pt x="133945" y="8930"/>
                </a:lnTo>
                <a:lnTo>
                  <a:pt x="142875" y="26789"/>
                </a:lnTo>
                <a:lnTo>
                  <a:pt x="151805" y="44649"/>
                </a:lnTo>
                <a:lnTo>
                  <a:pt x="151805" y="62508"/>
                </a:lnTo>
                <a:lnTo>
                  <a:pt x="151805" y="80367"/>
                </a:lnTo>
                <a:lnTo>
                  <a:pt x="142875" y="107156"/>
                </a:lnTo>
                <a:lnTo>
                  <a:pt x="133945" y="125016"/>
                </a:lnTo>
                <a:lnTo>
                  <a:pt x="116086" y="133945"/>
                </a:lnTo>
                <a:lnTo>
                  <a:pt x="107156" y="151805"/>
                </a:lnTo>
                <a:lnTo>
                  <a:pt x="89297" y="160734"/>
                </a:lnTo>
                <a:lnTo>
                  <a:pt x="80367" y="160734"/>
                </a:lnTo>
                <a:lnTo>
                  <a:pt x="71438" y="160734"/>
                </a:lnTo>
                <a:lnTo>
                  <a:pt x="62508" y="160734"/>
                </a:lnTo>
                <a:lnTo>
                  <a:pt x="62508" y="16073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 name="Freeform 5"/>
          <p:cNvSpPr/>
          <p:nvPr/>
        </p:nvSpPr>
        <p:spPr bwMode="auto">
          <a:xfrm>
            <a:off x="1223367" y="4482703"/>
            <a:ext cx="169665" cy="321469"/>
          </a:xfrm>
          <a:custGeom>
            <a:avLst/>
            <a:gdLst/>
            <a:ahLst/>
            <a:cxnLst/>
            <a:rect l="0" t="0" r="0" b="0"/>
            <a:pathLst>
              <a:path w="169665" h="321469">
                <a:moveTo>
                  <a:pt x="8930" y="151804"/>
                </a:moveTo>
                <a:lnTo>
                  <a:pt x="17860" y="169664"/>
                </a:lnTo>
                <a:lnTo>
                  <a:pt x="26789" y="196453"/>
                </a:lnTo>
                <a:lnTo>
                  <a:pt x="26789" y="205383"/>
                </a:lnTo>
                <a:lnTo>
                  <a:pt x="26789" y="232172"/>
                </a:lnTo>
                <a:lnTo>
                  <a:pt x="26789" y="250031"/>
                </a:lnTo>
                <a:lnTo>
                  <a:pt x="26789" y="276820"/>
                </a:lnTo>
                <a:lnTo>
                  <a:pt x="26789" y="294679"/>
                </a:lnTo>
                <a:lnTo>
                  <a:pt x="17860" y="312539"/>
                </a:lnTo>
                <a:lnTo>
                  <a:pt x="17860" y="321468"/>
                </a:lnTo>
                <a:lnTo>
                  <a:pt x="8930" y="321468"/>
                </a:lnTo>
                <a:lnTo>
                  <a:pt x="8930" y="321468"/>
                </a:lnTo>
                <a:lnTo>
                  <a:pt x="8930" y="321468"/>
                </a:lnTo>
                <a:lnTo>
                  <a:pt x="0" y="312539"/>
                </a:lnTo>
                <a:lnTo>
                  <a:pt x="0" y="294679"/>
                </a:lnTo>
                <a:lnTo>
                  <a:pt x="0" y="267890"/>
                </a:lnTo>
                <a:lnTo>
                  <a:pt x="0" y="232172"/>
                </a:lnTo>
                <a:lnTo>
                  <a:pt x="0" y="205383"/>
                </a:lnTo>
                <a:lnTo>
                  <a:pt x="8930" y="169664"/>
                </a:lnTo>
                <a:lnTo>
                  <a:pt x="17860" y="133945"/>
                </a:lnTo>
                <a:lnTo>
                  <a:pt x="26789" y="98226"/>
                </a:lnTo>
                <a:lnTo>
                  <a:pt x="35719" y="62508"/>
                </a:lnTo>
                <a:lnTo>
                  <a:pt x="53578" y="44648"/>
                </a:lnTo>
                <a:lnTo>
                  <a:pt x="71438" y="17859"/>
                </a:lnTo>
                <a:lnTo>
                  <a:pt x="89297" y="8929"/>
                </a:lnTo>
                <a:lnTo>
                  <a:pt x="98227" y="0"/>
                </a:lnTo>
                <a:lnTo>
                  <a:pt x="116086" y="0"/>
                </a:lnTo>
                <a:lnTo>
                  <a:pt x="133946" y="0"/>
                </a:lnTo>
                <a:lnTo>
                  <a:pt x="151805" y="17859"/>
                </a:lnTo>
                <a:lnTo>
                  <a:pt x="160735" y="26789"/>
                </a:lnTo>
                <a:lnTo>
                  <a:pt x="169664" y="44648"/>
                </a:lnTo>
                <a:lnTo>
                  <a:pt x="169664" y="62508"/>
                </a:lnTo>
                <a:lnTo>
                  <a:pt x="160735" y="80367"/>
                </a:lnTo>
                <a:lnTo>
                  <a:pt x="151805" y="107156"/>
                </a:lnTo>
                <a:lnTo>
                  <a:pt x="142875" y="125015"/>
                </a:lnTo>
                <a:lnTo>
                  <a:pt x="125016" y="142875"/>
                </a:lnTo>
                <a:lnTo>
                  <a:pt x="107156" y="151804"/>
                </a:lnTo>
                <a:lnTo>
                  <a:pt x="89297" y="160734"/>
                </a:lnTo>
                <a:lnTo>
                  <a:pt x="80367" y="169664"/>
                </a:lnTo>
                <a:lnTo>
                  <a:pt x="71438" y="169664"/>
                </a:lnTo>
                <a:lnTo>
                  <a:pt x="71438" y="16966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 name="Freeform 6"/>
          <p:cNvSpPr/>
          <p:nvPr/>
        </p:nvSpPr>
        <p:spPr bwMode="auto">
          <a:xfrm>
            <a:off x="1446609" y="4446984"/>
            <a:ext cx="267892" cy="205384"/>
          </a:xfrm>
          <a:custGeom>
            <a:avLst/>
            <a:gdLst/>
            <a:ahLst/>
            <a:cxnLst/>
            <a:rect l="0" t="0" r="0" b="0"/>
            <a:pathLst>
              <a:path w="267892" h="205384">
                <a:moveTo>
                  <a:pt x="26789" y="133945"/>
                </a:moveTo>
                <a:lnTo>
                  <a:pt x="26789" y="151805"/>
                </a:lnTo>
                <a:lnTo>
                  <a:pt x="26789" y="160734"/>
                </a:lnTo>
                <a:lnTo>
                  <a:pt x="26789" y="160734"/>
                </a:lnTo>
                <a:lnTo>
                  <a:pt x="17860" y="178594"/>
                </a:lnTo>
                <a:lnTo>
                  <a:pt x="17860" y="187523"/>
                </a:lnTo>
                <a:lnTo>
                  <a:pt x="8930" y="196453"/>
                </a:lnTo>
                <a:lnTo>
                  <a:pt x="8930" y="196453"/>
                </a:lnTo>
                <a:lnTo>
                  <a:pt x="0" y="205383"/>
                </a:lnTo>
                <a:lnTo>
                  <a:pt x="0" y="196453"/>
                </a:lnTo>
                <a:lnTo>
                  <a:pt x="0" y="187523"/>
                </a:lnTo>
                <a:lnTo>
                  <a:pt x="0" y="169664"/>
                </a:lnTo>
                <a:lnTo>
                  <a:pt x="0" y="151805"/>
                </a:lnTo>
                <a:lnTo>
                  <a:pt x="0" y="125016"/>
                </a:lnTo>
                <a:lnTo>
                  <a:pt x="0" y="98227"/>
                </a:lnTo>
                <a:lnTo>
                  <a:pt x="8930" y="71437"/>
                </a:lnTo>
                <a:lnTo>
                  <a:pt x="17860" y="53578"/>
                </a:lnTo>
                <a:lnTo>
                  <a:pt x="26789" y="26789"/>
                </a:lnTo>
                <a:lnTo>
                  <a:pt x="35719" y="17859"/>
                </a:lnTo>
                <a:lnTo>
                  <a:pt x="44649" y="8930"/>
                </a:lnTo>
                <a:lnTo>
                  <a:pt x="62508" y="0"/>
                </a:lnTo>
                <a:lnTo>
                  <a:pt x="80368" y="0"/>
                </a:lnTo>
                <a:lnTo>
                  <a:pt x="98227" y="8930"/>
                </a:lnTo>
                <a:lnTo>
                  <a:pt x="107157" y="17859"/>
                </a:lnTo>
                <a:lnTo>
                  <a:pt x="125016" y="35719"/>
                </a:lnTo>
                <a:lnTo>
                  <a:pt x="133946" y="53578"/>
                </a:lnTo>
                <a:lnTo>
                  <a:pt x="142875" y="71437"/>
                </a:lnTo>
                <a:lnTo>
                  <a:pt x="151805" y="89297"/>
                </a:lnTo>
                <a:lnTo>
                  <a:pt x="151805" y="116086"/>
                </a:lnTo>
                <a:lnTo>
                  <a:pt x="151805" y="133945"/>
                </a:lnTo>
                <a:lnTo>
                  <a:pt x="151805" y="160734"/>
                </a:lnTo>
                <a:lnTo>
                  <a:pt x="151805" y="178594"/>
                </a:lnTo>
                <a:lnTo>
                  <a:pt x="151805" y="187523"/>
                </a:lnTo>
                <a:lnTo>
                  <a:pt x="151805" y="196453"/>
                </a:lnTo>
                <a:lnTo>
                  <a:pt x="160735" y="205383"/>
                </a:lnTo>
                <a:lnTo>
                  <a:pt x="169664" y="205383"/>
                </a:lnTo>
                <a:lnTo>
                  <a:pt x="178594" y="196453"/>
                </a:lnTo>
                <a:lnTo>
                  <a:pt x="196454" y="187523"/>
                </a:lnTo>
                <a:lnTo>
                  <a:pt x="205383" y="169664"/>
                </a:lnTo>
                <a:lnTo>
                  <a:pt x="223243" y="151805"/>
                </a:lnTo>
                <a:lnTo>
                  <a:pt x="241102" y="125016"/>
                </a:lnTo>
                <a:lnTo>
                  <a:pt x="258961" y="107156"/>
                </a:lnTo>
                <a:lnTo>
                  <a:pt x="267891" y="89297"/>
                </a:lnTo>
                <a:lnTo>
                  <a:pt x="267891" y="71437"/>
                </a:lnTo>
                <a:lnTo>
                  <a:pt x="267891" y="53578"/>
                </a:lnTo>
                <a:lnTo>
                  <a:pt x="267891" y="44648"/>
                </a:lnTo>
                <a:lnTo>
                  <a:pt x="258961" y="35719"/>
                </a:lnTo>
                <a:lnTo>
                  <a:pt x="241102" y="26789"/>
                </a:lnTo>
                <a:lnTo>
                  <a:pt x="223243" y="26789"/>
                </a:lnTo>
                <a:lnTo>
                  <a:pt x="205383" y="35719"/>
                </a:lnTo>
                <a:lnTo>
                  <a:pt x="187524" y="35719"/>
                </a:lnTo>
                <a:lnTo>
                  <a:pt x="169664" y="44648"/>
                </a:lnTo>
                <a:lnTo>
                  <a:pt x="160735" y="44648"/>
                </a:lnTo>
                <a:lnTo>
                  <a:pt x="160735" y="4464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 name="Freeform 7"/>
          <p:cNvSpPr/>
          <p:nvPr/>
        </p:nvSpPr>
        <p:spPr bwMode="auto">
          <a:xfrm>
            <a:off x="1750219" y="4455914"/>
            <a:ext cx="196454" cy="330399"/>
          </a:xfrm>
          <a:custGeom>
            <a:avLst/>
            <a:gdLst/>
            <a:ahLst/>
            <a:cxnLst/>
            <a:rect l="0" t="0" r="0" b="0"/>
            <a:pathLst>
              <a:path w="196454" h="330399">
                <a:moveTo>
                  <a:pt x="8929" y="303609"/>
                </a:moveTo>
                <a:lnTo>
                  <a:pt x="8929" y="303609"/>
                </a:lnTo>
                <a:lnTo>
                  <a:pt x="8929" y="321468"/>
                </a:lnTo>
                <a:lnTo>
                  <a:pt x="8929" y="321468"/>
                </a:lnTo>
                <a:lnTo>
                  <a:pt x="8929" y="321468"/>
                </a:lnTo>
                <a:lnTo>
                  <a:pt x="0" y="330398"/>
                </a:lnTo>
                <a:lnTo>
                  <a:pt x="0" y="330398"/>
                </a:lnTo>
                <a:lnTo>
                  <a:pt x="0" y="321468"/>
                </a:lnTo>
                <a:lnTo>
                  <a:pt x="0" y="312539"/>
                </a:lnTo>
                <a:lnTo>
                  <a:pt x="0" y="285750"/>
                </a:lnTo>
                <a:lnTo>
                  <a:pt x="0" y="267890"/>
                </a:lnTo>
                <a:lnTo>
                  <a:pt x="0" y="232172"/>
                </a:lnTo>
                <a:lnTo>
                  <a:pt x="8929" y="205382"/>
                </a:lnTo>
                <a:lnTo>
                  <a:pt x="17859" y="169664"/>
                </a:lnTo>
                <a:lnTo>
                  <a:pt x="26789" y="133945"/>
                </a:lnTo>
                <a:lnTo>
                  <a:pt x="35719" y="98226"/>
                </a:lnTo>
                <a:lnTo>
                  <a:pt x="53578" y="62507"/>
                </a:lnTo>
                <a:lnTo>
                  <a:pt x="71437" y="35718"/>
                </a:lnTo>
                <a:lnTo>
                  <a:pt x="89297" y="17859"/>
                </a:lnTo>
                <a:lnTo>
                  <a:pt x="107156" y="8929"/>
                </a:lnTo>
                <a:lnTo>
                  <a:pt x="125015" y="0"/>
                </a:lnTo>
                <a:lnTo>
                  <a:pt x="151804" y="0"/>
                </a:lnTo>
                <a:lnTo>
                  <a:pt x="160734" y="8929"/>
                </a:lnTo>
                <a:lnTo>
                  <a:pt x="178594" y="26789"/>
                </a:lnTo>
                <a:lnTo>
                  <a:pt x="187523" y="44648"/>
                </a:lnTo>
                <a:lnTo>
                  <a:pt x="196453" y="62507"/>
                </a:lnTo>
                <a:lnTo>
                  <a:pt x="196453" y="71437"/>
                </a:lnTo>
                <a:lnTo>
                  <a:pt x="187523" y="98226"/>
                </a:lnTo>
                <a:lnTo>
                  <a:pt x="187523" y="107156"/>
                </a:lnTo>
                <a:lnTo>
                  <a:pt x="169664" y="125015"/>
                </a:lnTo>
                <a:lnTo>
                  <a:pt x="160734" y="133945"/>
                </a:lnTo>
                <a:lnTo>
                  <a:pt x="151804" y="142875"/>
                </a:lnTo>
                <a:lnTo>
                  <a:pt x="133945" y="151804"/>
                </a:lnTo>
                <a:lnTo>
                  <a:pt x="116086" y="142875"/>
                </a:lnTo>
                <a:lnTo>
                  <a:pt x="98226" y="133945"/>
                </a:lnTo>
                <a:lnTo>
                  <a:pt x="98226" y="133945"/>
                </a:lnTo>
                <a:lnTo>
                  <a:pt x="98226" y="133945"/>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 name="Freeform 8"/>
          <p:cNvSpPr/>
          <p:nvPr/>
        </p:nvSpPr>
        <p:spPr bwMode="auto">
          <a:xfrm>
            <a:off x="1982391" y="4420195"/>
            <a:ext cx="169665" cy="214313"/>
          </a:xfrm>
          <a:custGeom>
            <a:avLst/>
            <a:gdLst/>
            <a:ahLst/>
            <a:cxnLst/>
            <a:rect l="0" t="0" r="0" b="0"/>
            <a:pathLst>
              <a:path w="169665" h="214313">
                <a:moveTo>
                  <a:pt x="8929" y="142875"/>
                </a:moveTo>
                <a:lnTo>
                  <a:pt x="8929" y="160734"/>
                </a:lnTo>
                <a:lnTo>
                  <a:pt x="8929" y="169664"/>
                </a:lnTo>
                <a:lnTo>
                  <a:pt x="8929" y="178594"/>
                </a:lnTo>
                <a:lnTo>
                  <a:pt x="8929" y="196453"/>
                </a:lnTo>
                <a:lnTo>
                  <a:pt x="8929" y="205383"/>
                </a:lnTo>
                <a:lnTo>
                  <a:pt x="0" y="214312"/>
                </a:lnTo>
                <a:lnTo>
                  <a:pt x="0" y="214312"/>
                </a:lnTo>
                <a:lnTo>
                  <a:pt x="0" y="205383"/>
                </a:lnTo>
                <a:lnTo>
                  <a:pt x="0" y="187523"/>
                </a:lnTo>
                <a:lnTo>
                  <a:pt x="0" y="178594"/>
                </a:lnTo>
                <a:lnTo>
                  <a:pt x="0" y="151805"/>
                </a:lnTo>
                <a:lnTo>
                  <a:pt x="0" y="125016"/>
                </a:lnTo>
                <a:lnTo>
                  <a:pt x="8929" y="107156"/>
                </a:lnTo>
                <a:lnTo>
                  <a:pt x="17859" y="80367"/>
                </a:lnTo>
                <a:lnTo>
                  <a:pt x="26789" y="62508"/>
                </a:lnTo>
                <a:lnTo>
                  <a:pt x="35718" y="44648"/>
                </a:lnTo>
                <a:lnTo>
                  <a:pt x="44648" y="35719"/>
                </a:lnTo>
                <a:lnTo>
                  <a:pt x="53578" y="26789"/>
                </a:lnTo>
                <a:lnTo>
                  <a:pt x="71437" y="17859"/>
                </a:lnTo>
                <a:lnTo>
                  <a:pt x="89297" y="8930"/>
                </a:lnTo>
                <a:lnTo>
                  <a:pt x="98226" y="0"/>
                </a:lnTo>
                <a:lnTo>
                  <a:pt x="116086" y="0"/>
                </a:lnTo>
                <a:lnTo>
                  <a:pt x="125015" y="0"/>
                </a:lnTo>
                <a:lnTo>
                  <a:pt x="133945" y="8930"/>
                </a:lnTo>
                <a:lnTo>
                  <a:pt x="142875" y="17859"/>
                </a:lnTo>
                <a:lnTo>
                  <a:pt x="151804" y="26789"/>
                </a:lnTo>
                <a:lnTo>
                  <a:pt x="151804" y="44648"/>
                </a:lnTo>
                <a:lnTo>
                  <a:pt x="160734" y="53578"/>
                </a:lnTo>
                <a:lnTo>
                  <a:pt x="160734" y="80367"/>
                </a:lnTo>
                <a:lnTo>
                  <a:pt x="160734" y="98226"/>
                </a:lnTo>
                <a:lnTo>
                  <a:pt x="160734" y="116086"/>
                </a:lnTo>
                <a:lnTo>
                  <a:pt x="160734" y="133945"/>
                </a:lnTo>
                <a:lnTo>
                  <a:pt x="160734" y="160734"/>
                </a:lnTo>
                <a:lnTo>
                  <a:pt x="169664" y="169664"/>
                </a:lnTo>
                <a:lnTo>
                  <a:pt x="169664" y="187523"/>
                </a:lnTo>
                <a:lnTo>
                  <a:pt x="169664" y="196453"/>
                </a:lnTo>
                <a:lnTo>
                  <a:pt x="169664" y="196453"/>
                </a:lnTo>
                <a:lnTo>
                  <a:pt x="169664" y="196453"/>
                </a:lnTo>
                <a:lnTo>
                  <a:pt x="169664" y="19645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 name="Freeform 9"/>
          <p:cNvSpPr/>
          <p:nvPr/>
        </p:nvSpPr>
        <p:spPr bwMode="auto">
          <a:xfrm>
            <a:off x="2259211" y="4268390"/>
            <a:ext cx="392907" cy="383978"/>
          </a:xfrm>
          <a:custGeom>
            <a:avLst/>
            <a:gdLst/>
            <a:ahLst/>
            <a:cxnLst/>
            <a:rect l="0" t="0" r="0" b="0"/>
            <a:pathLst>
              <a:path w="392907" h="383978">
                <a:moveTo>
                  <a:pt x="71437" y="187524"/>
                </a:moveTo>
                <a:lnTo>
                  <a:pt x="80367" y="187524"/>
                </a:lnTo>
                <a:lnTo>
                  <a:pt x="62508" y="196453"/>
                </a:lnTo>
                <a:lnTo>
                  <a:pt x="62508" y="205383"/>
                </a:lnTo>
                <a:lnTo>
                  <a:pt x="53578" y="223242"/>
                </a:lnTo>
                <a:lnTo>
                  <a:pt x="35719" y="232172"/>
                </a:lnTo>
                <a:lnTo>
                  <a:pt x="26789" y="258961"/>
                </a:lnTo>
                <a:lnTo>
                  <a:pt x="8930" y="276821"/>
                </a:lnTo>
                <a:lnTo>
                  <a:pt x="0" y="294680"/>
                </a:lnTo>
                <a:lnTo>
                  <a:pt x="0" y="312539"/>
                </a:lnTo>
                <a:lnTo>
                  <a:pt x="0" y="330399"/>
                </a:lnTo>
                <a:lnTo>
                  <a:pt x="0" y="330399"/>
                </a:lnTo>
                <a:lnTo>
                  <a:pt x="8930" y="339328"/>
                </a:lnTo>
                <a:lnTo>
                  <a:pt x="17859" y="339328"/>
                </a:lnTo>
                <a:lnTo>
                  <a:pt x="35719" y="330399"/>
                </a:lnTo>
                <a:lnTo>
                  <a:pt x="53578" y="321469"/>
                </a:lnTo>
                <a:lnTo>
                  <a:pt x="80367" y="312539"/>
                </a:lnTo>
                <a:lnTo>
                  <a:pt x="98227" y="285750"/>
                </a:lnTo>
                <a:lnTo>
                  <a:pt x="116086" y="267891"/>
                </a:lnTo>
                <a:lnTo>
                  <a:pt x="125016" y="258961"/>
                </a:lnTo>
                <a:lnTo>
                  <a:pt x="142875" y="241102"/>
                </a:lnTo>
                <a:lnTo>
                  <a:pt x="142875" y="232172"/>
                </a:lnTo>
                <a:lnTo>
                  <a:pt x="151805" y="232172"/>
                </a:lnTo>
                <a:lnTo>
                  <a:pt x="151805" y="232172"/>
                </a:lnTo>
                <a:lnTo>
                  <a:pt x="142875" y="250031"/>
                </a:lnTo>
                <a:lnTo>
                  <a:pt x="142875" y="258961"/>
                </a:lnTo>
                <a:lnTo>
                  <a:pt x="133945" y="285750"/>
                </a:lnTo>
                <a:lnTo>
                  <a:pt x="125016" y="303610"/>
                </a:lnTo>
                <a:lnTo>
                  <a:pt x="125016" y="330399"/>
                </a:lnTo>
                <a:lnTo>
                  <a:pt x="125016" y="348258"/>
                </a:lnTo>
                <a:lnTo>
                  <a:pt x="133945" y="366117"/>
                </a:lnTo>
                <a:lnTo>
                  <a:pt x="142875" y="375047"/>
                </a:lnTo>
                <a:lnTo>
                  <a:pt x="151805" y="383977"/>
                </a:lnTo>
                <a:lnTo>
                  <a:pt x="169664" y="383977"/>
                </a:lnTo>
                <a:lnTo>
                  <a:pt x="178594" y="383977"/>
                </a:lnTo>
                <a:lnTo>
                  <a:pt x="196453" y="375047"/>
                </a:lnTo>
                <a:lnTo>
                  <a:pt x="214312" y="366117"/>
                </a:lnTo>
                <a:lnTo>
                  <a:pt x="241102" y="339328"/>
                </a:lnTo>
                <a:lnTo>
                  <a:pt x="258961" y="312539"/>
                </a:lnTo>
                <a:lnTo>
                  <a:pt x="276820" y="285750"/>
                </a:lnTo>
                <a:lnTo>
                  <a:pt x="294680" y="250031"/>
                </a:lnTo>
                <a:lnTo>
                  <a:pt x="312539" y="214313"/>
                </a:lnTo>
                <a:lnTo>
                  <a:pt x="330398" y="169664"/>
                </a:lnTo>
                <a:lnTo>
                  <a:pt x="339328" y="133946"/>
                </a:lnTo>
                <a:lnTo>
                  <a:pt x="357187" y="98227"/>
                </a:lnTo>
                <a:lnTo>
                  <a:pt x="366117" y="62508"/>
                </a:lnTo>
                <a:lnTo>
                  <a:pt x="375047" y="35719"/>
                </a:lnTo>
                <a:lnTo>
                  <a:pt x="375047" y="17860"/>
                </a:lnTo>
                <a:lnTo>
                  <a:pt x="383977" y="8930"/>
                </a:lnTo>
                <a:lnTo>
                  <a:pt x="383977" y="0"/>
                </a:lnTo>
                <a:lnTo>
                  <a:pt x="383977" y="0"/>
                </a:lnTo>
                <a:lnTo>
                  <a:pt x="392906" y="0"/>
                </a:lnTo>
                <a:lnTo>
                  <a:pt x="392906" y="17860"/>
                </a:lnTo>
                <a:lnTo>
                  <a:pt x="383977" y="35719"/>
                </a:lnTo>
                <a:lnTo>
                  <a:pt x="383977" y="53578"/>
                </a:lnTo>
                <a:lnTo>
                  <a:pt x="383977" y="89297"/>
                </a:lnTo>
                <a:lnTo>
                  <a:pt x="375047" y="125016"/>
                </a:lnTo>
                <a:lnTo>
                  <a:pt x="375047" y="160735"/>
                </a:lnTo>
                <a:lnTo>
                  <a:pt x="366117" y="196453"/>
                </a:lnTo>
                <a:lnTo>
                  <a:pt x="357187" y="232172"/>
                </a:lnTo>
                <a:lnTo>
                  <a:pt x="357187" y="258961"/>
                </a:lnTo>
                <a:lnTo>
                  <a:pt x="357187" y="285750"/>
                </a:lnTo>
                <a:lnTo>
                  <a:pt x="348258" y="312539"/>
                </a:lnTo>
                <a:lnTo>
                  <a:pt x="348258" y="330399"/>
                </a:lnTo>
                <a:lnTo>
                  <a:pt x="348258" y="339328"/>
                </a:lnTo>
                <a:lnTo>
                  <a:pt x="348258" y="339328"/>
                </a:lnTo>
                <a:lnTo>
                  <a:pt x="348258" y="33932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 name="Freeform 10"/>
          <p:cNvSpPr/>
          <p:nvPr/>
        </p:nvSpPr>
        <p:spPr bwMode="auto">
          <a:xfrm>
            <a:off x="2661047" y="4446984"/>
            <a:ext cx="35720" cy="142876"/>
          </a:xfrm>
          <a:custGeom>
            <a:avLst/>
            <a:gdLst/>
            <a:ahLst/>
            <a:cxnLst/>
            <a:rect l="0" t="0" r="0" b="0"/>
            <a:pathLst>
              <a:path w="35720" h="142876">
                <a:moveTo>
                  <a:pt x="35719" y="0"/>
                </a:moveTo>
                <a:lnTo>
                  <a:pt x="35719" y="17859"/>
                </a:lnTo>
                <a:lnTo>
                  <a:pt x="26789" y="44648"/>
                </a:lnTo>
                <a:lnTo>
                  <a:pt x="26789" y="44648"/>
                </a:lnTo>
                <a:lnTo>
                  <a:pt x="17859" y="71437"/>
                </a:lnTo>
                <a:lnTo>
                  <a:pt x="17859" y="98227"/>
                </a:lnTo>
                <a:lnTo>
                  <a:pt x="8930" y="116086"/>
                </a:lnTo>
                <a:lnTo>
                  <a:pt x="0" y="142875"/>
                </a:lnTo>
                <a:lnTo>
                  <a:pt x="0" y="142875"/>
                </a:lnTo>
                <a:lnTo>
                  <a:pt x="0" y="142875"/>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 name="Freeform 11"/>
          <p:cNvSpPr/>
          <p:nvPr/>
        </p:nvSpPr>
        <p:spPr bwMode="auto">
          <a:xfrm>
            <a:off x="2803922" y="4455914"/>
            <a:ext cx="142876" cy="133946"/>
          </a:xfrm>
          <a:custGeom>
            <a:avLst/>
            <a:gdLst/>
            <a:ahLst/>
            <a:cxnLst/>
            <a:rect l="0" t="0" r="0" b="0"/>
            <a:pathLst>
              <a:path w="142876" h="133946">
                <a:moveTo>
                  <a:pt x="0" y="35718"/>
                </a:moveTo>
                <a:lnTo>
                  <a:pt x="0" y="44648"/>
                </a:lnTo>
                <a:lnTo>
                  <a:pt x="0" y="62507"/>
                </a:lnTo>
                <a:lnTo>
                  <a:pt x="0" y="62507"/>
                </a:lnTo>
                <a:lnTo>
                  <a:pt x="0" y="80367"/>
                </a:lnTo>
                <a:lnTo>
                  <a:pt x="8930" y="98226"/>
                </a:lnTo>
                <a:lnTo>
                  <a:pt x="17859" y="107156"/>
                </a:lnTo>
                <a:lnTo>
                  <a:pt x="35719" y="125015"/>
                </a:lnTo>
                <a:lnTo>
                  <a:pt x="53578" y="133945"/>
                </a:lnTo>
                <a:lnTo>
                  <a:pt x="71437" y="133945"/>
                </a:lnTo>
                <a:lnTo>
                  <a:pt x="89297" y="133945"/>
                </a:lnTo>
                <a:lnTo>
                  <a:pt x="107156" y="133945"/>
                </a:lnTo>
                <a:lnTo>
                  <a:pt x="125016" y="125015"/>
                </a:lnTo>
                <a:lnTo>
                  <a:pt x="133945" y="116086"/>
                </a:lnTo>
                <a:lnTo>
                  <a:pt x="142875" y="98226"/>
                </a:lnTo>
                <a:lnTo>
                  <a:pt x="142875" y="80367"/>
                </a:lnTo>
                <a:lnTo>
                  <a:pt x="142875" y="53578"/>
                </a:lnTo>
                <a:lnTo>
                  <a:pt x="142875" y="35718"/>
                </a:lnTo>
                <a:lnTo>
                  <a:pt x="125016" y="17859"/>
                </a:lnTo>
                <a:lnTo>
                  <a:pt x="107156" y="0"/>
                </a:lnTo>
                <a:lnTo>
                  <a:pt x="89297" y="0"/>
                </a:lnTo>
                <a:lnTo>
                  <a:pt x="71437" y="0"/>
                </a:lnTo>
                <a:lnTo>
                  <a:pt x="53578" y="0"/>
                </a:lnTo>
                <a:lnTo>
                  <a:pt x="35719" y="17859"/>
                </a:lnTo>
                <a:lnTo>
                  <a:pt x="17859" y="26789"/>
                </a:lnTo>
                <a:lnTo>
                  <a:pt x="8930" y="44648"/>
                </a:lnTo>
                <a:lnTo>
                  <a:pt x="8930" y="53578"/>
                </a:lnTo>
                <a:lnTo>
                  <a:pt x="8930" y="5357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 name="Freeform 12"/>
          <p:cNvSpPr/>
          <p:nvPr/>
        </p:nvSpPr>
        <p:spPr bwMode="auto">
          <a:xfrm>
            <a:off x="2937867" y="4411265"/>
            <a:ext cx="250032" cy="232173"/>
          </a:xfrm>
          <a:custGeom>
            <a:avLst/>
            <a:gdLst/>
            <a:ahLst/>
            <a:cxnLst/>
            <a:rect l="0" t="0" r="0" b="0"/>
            <a:pathLst>
              <a:path w="250032" h="232173">
                <a:moveTo>
                  <a:pt x="0" y="187524"/>
                </a:moveTo>
                <a:lnTo>
                  <a:pt x="17860" y="178594"/>
                </a:lnTo>
                <a:lnTo>
                  <a:pt x="26789" y="169664"/>
                </a:lnTo>
                <a:lnTo>
                  <a:pt x="26789" y="160735"/>
                </a:lnTo>
                <a:lnTo>
                  <a:pt x="44649" y="151805"/>
                </a:lnTo>
                <a:lnTo>
                  <a:pt x="62508" y="125016"/>
                </a:lnTo>
                <a:lnTo>
                  <a:pt x="80367" y="107156"/>
                </a:lnTo>
                <a:lnTo>
                  <a:pt x="89297" y="80367"/>
                </a:lnTo>
                <a:lnTo>
                  <a:pt x="107156" y="62508"/>
                </a:lnTo>
                <a:lnTo>
                  <a:pt x="116086" y="35719"/>
                </a:lnTo>
                <a:lnTo>
                  <a:pt x="133946" y="17860"/>
                </a:lnTo>
                <a:lnTo>
                  <a:pt x="142875" y="8930"/>
                </a:lnTo>
                <a:lnTo>
                  <a:pt x="160735" y="0"/>
                </a:lnTo>
                <a:lnTo>
                  <a:pt x="169664" y="0"/>
                </a:lnTo>
                <a:lnTo>
                  <a:pt x="178594" y="8930"/>
                </a:lnTo>
                <a:lnTo>
                  <a:pt x="187524" y="17860"/>
                </a:lnTo>
                <a:lnTo>
                  <a:pt x="196453" y="35719"/>
                </a:lnTo>
                <a:lnTo>
                  <a:pt x="205383" y="62508"/>
                </a:lnTo>
                <a:lnTo>
                  <a:pt x="214313" y="89297"/>
                </a:lnTo>
                <a:lnTo>
                  <a:pt x="214313" y="116086"/>
                </a:lnTo>
                <a:lnTo>
                  <a:pt x="223242" y="142875"/>
                </a:lnTo>
                <a:lnTo>
                  <a:pt x="232172" y="169664"/>
                </a:lnTo>
                <a:lnTo>
                  <a:pt x="241102" y="187524"/>
                </a:lnTo>
                <a:lnTo>
                  <a:pt x="241102" y="205383"/>
                </a:lnTo>
                <a:lnTo>
                  <a:pt x="250031" y="223242"/>
                </a:lnTo>
                <a:lnTo>
                  <a:pt x="250031" y="232172"/>
                </a:lnTo>
                <a:lnTo>
                  <a:pt x="250031" y="232172"/>
                </a:lnTo>
                <a:lnTo>
                  <a:pt x="250031" y="232172"/>
                </a:lnTo>
                <a:lnTo>
                  <a:pt x="250031" y="232172"/>
                </a:lnTo>
                <a:lnTo>
                  <a:pt x="250031" y="232172"/>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 name="Freeform 13"/>
          <p:cNvSpPr/>
          <p:nvPr/>
        </p:nvSpPr>
        <p:spPr bwMode="auto">
          <a:xfrm>
            <a:off x="2527102" y="4259461"/>
            <a:ext cx="383977" cy="8930"/>
          </a:xfrm>
          <a:custGeom>
            <a:avLst/>
            <a:gdLst/>
            <a:ahLst/>
            <a:cxnLst/>
            <a:rect l="0" t="0" r="0" b="0"/>
            <a:pathLst>
              <a:path w="383977" h="8930">
                <a:moveTo>
                  <a:pt x="0" y="8929"/>
                </a:moveTo>
                <a:lnTo>
                  <a:pt x="8929" y="8929"/>
                </a:lnTo>
                <a:lnTo>
                  <a:pt x="35718" y="8929"/>
                </a:lnTo>
                <a:lnTo>
                  <a:pt x="44648" y="8929"/>
                </a:lnTo>
                <a:lnTo>
                  <a:pt x="80367" y="8929"/>
                </a:lnTo>
                <a:lnTo>
                  <a:pt x="116086" y="8929"/>
                </a:lnTo>
                <a:lnTo>
                  <a:pt x="160734" y="8929"/>
                </a:lnTo>
                <a:lnTo>
                  <a:pt x="196453" y="8929"/>
                </a:lnTo>
                <a:lnTo>
                  <a:pt x="241101" y="8929"/>
                </a:lnTo>
                <a:lnTo>
                  <a:pt x="276820" y="8929"/>
                </a:lnTo>
                <a:lnTo>
                  <a:pt x="312539" y="0"/>
                </a:lnTo>
                <a:lnTo>
                  <a:pt x="339328" y="0"/>
                </a:lnTo>
                <a:lnTo>
                  <a:pt x="366117" y="0"/>
                </a:lnTo>
                <a:lnTo>
                  <a:pt x="375046" y="0"/>
                </a:lnTo>
                <a:lnTo>
                  <a:pt x="383976" y="0"/>
                </a:lnTo>
                <a:lnTo>
                  <a:pt x="383976"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 name="Freeform 14"/>
          <p:cNvSpPr/>
          <p:nvPr/>
        </p:nvSpPr>
        <p:spPr bwMode="auto">
          <a:xfrm>
            <a:off x="2911078" y="4277320"/>
            <a:ext cx="1" cy="8931"/>
          </a:xfrm>
          <a:custGeom>
            <a:avLst/>
            <a:gdLst/>
            <a:ahLst/>
            <a:cxnLst/>
            <a:rect l="0" t="0" r="0" b="0"/>
            <a:pathLst>
              <a:path w="1" h="8931">
                <a:moveTo>
                  <a:pt x="0" y="0"/>
                </a:moveTo>
                <a:lnTo>
                  <a:pt x="0" y="8930"/>
                </a:lnTo>
                <a:lnTo>
                  <a:pt x="0" y="893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 name="Freeform 15"/>
          <p:cNvSpPr/>
          <p:nvPr/>
        </p:nvSpPr>
        <p:spPr bwMode="auto">
          <a:xfrm>
            <a:off x="4839891" y="1205508"/>
            <a:ext cx="232173" cy="669727"/>
          </a:xfrm>
          <a:custGeom>
            <a:avLst/>
            <a:gdLst/>
            <a:ahLst/>
            <a:cxnLst/>
            <a:rect l="0" t="0" r="0" b="0"/>
            <a:pathLst>
              <a:path w="232173" h="669727">
                <a:moveTo>
                  <a:pt x="232172" y="0"/>
                </a:moveTo>
                <a:lnTo>
                  <a:pt x="232172" y="17859"/>
                </a:lnTo>
                <a:lnTo>
                  <a:pt x="223242" y="53578"/>
                </a:lnTo>
                <a:lnTo>
                  <a:pt x="223242" y="62508"/>
                </a:lnTo>
                <a:lnTo>
                  <a:pt x="214312" y="107156"/>
                </a:lnTo>
                <a:lnTo>
                  <a:pt x="205382" y="151805"/>
                </a:lnTo>
                <a:lnTo>
                  <a:pt x="196453" y="196453"/>
                </a:lnTo>
                <a:lnTo>
                  <a:pt x="187523" y="241101"/>
                </a:lnTo>
                <a:lnTo>
                  <a:pt x="169664" y="285750"/>
                </a:lnTo>
                <a:lnTo>
                  <a:pt x="142875" y="330398"/>
                </a:lnTo>
                <a:lnTo>
                  <a:pt x="125015" y="383976"/>
                </a:lnTo>
                <a:lnTo>
                  <a:pt x="107156" y="428625"/>
                </a:lnTo>
                <a:lnTo>
                  <a:pt x="80367" y="473273"/>
                </a:lnTo>
                <a:lnTo>
                  <a:pt x="62507" y="517921"/>
                </a:lnTo>
                <a:lnTo>
                  <a:pt x="44648" y="562570"/>
                </a:lnTo>
                <a:lnTo>
                  <a:pt x="26789" y="598289"/>
                </a:lnTo>
                <a:lnTo>
                  <a:pt x="17859" y="625078"/>
                </a:lnTo>
                <a:lnTo>
                  <a:pt x="8929" y="651867"/>
                </a:lnTo>
                <a:lnTo>
                  <a:pt x="0" y="669726"/>
                </a:lnTo>
                <a:lnTo>
                  <a:pt x="0" y="669726"/>
                </a:lnTo>
                <a:lnTo>
                  <a:pt x="0" y="669726"/>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 name="Freeform 16"/>
          <p:cNvSpPr/>
          <p:nvPr/>
        </p:nvSpPr>
        <p:spPr bwMode="auto">
          <a:xfrm>
            <a:off x="4741664" y="1009055"/>
            <a:ext cx="258962" cy="312540"/>
          </a:xfrm>
          <a:custGeom>
            <a:avLst/>
            <a:gdLst/>
            <a:ahLst/>
            <a:cxnLst/>
            <a:rect l="0" t="0" r="0" b="0"/>
            <a:pathLst>
              <a:path w="258962" h="312540">
                <a:moveTo>
                  <a:pt x="0" y="53578"/>
                </a:moveTo>
                <a:lnTo>
                  <a:pt x="0" y="53578"/>
                </a:lnTo>
                <a:lnTo>
                  <a:pt x="0" y="44648"/>
                </a:lnTo>
                <a:lnTo>
                  <a:pt x="0" y="44648"/>
                </a:lnTo>
                <a:lnTo>
                  <a:pt x="0" y="35718"/>
                </a:lnTo>
                <a:lnTo>
                  <a:pt x="8930" y="35718"/>
                </a:lnTo>
                <a:lnTo>
                  <a:pt x="17859" y="26789"/>
                </a:lnTo>
                <a:lnTo>
                  <a:pt x="35719" y="17859"/>
                </a:lnTo>
                <a:lnTo>
                  <a:pt x="53578" y="8929"/>
                </a:lnTo>
                <a:lnTo>
                  <a:pt x="71438" y="8929"/>
                </a:lnTo>
                <a:lnTo>
                  <a:pt x="98227" y="8929"/>
                </a:lnTo>
                <a:lnTo>
                  <a:pt x="125016" y="0"/>
                </a:lnTo>
                <a:lnTo>
                  <a:pt x="151805" y="0"/>
                </a:lnTo>
                <a:lnTo>
                  <a:pt x="169664" y="8929"/>
                </a:lnTo>
                <a:lnTo>
                  <a:pt x="187524" y="8929"/>
                </a:lnTo>
                <a:lnTo>
                  <a:pt x="196453" y="17859"/>
                </a:lnTo>
                <a:lnTo>
                  <a:pt x="205383" y="26789"/>
                </a:lnTo>
                <a:lnTo>
                  <a:pt x="214313" y="35718"/>
                </a:lnTo>
                <a:lnTo>
                  <a:pt x="214313" y="44648"/>
                </a:lnTo>
                <a:lnTo>
                  <a:pt x="205383" y="62507"/>
                </a:lnTo>
                <a:lnTo>
                  <a:pt x="187524" y="71437"/>
                </a:lnTo>
                <a:lnTo>
                  <a:pt x="169664" y="89296"/>
                </a:lnTo>
                <a:lnTo>
                  <a:pt x="151805" y="98226"/>
                </a:lnTo>
                <a:lnTo>
                  <a:pt x="125016" y="107156"/>
                </a:lnTo>
                <a:lnTo>
                  <a:pt x="107156" y="116086"/>
                </a:lnTo>
                <a:lnTo>
                  <a:pt x="98227" y="116086"/>
                </a:lnTo>
                <a:lnTo>
                  <a:pt x="89297" y="116086"/>
                </a:lnTo>
                <a:lnTo>
                  <a:pt x="80367" y="125015"/>
                </a:lnTo>
                <a:lnTo>
                  <a:pt x="80367" y="125015"/>
                </a:lnTo>
                <a:lnTo>
                  <a:pt x="89297" y="125015"/>
                </a:lnTo>
                <a:lnTo>
                  <a:pt x="107156" y="125015"/>
                </a:lnTo>
                <a:lnTo>
                  <a:pt x="116086" y="133945"/>
                </a:lnTo>
                <a:lnTo>
                  <a:pt x="142875" y="133945"/>
                </a:lnTo>
                <a:lnTo>
                  <a:pt x="169664" y="142875"/>
                </a:lnTo>
                <a:lnTo>
                  <a:pt x="187524" y="151804"/>
                </a:lnTo>
                <a:lnTo>
                  <a:pt x="205383" y="169664"/>
                </a:lnTo>
                <a:lnTo>
                  <a:pt x="223242" y="178593"/>
                </a:lnTo>
                <a:lnTo>
                  <a:pt x="241102" y="196453"/>
                </a:lnTo>
                <a:lnTo>
                  <a:pt x="250031" y="205382"/>
                </a:lnTo>
                <a:lnTo>
                  <a:pt x="258961" y="223242"/>
                </a:lnTo>
                <a:lnTo>
                  <a:pt x="258961" y="232172"/>
                </a:lnTo>
                <a:lnTo>
                  <a:pt x="258961" y="250031"/>
                </a:lnTo>
                <a:lnTo>
                  <a:pt x="250031" y="267890"/>
                </a:lnTo>
                <a:lnTo>
                  <a:pt x="241102" y="276820"/>
                </a:lnTo>
                <a:lnTo>
                  <a:pt x="232172" y="294679"/>
                </a:lnTo>
                <a:lnTo>
                  <a:pt x="214313" y="303609"/>
                </a:lnTo>
                <a:lnTo>
                  <a:pt x="196453" y="312539"/>
                </a:lnTo>
                <a:lnTo>
                  <a:pt x="169664" y="312539"/>
                </a:lnTo>
                <a:lnTo>
                  <a:pt x="151805" y="312539"/>
                </a:lnTo>
                <a:lnTo>
                  <a:pt x="133945" y="312539"/>
                </a:lnTo>
                <a:lnTo>
                  <a:pt x="116086" y="312539"/>
                </a:lnTo>
                <a:lnTo>
                  <a:pt x="98227" y="312539"/>
                </a:lnTo>
                <a:lnTo>
                  <a:pt x="89297" y="312539"/>
                </a:lnTo>
                <a:lnTo>
                  <a:pt x="80367" y="303609"/>
                </a:lnTo>
                <a:lnTo>
                  <a:pt x="71438" y="294679"/>
                </a:lnTo>
                <a:lnTo>
                  <a:pt x="62508" y="294679"/>
                </a:lnTo>
                <a:lnTo>
                  <a:pt x="53578" y="294679"/>
                </a:lnTo>
                <a:lnTo>
                  <a:pt x="53578" y="29467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 name="Freeform 17"/>
          <p:cNvSpPr/>
          <p:nvPr/>
        </p:nvSpPr>
        <p:spPr bwMode="auto">
          <a:xfrm>
            <a:off x="607219" y="2366367"/>
            <a:ext cx="26790" cy="267892"/>
          </a:xfrm>
          <a:custGeom>
            <a:avLst/>
            <a:gdLst/>
            <a:ahLst/>
            <a:cxnLst/>
            <a:rect l="0" t="0" r="0" b="0"/>
            <a:pathLst>
              <a:path w="26790" h="267892">
                <a:moveTo>
                  <a:pt x="26789" y="0"/>
                </a:moveTo>
                <a:lnTo>
                  <a:pt x="17859" y="0"/>
                </a:lnTo>
                <a:lnTo>
                  <a:pt x="17859" y="0"/>
                </a:lnTo>
                <a:lnTo>
                  <a:pt x="17859" y="0"/>
                </a:lnTo>
                <a:lnTo>
                  <a:pt x="8930" y="8930"/>
                </a:lnTo>
                <a:lnTo>
                  <a:pt x="8930" y="8930"/>
                </a:lnTo>
                <a:lnTo>
                  <a:pt x="8930" y="17859"/>
                </a:lnTo>
                <a:lnTo>
                  <a:pt x="8930" y="35719"/>
                </a:lnTo>
                <a:lnTo>
                  <a:pt x="8930" y="53578"/>
                </a:lnTo>
                <a:lnTo>
                  <a:pt x="8930" y="71437"/>
                </a:lnTo>
                <a:lnTo>
                  <a:pt x="8930" y="98227"/>
                </a:lnTo>
                <a:lnTo>
                  <a:pt x="8930" y="125016"/>
                </a:lnTo>
                <a:lnTo>
                  <a:pt x="8930" y="142875"/>
                </a:lnTo>
                <a:lnTo>
                  <a:pt x="8930" y="169664"/>
                </a:lnTo>
                <a:lnTo>
                  <a:pt x="8930" y="187524"/>
                </a:lnTo>
                <a:lnTo>
                  <a:pt x="8930" y="214313"/>
                </a:lnTo>
                <a:lnTo>
                  <a:pt x="0" y="232172"/>
                </a:lnTo>
                <a:lnTo>
                  <a:pt x="0" y="241102"/>
                </a:lnTo>
                <a:lnTo>
                  <a:pt x="0" y="250031"/>
                </a:lnTo>
                <a:lnTo>
                  <a:pt x="0" y="258961"/>
                </a:lnTo>
                <a:lnTo>
                  <a:pt x="0" y="267891"/>
                </a:lnTo>
                <a:lnTo>
                  <a:pt x="0" y="26789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 name="Freeform 18"/>
          <p:cNvSpPr/>
          <p:nvPr/>
        </p:nvSpPr>
        <p:spPr bwMode="auto">
          <a:xfrm>
            <a:off x="607219" y="2634258"/>
            <a:ext cx="1" cy="1"/>
          </a:xfrm>
          <a:custGeom>
            <a:avLst/>
            <a:gdLst/>
            <a:ahLst/>
            <a:cxnLst/>
            <a:rect l="0" t="0" r="0" b="0"/>
            <a:pathLst>
              <a:path w="1" h="1">
                <a:moveTo>
                  <a:pt x="0" y="0"/>
                </a:moveTo>
                <a:close/>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 name="Freeform 19"/>
          <p:cNvSpPr/>
          <p:nvPr/>
        </p:nvSpPr>
        <p:spPr bwMode="auto">
          <a:xfrm>
            <a:off x="437555" y="2169914"/>
            <a:ext cx="446485" cy="598290"/>
          </a:xfrm>
          <a:custGeom>
            <a:avLst/>
            <a:gdLst/>
            <a:ahLst/>
            <a:cxnLst/>
            <a:rect l="0" t="0" r="0" b="0"/>
            <a:pathLst>
              <a:path w="446485" h="598290">
                <a:moveTo>
                  <a:pt x="116086" y="80367"/>
                </a:moveTo>
                <a:lnTo>
                  <a:pt x="98226" y="98226"/>
                </a:lnTo>
                <a:lnTo>
                  <a:pt x="71437" y="116086"/>
                </a:lnTo>
                <a:lnTo>
                  <a:pt x="62508" y="133945"/>
                </a:lnTo>
                <a:lnTo>
                  <a:pt x="44648" y="169664"/>
                </a:lnTo>
                <a:lnTo>
                  <a:pt x="17859" y="214312"/>
                </a:lnTo>
                <a:lnTo>
                  <a:pt x="8929" y="258961"/>
                </a:lnTo>
                <a:lnTo>
                  <a:pt x="0" y="303609"/>
                </a:lnTo>
                <a:lnTo>
                  <a:pt x="0" y="348258"/>
                </a:lnTo>
                <a:lnTo>
                  <a:pt x="0" y="392906"/>
                </a:lnTo>
                <a:lnTo>
                  <a:pt x="17859" y="437555"/>
                </a:lnTo>
                <a:lnTo>
                  <a:pt x="26789" y="482203"/>
                </a:lnTo>
                <a:lnTo>
                  <a:pt x="53578" y="517922"/>
                </a:lnTo>
                <a:lnTo>
                  <a:pt x="71437" y="544711"/>
                </a:lnTo>
                <a:lnTo>
                  <a:pt x="107156" y="571500"/>
                </a:lnTo>
                <a:lnTo>
                  <a:pt x="133945" y="589359"/>
                </a:lnTo>
                <a:lnTo>
                  <a:pt x="169664" y="598289"/>
                </a:lnTo>
                <a:lnTo>
                  <a:pt x="205383" y="598289"/>
                </a:lnTo>
                <a:lnTo>
                  <a:pt x="241101" y="598289"/>
                </a:lnTo>
                <a:lnTo>
                  <a:pt x="267890" y="580430"/>
                </a:lnTo>
                <a:lnTo>
                  <a:pt x="303609" y="562570"/>
                </a:lnTo>
                <a:lnTo>
                  <a:pt x="330398" y="535781"/>
                </a:lnTo>
                <a:lnTo>
                  <a:pt x="357187" y="500063"/>
                </a:lnTo>
                <a:lnTo>
                  <a:pt x="383976" y="455414"/>
                </a:lnTo>
                <a:lnTo>
                  <a:pt x="401836" y="410766"/>
                </a:lnTo>
                <a:lnTo>
                  <a:pt x="428625" y="357188"/>
                </a:lnTo>
                <a:lnTo>
                  <a:pt x="437554" y="303609"/>
                </a:lnTo>
                <a:lnTo>
                  <a:pt x="446484" y="250031"/>
                </a:lnTo>
                <a:lnTo>
                  <a:pt x="446484" y="187523"/>
                </a:lnTo>
                <a:lnTo>
                  <a:pt x="437554" y="142875"/>
                </a:lnTo>
                <a:lnTo>
                  <a:pt x="419695" y="89297"/>
                </a:lnTo>
                <a:lnTo>
                  <a:pt x="401836" y="53578"/>
                </a:lnTo>
                <a:lnTo>
                  <a:pt x="366117" y="26789"/>
                </a:lnTo>
                <a:lnTo>
                  <a:pt x="321469" y="8930"/>
                </a:lnTo>
                <a:lnTo>
                  <a:pt x="285750" y="0"/>
                </a:lnTo>
                <a:lnTo>
                  <a:pt x="232172" y="0"/>
                </a:lnTo>
                <a:lnTo>
                  <a:pt x="178594" y="17859"/>
                </a:lnTo>
                <a:lnTo>
                  <a:pt x="125015" y="44648"/>
                </a:lnTo>
                <a:lnTo>
                  <a:pt x="89297" y="71437"/>
                </a:lnTo>
                <a:lnTo>
                  <a:pt x="53578" y="98226"/>
                </a:lnTo>
                <a:lnTo>
                  <a:pt x="53578" y="98226"/>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 name="Freeform 20"/>
          <p:cNvSpPr/>
          <p:nvPr/>
        </p:nvSpPr>
        <p:spPr bwMode="auto">
          <a:xfrm>
            <a:off x="5598914" y="3018234"/>
            <a:ext cx="241103" cy="410767"/>
          </a:xfrm>
          <a:custGeom>
            <a:avLst/>
            <a:gdLst/>
            <a:ahLst/>
            <a:cxnLst/>
            <a:rect l="0" t="0" r="0" b="0"/>
            <a:pathLst>
              <a:path w="241103" h="410767">
                <a:moveTo>
                  <a:pt x="116086" y="35719"/>
                </a:moveTo>
                <a:lnTo>
                  <a:pt x="125016" y="26789"/>
                </a:lnTo>
                <a:lnTo>
                  <a:pt x="133945" y="17859"/>
                </a:lnTo>
                <a:lnTo>
                  <a:pt x="133945" y="8930"/>
                </a:lnTo>
                <a:lnTo>
                  <a:pt x="151805" y="8930"/>
                </a:lnTo>
                <a:lnTo>
                  <a:pt x="169664" y="0"/>
                </a:lnTo>
                <a:lnTo>
                  <a:pt x="187524" y="8930"/>
                </a:lnTo>
                <a:lnTo>
                  <a:pt x="205383" y="17859"/>
                </a:lnTo>
                <a:lnTo>
                  <a:pt x="214313" y="35719"/>
                </a:lnTo>
                <a:lnTo>
                  <a:pt x="223242" y="53578"/>
                </a:lnTo>
                <a:lnTo>
                  <a:pt x="232172" y="80367"/>
                </a:lnTo>
                <a:lnTo>
                  <a:pt x="241102" y="107156"/>
                </a:lnTo>
                <a:lnTo>
                  <a:pt x="241102" y="133945"/>
                </a:lnTo>
                <a:lnTo>
                  <a:pt x="232172" y="169664"/>
                </a:lnTo>
                <a:lnTo>
                  <a:pt x="223242" y="196453"/>
                </a:lnTo>
                <a:lnTo>
                  <a:pt x="205383" y="232172"/>
                </a:lnTo>
                <a:lnTo>
                  <a:pt x="187524" y="258961"/>
                </a:lnTo>
                <a:lnTo>
                  <a:pt x="160734" y="285750"/>
                </a:lnTo>
                <a:lnTo>
                  <a:pt x="133945" y="312539"/>
                </a:lnTo>
                <a:lnTo>
                  <a:pt x="107156" y="339328"/>
                </a:lnTo>
                <a:lnTo>
                  <a:pt x="80367" y="357187"/>
                </a:lnTo>
                <a:lnTo>
                  <a:pt x="53578" y="366117"/>
                </a:lnTo>
                <a:lnTo>
                  <a:pt x="35719" y="375047"/>
                </a:lnTo>
                <a:lnTo>
                  <a:pt x="17859" y="375047"/>
                </a:lnTo>
                <a:lnTo>
                  <a:pt x="8930" y="366117"/>
                </a:lnTo>
                <a:lnTo>
                  <a:pt x="0" y="357187"/>
                </a:lnTo>
                <a:lnTo>
                  <a:pt x="0" y="339328"/>
                </a:lnTo>
                <a:lnTo>
                  <a:pt x="0" y="321469"/>
                </a:lnTo>
                <a:lnTo>
                  <a:pt x="0" y="303609"/>
                </a:lnTo>
                <a:lnTo>
                  <a:pt x="8930" y="285750"/>
                </a:lnTo>
                <a:lnTo>
                  <a:pt x="17859" y="267891"/>
                </a:lnTo>
                <a:lnTo>
                  <a:pt x="35719" y="258961"/>
                </a:lnTo>
                <a:lnTo>
                  <a:pt x="44649" y="250031"/>
                </a:lnTo>
                <a:lnTo>
                  <a:pt x="62508" y="241102"/>
                </a:lnTo>
                <a:lnTo>
                  <a:pt x="80367" y="241102"/>
                </a:lnTo>
                <a:lnTo>
                  <a:pt x="98227" y="250031"/>
                </a:lnTo>
                <a:lnTo>
                  <a:pt x="107156" y="258961"/>
                </a:lnTo>
                <a:lnTo>
                  <a:pt x="125016" y="276820"/>
                </a:lnTo>
                <a:lnTo>
                  <a:pt x="142875" y="285750"/>
                </a:lnTo>
                <a:lnTo>
                  <a:pt x="151805" y="303609"/>
                </a:lnTo>
                <a:lnTo>
                  <a:pt x="169664" y="330398"/>
                </a:lnTo>
                <a:lnTo>
                  <a:pt x="178594" y="348258"/>
                </a:lnTo>
                <a:lnTo>
                  <a:pt x="187524" y="366117"/>
                </a:lnTo>
                <a:lnTo>
                  <a:pt x="196453" y="375047"/>
                </a:lnTo>
                <a:lnTo>
                  <a:pt x="205383" y="392906"/>
                </a:lnTo>
                <a:lnTo>
                  <a:pt x="214313" y="401836"/>
                </a:lnTo>
                <a:lnTo>
                  <a:pt x="223242" y="401836"/>
                </a:lnTo>
                <a:lnTo>
                  <a:pt x="223242" y="410766"/>
                </a:lnTo>
                <a:lnTo>
                  <a:pt x="223242" y="410766"/>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 name="Freeform 21"/>
          <p:cNvSpPr/>
          <p:nvPr/>
        </p:nvSpPr>
        <p:spPr bwMode="auto">
          <a:xfrm>
            <a:off x="5473898" y="2786063"/>
            <a:ext cx="651869" cy="803672"/>
          </a:xfrm>
          <a:custGeom>
            <a:avLst/>
            <a:gdLst/>
            <a:ahLst/>
            <a:cxnLst/>
            <a:rect l="0" t="0" r="0" b="0"/>
            <a:pathLst>
              <a:path w="651869" h="803672">
                <a:moveTo>
                  <a:pt x="410766" y="44648"/>
                </a:moveTo>
                <a:lnTo>
                  <a:pt x="392907" y="35718"/>
                </a:lnTo>
                <a:lnTo>
                  <a:pt x="366118" y="35718"/>
                </a:lnTo>
                <a:lnTo>
                  <a:pt x="357188" y="44648"/>
                </a:lnTo>
                <a:lnTo>
                  <a:pt x="321469" y="53577"/>
                </a:lnTo>
                <a:lnTo>
                  <a:pt x="276821" y="71437"/>
                </a:lnTo>
                <a:lnTo>
                  <a:pt x="241102" y="98226"/>
                </a:lnTo>
                <a:lnTo>
                  <a:pt x="187524" y="133944"/>
                </a:lnTo>
                <a:lnTo>
                  <a:pt x="142875" y="178593"/>
                </a:lnTo>
                <a:lnTo>
                  <a:pt x="107157" y="223241"/>
                </a:lnTo>
                <a:lnTo>
                  <a:pt x="71438" y="267890"/>
                </a:lnTo>
                <a:lnTo>
                  <a:pt x="44649" y="321468"/>
                </a:lnTo>
                <a:lnTo>
                  <a:pt x="17860" y="375046"/>
                </a:lnTo>
                <a:lnTo>
                  <a:pt x="8930" y="428624"/>
                </a:lnTo>
                <a:lnTo>
                  <a:pt x="0" y="482202"/>
                </a:lnTo>
                <a:lnTo>
                  <a:pt x="0" y="526851"/>
                </a:lnTo>
                <a:lnTo>
                  <a:pt x="8930" y="571499"/>
                </a:lnTo>
                <a:lnTo>
                  <a:pt x="26790" y="616148"/>
                </a:lnTo>
                <a:lnTo>
                  <a:pt x="35719" y="651866"/>
                </a:lnTo>
                <a:lnTo>
                  <a:pt x="62508" y="687585"/>
                </a:lnTo>
                <a:lnTo>
                  <a:pt x="98227" y="714374"/>
                </a:lnTo>
                <a:lnTo>
                  <a:pt x="133946" y="741163"/>
                </a:lnTo>
                <a:lnTo>
                  <a:pt x="169665" y="767952"/>
                </a:lnTo>
                <a:lnTo>
                  <a:pt x="205383" y="785812"/>
                </a:lnTo>
                <a:lnTo>
                  <a:pt x="250032" y="794741"/>
                </a:lnTo>
                <a:lnTo>
                  <a:pt x="285750" y="803671"/>
                </a:lnTo>
                <a:lnTo>
                  <a:pt x="330399" y="803671"/>
                </a:lnTo>
                <a:lnTo>
                  <a:pt x="366118" y="803671"/>
                </a:lnTo>
                <a:lnTo>
                  <a:pt x="410766" y="794741"/>
                </a:lnTo>
                <a:lnTo>
                  <a:pt x="437555" y="776882"/>
                </a:lnTo>
                <a:lnTo>
                  <a:pt x="464344" y="759023"/>
                </a:lnTo>
                <a:lnTo>
                  <a:pt x="500063" y="723304"/>
                </a:lnTo>
                <a:lnTo>
                  <a:pt x="526852" y="696515"/>
                </a:lnTo>
                <a:lnTo>
                  <a:pt x="553641" y="651866"/>
                </a:lnTo>
                <a:lnTo>
                  <a:pt x="580430" y="607218"/>
                </a:lnTo>
                <a:lnTo>
                  <a:pt x="598290" y="562569"/>
                </a:lnTo>
                <a:lnTo>
                  <a:pt x="616149" y="517921"/>
                </a:lnTo>
                <a:lnTo>
                  <a:pt x="634008" y="464343"/>
                </a:lnTo>
                <a:lnTo>
                  <a:pt x="642938" y="410765"/>
                </a:lnTo>
                <a:lnTo>
                  <a:pt x="642938" y="357187"/>
                </a:lnTo>
                <a:lnTo>
                  <a:pt x="651868" y="312538"/>
                </a:lnTo>
                <a:lnTo>
                  <a:pt x="642938" y="258960"/>
                </a:lnTo>
                <a:lnTo>
                  <a:pt x="634008" y="214312"/>
                </a:lnTo>
                <a:lnTo>
                  <a:pt x="616149" y="169663"/>
                </a:lnTo>
                <a:lnTo>
                  <a:pt x="589360" y="133944"/>
                </a:lnTo>
                <a:lnTo>
                  <a:pt x="562571" y="98226"/>
                </a:lnTo>
                <a:lnTo>
                  <a:pt x="526852" y="71437"/>
                </a:lnTo>
                <a:lnTo>
                  <a:pt x="491133" y="44648"/>
                </a:lnTo>
                <a:lnTo>
                  <a:pt x="446485" y="26788"/>
                </a:lnTo>
                <a:lnTo>
                  <a:pt x="401836" y="8929"/>
                </a:lnTo>
                <a:lnTo>
                  <a:pt x="348258" y="0"/>
                </a:lnTo>
                <a:lnTo>
                  <a:pt x="303610" y="8929"/>
                </a:lnTo>
                <a:lnTo>
                  <a:pt x="241102" y="17858"/>
                </a:lnTo>
                <a:lnTo>
                  <a:pt x="169665" y="44648"/>
                </a:lnTo>
                <a:lnTo>
                  <a:pt x="169665" y="44648"/>
                </a:lnTo>
                <a:lnTo>
                  <a:pt x="169665" y="4464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3" name="Freeform 22"/>
          <p:cNvSpPr/>
          <p:nvPr/>
        </p:nvSpPr>
        <p:spPr bwMode="auto">
          <a:xfrm>
            <a:off x="678656" y="4866679"/>
            <a:ext cx="2098478" cy="44650"/>
          </a:xfrm>
          <a:custGeom>
            <a:avLst/>
            <a:gdLst/>
            <a:ahLst/>
            <a:cxnLst/>
            <a:rect l="0" t="0" r="0" b="0"/>
            <a:pathLst>
              <a:path w="2098478" h="44650">
                <a:moveTo>
                  <a:pt x="0" y="0"/>
                </a:moveTo>
                <a:lnTo>
                  <a:pt x="0" y="0"/>
                </a:lnTo>
                <a:lnTo>
                  <a:pt x="0" y="0"/>
                </a:lnTo>
                <a:lnTo>
                  <a:pt x="0" y="0"/>
                </a:lnTo>
                <a:lnTo>
                  <a:pt x="0" y="0"/>
                </a:lnTo>
                <a:lnTo>
                  <a:pt x="8930" y="8930"/>
                </a:lnTo>
                <a:lnTo>
                  <a:pt x="17860" y="8930"/>
                </a:lnTo>
                <a:lnTo>
                  <a:pt x="26789" y="8930"/>
                </a:lnTo>
                <a:lnTo>
                  <a:pt x="35719" y="8930"/>
                </a:lnTo>
                <a:lnTo>
                  <a:pt x="44649" y="17860"/>
                </a:lnTo>
                <a:lnTo>
                  <a:pt x="62508" y="17860"/>
                </a:lnTo>
                <a:lnTo>
                  <a:pt x="71438" y="17860"/>
                </a:lnTo>
                <a:lnTo>
                  <a:pt x="89297" y="17860"/>
                </a:lnTo>
                <a:lnTo>
                  <a:pt x="107157" y="26790"/>
                </a:lnTo>
                <a:lnTo>
                  <a:pt x="125016" y="26790"/>
                </a:lnTo>
                <a:lnTo>
                  <a:pt x="142875" y="26790"/>
                </a:lnTo>
                <a:lnTo>
                  <a:pt x="160735" y="26790"/>
                </a:lnTo>
                <a:lnTo>
                  <a:pt x="178594" y="26790"/>
                </a:lnTo>
                <a:lnTo>
                  <a:pt x="205383" y="35719"/>
                </a:lnTo>
                <a:lnTo>
                  <a:pt x="232172" y="35719"/>
                </a:lnTo>
                <a:lnTo>
                  <a:pt x="258961" y="35719"/>
                </a:lnTo>
                <a:lnTo>
                  <a:pt x="285750" y="35719"/>
                </a:lnTo>
                <a:lnTo>
                  <a:pt x="312539" y="35719"/>
                </a:lnTo>
                <a:lnTo>
                  <a:pt x="339328" y="35719"/>
                </a:lnTo>
                <a:lnTo>
                  <a:pt x="375047" y="35719"/>
                </a:lnTo>
                <a:lnTo>
                  <a:pt x="410766" y="35719"/>
                </a:lnTo>
                <a:lnTo>
                  <a:pt x="446485" y="35719"/>
                </a:lnTo>
                <a:lnTo>
                  <a:pt x="482203" y="44649"/>
                </a:lnTo>
                <a:lnTo>
                  <a:pt x="517922" y="44649"/>
                </a:lnTo>
                <a:lnTo>
                  <a:pt x="553641" y="44649"/>
                </a:lnTo>
                <a:lnTo>
                  <a:pt x="598289" y="44649"/>
                </a:lnTo>
                <a:lnTo>
                  <a:pt x="634008" y="44649"/>
                </a:lnTo>
                <a:lnTo>
                  <a:pt x="678657" y="44649"/>
                </a:lnTo>
                <a:lnTo>
                  <a:pt x="723305" y="44649"/>
                </a:lnTo>
                <a:lnTo>
                  <a:pt x="759024" y="44649"/>
                </a:lnTo>
                <a:lnTo>
                  <a:pt x="803672" y="44649"/>
                </a:lnTo>
                <a:lnTo>
                  <a:pt x="848321" y="44649"/>
                </a:lnTo>
                <a:lnTo>
                  <a:pt x="901899" y="44649"/>
                </a:lnTo>
                <a:lnTo>
                  <a:pt x="946547" y="44649"/>
                </a:lnTo>
                <a:lnTo>
                  <a:pt x="1000125" y="44649"/>
                </a:lnTo>
                <a:lnTo>
                  <a:pt x="1044774" y="44649"/>
                </a:lnTo>
                <a:lnTo>
                  <a:pt x="1098352" y="44649"/>
                </a:lnTo>
                <a:lnTo>
                  <a:pt x="1143000" y="44649"/>
                </a:lnTo>
                <a:lnTo>
                  <a:pt x="1196578" y="44649"/>
                </a:lnTo>
                <a:lnTo>
                  <a:pt x="1250157" y="44649"/>
                </a:lnTo>
                <a:lnTo>
                  <a:pt x="1303735" y="44649"/>
                </a:lnTo>
                <a:lnTo>
                  <a:pt x="1357313" y="44649"/>
                </a:lnTo>
                <a:lnTo>
                  <a:pt x="1410891" y="44649"/>
                </a:lnTo>
                <a:lnTo>
                  <a:pt x="1464469" y="35719"/>
                </a:lnTo>
                <a:lnTo>
                  <a:pt x="1518047" y="35719"/>
                </a:lnTo>
                <a:lnTo>
                  <a:pt x="1571625" y="35719"/>
                </a:lnTo>
                <a:lnTo>
                  <a:pt x="1625203" y="35719"/>
                </a:lnTo>
                <a:lnTo>
                  <a:pt x="1687711" y="26790"/>
                </a:lnTo>
                <a:lnTo>
                  <a:pt x="1741289" y="26790"/>
                </a:lnTo>
                <a:lnTo>
                  <a:pt x="1785938" y="26790"/>
                </a:lnTo>
                <a:lnTo>
                  <a:pt x="1839516" y="26790"/>
                </a:lnTo>
                <a:lnTo>
                  <a:pt x="1893094" y="26790"/>
                </a:lnTo>
                <a:lnTo>
                  <a:pt x="1946672" y="26790"/>
                </a:lnTo>
                <a:lnTo>
                  <a:pt x="2000250" y="26790"/>
                </a:lnTo>
                <a:lnTo>
                  <a:pt x="2044899" y="26790"/>
                </a:lnTo>
                <a:lnTo>
                  <a:pt x="2071688" y="35719"/>
                </a:lnTo>
                <a:lnTo>
                  <a:pt x="2098477" y="35719"/>
                </a:lnTo>
                <a:lnTo>
                  <a:pt x="2098477" y="3571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4" name="Freeform 23"/>
          <p:cNvSpPr/>
          <p:nvPr/>
        </p:nvSpPr>
        <p:spPr bwMode="auto">
          <a:xfrm>
            <a:off x="2160984" y="4125515"/>
            <a:ext cx="26790" cy="8931"/>
          </a:xfrm>
          <a:custGeom>
            <a:avLst/>
            <a:gdLst/>
            <a:ahLst/>
            <a:cxnLst/>
            <a:rect l="0" t="0" r="0" b="0"/>
            <a:pathLst>
              <a:path w="26790" h="8931">
                <a:moveTo>
                  <a:pt x="26789" y="0"/>
                </a:moveTo>
                <a:lnTo>
                  <a:pt x="26789" y="0"/>
                </a:lnTo>
                <a:lnTo>
                  <a:pt x="17860" y="0"/>
                </a:lnTo>
                <a:lnTo>
                  <a:pt x="17860" y="0"/>
                </a:lnTo>
                <a:lnTo>
                  <a:pt x="17860" y="0"/>
                </a:lnTo>
                <a:lnTo>
                  <a:pt x="8930" y="0"/>
                </a:lnTo>
                <a:lnTo>
                  <a:pt x="8930" y="8930"/>
                </a:lnTo>
                <a:lnTo>
                  <a:pt x="0" y="8930"/>
                </a:lnTo>
                <a:lnTo>
                  <a:pt x="0" y="8930"/>
                </a:lnTo>
                <a:lnTo>
                  <a:pt x="0" y="893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5" name="Freeform 24"/>
          <p:cNvSpPr/>
          <p:nvPr/>
        </p:nvSpPr>
        <p:spPr bwMode="auto">
          <a:xfrm>
            <a:off x="2214563" y="4223742"/>
            <a:ext cx="1" cy="8930"/>
          </a:xfrm>
          <a:custGeom>
            <a:avLst/>
            <a:gdLst/>
            <a:ahLst/>
            <a:cxnLst/>
            <a:rect l="0" t="0" r="0" b="0"/>
            <a:pathLst>
              <a:path w="1" h="8930">
                <a:moveTo>
                  <a:pt x="0" y="0"/>
                </a:moveTo>
                <a:lnTo>
                  <a:pt x="0" y="0"/>
                </a:lnTo>
                <a:lnTo>
                  <a:pt x="0" y="0"/>
                </a:lnTo>
                <a:lnTo>
                  <a:pt x="0" y="0"/>
                </a:lnTo>
                <a:lnTo>
                  <a:pt x="0" y="0"/>
                </a:lnTo>
                <a:lnTo>
                  <a:pt x="0" y="0"/>
                </a:lnTo>
                <a:lnTo>
                  <a:pt x="0" y="0"/>
                </a:lnTo>
                <a:lnTo>
                  <a:pt x="0" y="0"/>
                </a:lnTo>
                <a:lnTo>
                  <a:pt x="0" y="0"/>
                </a:lnTo>
                <a:lnTo>
                  <a:pt x="0" y="8929"/>
                </a:lnTo>
                <a:lnTo>
                  <a:pt x="0" y="892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6" name="Freeform 25"/>
          <p:cNvSpPr/>
          <p:nvPr/>
        </p:nvSpPr>
        <p:spPr bwMode="auto">
          <a:xfrm>
            <a:off x="2661047" y="4054078"/>
            <a:ext cx="53579" cy="142876"/>
          </a:xfrm>
          <a:custGeom>
            <a:avLst/>
            <a:gdLst/>
            <a:ahLst/>
            <a:cxnLst/>
            <a:rect l="0" t="0" r="0" b="0"/>
            <a:pathLst>
              <a:path w="53579" h="142876">
                <a:moveTo>
                  <a:pt x="53578" y="0"/>
                </a:moveTo>
                <a:lnTo>
                  <a:pt x="53578" y="0"/>
                </a:lnTo>
                <a:lnTo>
                  <a:pt x="53578" y="8929"/>
                </a:lnTo>
                <a:lnTo>
                  <a:pt x="44648" y="8929"/>
                </a:lnTo>
                <a:lnTo>
                  <a:pt x="44648" y="17859"/>
                </a:lnTo>
                <a:lnTo>
                  <a:pt x="35719" y="35718"/>
                </a:lnTo>
                <a:lnTo>
                  <a:pt x="35719" y="44648"/>
                </a:lnTo>
                <a:lnTo>
                  <a:pt x="26789" y="62508"/>
                </a:lnTo>
                <a:lnTo>
                  <a:pt x="17859" y="80367"/>
                </a:lnTo>
                <a:lnTo>
                  <a:pt x="8930" y="98226"/>
                </a:lnTo>
                <a:lnTo>
                  <a:pt x="8930" y="107156"/>
                </a:lnTo>
                <a:lnTo>
                  <a:pt x="8930" y="125015"/>
                </a:lnTo>
                <a:lnTo>
                  <a:pt x="0" y="133945"/>
                </a:lnTo>
                <a:lnTo>
                  <a:pt x="0" y="142875"/>
                </a:lnTo>
                <a:lnTo>
                  <a:pt x="0" y="142875"/>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7" name="Freeform 26"/>
          <p:cNvSpPr/>
          <p:nvPr/>
        </p:nvSpPr>
        <p:spPr bwMode="auto">
          <a:xfrm>
            <a:off x="4473773" y="2062758"/>
            <a:ext cx="187525" cy="321469"/>
          </a:xfrm>
          <a:custGeom>
            <a:avLst/>
            <a:gdLst/>
            <a:ahLst/>
            <a:cxnLst/>
            <a:rect l="0" t="0" r="0" b="0"/>
            <a:pathLst>
              <a:path w="187525" h="321469">
                <a:moveTo>
                  <a:pt x="116086" y="17859"/>
                </a:moveTo>
                <a:lnTo>
                  <a:pt x="116086" y="8929"/>
                </a:lnTo>
                <a:lnTo>
                  <a:pt x="107157" y="8929"/>
                </a:lnTo>
                <a:lnTo>
                  <a:pt x="107157" y="8929"/>
                </a:lnTo>
                <a:lnTo>
                  <a:pt x="98227" y="8929"/>
                </a:lnTo>
                <a:lnTo>
                  <a:pt x="98227" y="8929"/>
                </a:lnTo>
                <a:lnTo>
                  <a:pt x="89297" y="0"/>
                </a:lnTo>
                <a:lnTo>
                  <a:pt x="80368" y="0"/>
                </a:lnTo>
                <a:lnTo>
                  <a:pt x="71438" y="8929"/>
                </a:lnTo>
                <a:lnTo>
                  <a:pt x="53579" y="8929"/>
                </a:lnTo>
                <a:lnTo>
                  <a:pt x="44649" y="17859"/>
                </a:lnTo>
                <a:lnTo>
                  <a:pt x="35719" y="35718"/>
                </a:lnTo>
                <a:lnTo>
                  <a:pt x="26790" y="53578"/>
                </a:lnTo>
                <a:lnTo>
                  <a:pt x="17860" y="62507"/>
                </a:lnTo>
                <a:lnTo>
                  <a:pt x="8930" y="80367"/>
                </a:lnTo>
                <a:lnTo>
                  <a:pt x="8930" y="89296"/>
                </a:lnTo>
                <a:lnTo>
                  <a:pt x="0" y="107156"/>
                </a:lnTo>
                <a:lnTo>
                  <a:pt x="8930" y="116086"/>
                </a:lnTo>
                <a:lnTo>
                  <a:pt x="17860" y="125015"/>
                </a:lnTo>
                <a:lnTo>
                  <a:pt x="35719" y="133945"/>
                </a:lnTo>
                <a:lnTo>
                  <a:pt x="53579" y="142875"/>
                </a:lnTo>
                <a:lnTo>
                  <a:pt x="71438" y="142875"/>
                </a:lnTo>
                <a:lnTo>
                  <a:pt x="89297" y="151804"/>
                </a:lnTo>
                <a:lnTo>
                  <a:pt x="116086" y="160734"/>
                </a:lnTo>
                <a:lnTo>
                  <a:pt x="133946" y="169664"/>
                </a:lnTo>
                <a:lnTo>
                  <a:pt x="151805" y="178593"/>
                </a:lnTo>
                <a:lnTo>
                  <a:pt x="169665" y="187523"/>
                </a:lnTo>
                <a:lnTo>
                  <a:pt x="178594" y="196453"/>
                </a:lnTo>
                <a:lnTo>
                  <a:pt x="178594" y="214312"/>
                </a:lnTo>
                <a:lnTo>
                  <a:pt x="187524" y="223242"/>
                </a:lnTo>
                <a:lnTo>
                  <a:pt x="187524" y="241101"/>
                </a:lnTo>
                <a:lnTo>
                  <a:pt x="178594" y="258961"/>
                </a:lnTo>
                <a:lnTo>
                  <a:pt x="169665" y="276820"/>
                </a:lnTo>
                <a:lnTo>
                  <a:pt x="160735" y="294679"/>
                </a:lnTo>
                <a:lnTo>
                  <a:pt x="142875" y="303609"/>
                </a:lnTo>
                <a:lnTo>
                  <a:pt x="133946" y="312539"/>
                </a:lnTo>
                <a:lnTo>
                  <a:pt x="116086" y="321468"/>
                </a:lnTo>
                <a:lnTo>
                  <a:pt x="98227" y="321468"/>
                </a:lnTo>
                <a:lnTo>
                  <a:pt x="89297" y="321468"/>
                </a:lnTo>
                <a:lnTo>
                  <a:pt x="71438" y="312539"/>
                </a:lnTo>
                <a:lnTo>
                  <a:pt x="62508" y="303609"/>
                </a:lnTo>
                <a:lnTo>
                  <a:pt x="44649" y="294679"/>
                </a:lnTo>
                <a:lnTo>
                  <a:pt x="35719" y="294679"/>
                </a:lnTo>
                <a:lnTo>
                  <a:pt x="35719" y="29467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8" name="Freeform 27"/>
          <p:cNvSpPr/>
          <p:nvPr/>
        </p:nvSpPr>
        <p:spPr bwMode="auto">
          <a:xfrm>
            <a:off x="4732734" y="2000250"/>
            <a:ext cx="133947" cy="303610"/>
          </a:xfrm>
          <a:custGeom>
            <a:avLst/>
            <a:gdLst/>
            <a:ahLst/>
            <a:cxnLst/>
            <a:rect l="0" t="0" r="0" b="0"/>
            <a:pathLst>
              <a:path w="133947" h="303610">
                <a:moveTo>
                  <a:pt x="0" y="125015"/>
                </a:moveTo>
                <a:lnTo>
                  <a:pt x="0" y="133945"/>
                </a:lnTo>
                <a:lnTo>
                  <a:pt x="0" y="151804"/>
                </a:lnTo>
                <a:lnTo>
                  <a:pt x="0" y="160734"/>
                </a:lnTo>
                <a:lnTo>
                  <a:pt x="8930" y="178594"/>
                </a:lnTo>
                <a:lnTo>
                  <a:pt x="8930" y="205383"/>
                </a:lnTo>
                <a:lnTo>
                  <a:pt x="17860" y="232172"/>
                </a:lnTo>
                <a:lnTo>
                  <a:pt x="17860" y="250031"/>
                </a:lnTo>
                <a:lnTo>
                  <a:pt x="26789" y="276820"/>
                </a:lnTo>
                <a:lnTo>
                  <a:pt x="26789" y="285750"/>
                </a:lnTo>
                <a:lnTo>
                  <a:pt x="26789" y="294679"/>
                </a:lnTo>
                <a:lnTo>
                  <a:pt x="26789" y="303609"/>
                </a:lnTo>
                <a:lnTo>
                  <a:pt x="35719" y="303609"/>
                </a:lnTo>
                <a:lnTo>
                  <a:pt x="35719" y="303609"/>
                </a:lnTo>
                <a:lnTo>
                  <a:pt x="35719" y="294679"/>
                </a:lnTo>
                <a:lnTo>
                  <a:pt x="26789" y="276820"/>
                </a:lnTo>
                <a:lnTo>
                  <a:pt x="26789" y="258961"/>
                </a:lnTo>
                <a:lnTo>
                  <a:pt x="26789" y="241101"/>
                </a:lnTo>
                <a:lnTo>
                  <a:pt x="26789" y="205383"/>
                </a:lnTo>
                <a:lnTo>
                  <a:pt x="17860" y="178594"/>
                </a:lnTo>
                <a:lnTo>
                  <a:pt x="17860" y="142875"/>
                </a:lnTo>
                <a:lnTo>
                  <a:pt x="17860" y="116086"/>
                </a:lnTo>
                <a:lnTo>
                  <a:pt x="17860" y="80367"/>
                </a:lnTo>
                <a:lnTo>
                  <a:pt x="26789" y="62508"/>
                </a:lnTo>
                <a:lnTo>
                  <a:pt x="26789" y="35719"/>
                </a:lnTo>
                <a:lnTo>
                  <a:pt x="35719" y="17859"/>
                </a:lnTo>
                <a:lnTo>
                  <a:pt x="44649" y="8929"/>
                </a:lnTo>
                <a:lnTo>
                  <a:pt x="53579" y="8929"/>
                </a:lnTo>
                <a:lnTo>
                  <a:pt x="62508" y="0"/>
                </a:lnTo>
                <a:lnTo>
                  <a:pt x="71438" y="8929"/>
                </a:lnTo>
                <a:lnTo>
                  <a:pt x="80368" y="17859"/>
                </a:lnTo>
                <a:lnTo>
                  <a:pt x="89297" y="35719"/>
                </a:lnTo>
                <a:lnTo>
                  <a:pt x="98227" y="62508"/>
                </a:lnTo>
                <a:lnTo>
                  <a:pt x="107157" y="89297"/>
                </a:lnTo>
                <a:lnTo>
                  <a:pt x="107157" y="116086"/>
                </a:lnTo>
                <a:lnTo>
                  <a:pt x="116086" y="142875"/>
                </a:lnTo>
                <a:lnTo>
                  <a:pt x="116086" y="169664"/>
                </a:lnTo>
                <a:lnTo>
                  <a:pt x="116086" y="196453"/>
                </a:lnTo>
                <a:lnTo>
                  <a:pt x="116086" y="223242"/>
                </a:lnTo>
                <a:lnTo>
                  <a:pt x="125016" y="241101"/>
                </a:lnTo>
                <a:lnTo>
                  <a:pt x="125016" y="258961"/>
                </a:lnTo>
                <a:lnTo>
                  <a:pt x="125016" y="267890"/>
                </a:lnTo>
                <a:lnTo>
                  <a:pt x="133946" y="276820"/>
                </a:lnTo>
                <a:lnTo>
                  <a:pt x="133946" y="285750"/>
                </a:lnTo>
                <a:lnTo>
                  <a:pt x="133946" y="285750"/>
                </a:lnTo>
                <a:lnTo>
                  <a:pt x="133946" y="285750"/>
                </a:lnTo>
                <a:lnTo>
                  <a:pt x="133946" y="28575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9" name="Freeform 28"/>
          <p:cNvSpPr/>
          <p:nvPr/>
        </p:nvSpPr>
        <p:spPr bwMode="auto">
          <a:xfrm>
            <a:off x="4732734" y="2116336"/>
            <a:ext cx="71439" cy="44649"/>
          </a:xfrm>
          <a:custGeom>
            <a:avLst/>
            <a:gdLst/>
            <a:ahLst/>
            <a:cxnLst/>
            <a:rect l="0" t="0" r="0" b="0"/>
            <a:pathLst>
              <a:path w="71439" h="44649">
                <a:moveTo>
                  <a:pt x="0" y="44648"/>
                </a:moveTo>
                <a:lnTo>
                  <a:pt x="0" y="44648"/>
                </a:lnTo>
                <a:lnTo>
                  <a:pt x="8930" y="35718"/>
                </a:lnTo>
                <a:lnTo>
                  <a:pt x="8930" y="35718"/>
                </a:lnTo>
                <a:lnTo>
                  <a:pt x="17860" y="26789"/>
                </a:lnTo>
                <a:lnTo>
                  <a:pt x="35719" y="17859"/>
                </a:lnTo>
                <a:lnTo>
                  <a:pt x="44649" y="17859"/>
                </a:lnTo>
                <a:lnTo>
                  <a:pt x="62508" y="8929"/>
                </a:lnTo>
                <a:lnTo>
                  <a:pt x="71438" y="0"/>
                </a:lnTo>
                <a:lnTo>
                  <a:pt x="71438"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0" name="Freeform 29"/>
          <p:cNvSpPr/>
          <p:nvPr/>
        </p:nvSpPr>
        <p:spPr bwMode="auto">
          <a:xfrm>
            <a:off x="4920258" y="1955601"/>
            <a:ext cx="98227" cy="250033"/>
          </a:xfrm>
          <a:custGeom>
            <a:avLst/>
            <a:gdLst/>
            <a:ahLst/>
            <a:cxnLst/>
            <a:rect l="0" t="0" r="0" b="0"/>
            <a:pathLst>
              <a:path w="98227" h="250033">
                <a:moveTo>
                  <a:pt x="8930" y="0"/>
                </a:moveTo>
                <a:lnTo>
                  <a:pt x="8930" y="8930"/>
                </a:lnTo>
                <a:lnTo>
                  <a:pt x="8930" y="17860"/>
                </a:lnTo>
                <a:lnTo>
                  <a:pt x="8930" y="26789"/>
                </a:lnTo>
                <a:lnTo>
                  <a:pt x="8930" y="53578"/>
                </a:lnTo>
                <a:lnTo>
                  <a:pt x="8930" y="80368"/>
                </a:lnTo>
                <a:lnTo>
                  <a:pt x="0" y="107157"/>
                </a:lnTo>
                <a:lnTo>
                  <a:pt x="0" y="133946"/>
                </a:lnTo>
                <a:lnTo>
                  <a:pt x="0" y="160735"/>
                </a:lnTo>
                <a:lnTo>
                  <a:pt x="8930" y="187524"/>
                </a:lnTo>
                <a:lnTo>
                  <a:pt x="8930" y="205383"/>
                </a:lnTo>
                <a:lnTo>
                  <a:pt x="8930" y="223243"/>
                </a:lnTo>
                <a:lnTo>
                  <a:pt x="17859" y="241102"/>
                </a:lnTo>
                <a:lnTo>
                  <a:pt x="17859" y="241102"/>
                </a:lnTo>
                <a:lnTo>
                  <a:pt x="26789" y="250032"/>
                </a:lnTo>
                <a:lnTo>
                  <a:pt x="44648" y="250032"/>
                </a:lnTo>
                <a:lnTo>
                  <a:pt x="53578" y="250032"/>
                </a:lnTo>
                <a:lnTo>
                  <a:pt x="62508" y="241102"/>
                </a:lnTo>
                <a:lnTo>
                  <a:pt x="80367" y="232172"/>
                </a:lnTo>
                <a:lnTo>
                  <a:pt x="89297" y="223243"/>
                </a:lnTo>
                <a:lnTo>
                  <a:pt x="98226" y="214313"/>
                </a:lnTo>
                <a:lnTo>
                  <a:pt x="98226" y="21431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1" name="Freeform 30"/>
          <p:cNvSpPr/>
          <p:nvPr/>
        </p:nvSpPr>
        <p:spPr bwMode="auto">
          <a:xfrm>
            <a:off x="5045273" y="1866304"/>
            <a:ext cx="125017" cy="250033"/>
          </a:xfrm>
          <a:custGeom>
            <a:avLst/>
            <a:gdLst/>
            <a:ahLst/>
            <a:cxnLst/>
            <a:rect l="0" t="0" r="0" b="0"/>
            <a:pathLst>
              <a:path w="125017" h="250033">
                <a:moveTo>
                  <a:pt x="125016" y="0"/>
                </a:moveTo>
                <a:lnTo>
                  <a:pt x="116086" y="0"/>
                </a:lnTo>
                <a:lnTo>
                  <a:pt x="107157" y="0"/>
                </a:lnTo>
                <a:lnTo>
                  <a:pt x="98227" y="8930"/>
                </a:lnTo>
                <a:lnTo>
                  <a:pt x="89297" y="17860"/>
                </a:lnTo>
                <a:lnTo>
                  <a:pt x="71438" y="35719"/>
                </a:lnTo>
                <a:lnTo>
                  <a:pt x="53579" y="53579"/>
                </a:lnTo>
                <a:lnTo>
                  <a:pt x="35719" y="71438"/>
                </a:lnTo>
                <a:lnTo>
                  <a:pt x="17860" y="98227"/>
                </a:lnTo>
                <a:lnTo>
                  <a:pt x="8930" y="125016"/>
                </a:lnTo>
                <a:lnTo>
                  <a:pt x="0" y="142875"/>
                </a:lnTo>
                <a:lnTo>
                  <a:pt x="0" y="169665"/>
                </a:lnTo>
                <a:lnTo>
                  <a:pt x="0" y="196454"/>
                </a:lnTo>
                <a:lnTo>
                  <a:pt x="0" y="214313"/>
                </a:lnTo>
                <a:lnTo>
                  <a:pt x="8930" y="223243"/>
                </a:lnTo>
                <a:lnTo>
                  <a:pt x="17860" y="241102"/>
                </a:lnTo>
                <a:lnTo>
                  <a:pt x="35719" y="241102"/>
                </a:lnTo>
                <a:lnTo>
                  <a:pt x="44649" y="250032"/>
                </a:lnTo>
                <a:lnTo>
                  <a:pt x="62508" y="250032"/>
                </a:lnTo>
                <a:lnTo>
                  <a:pt x="71438" y="241102"/>
                </a:lnTo>
                <a:lnTo>
                  <a:pt x="80368" y="241102"/>
                </a:lnTo>
                <a:lnTo>
                  <a:pt x="98227" y="232172"/>
                </a:lnTo>
                <a:lnTo>
                  <a:pt x="116086" y="214313"/>
                </a:lnTo>
                <a:lnTo>
                  <a:pt x="116086" y="214313"/>
                </a:lnTo>
                <a:lnTo>
                  <a:pt x="116086" y="21431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04" name="Freeform 123903"/>
          <p:cNvSpPr/>
          <p:nvPr/>
        </p:nvSpPr>
        <p:spPr bwMode="auto">
          <a:xfrm>
            <a:off x="5054203" y="1991320"/>
            <a:ext cx="26790" cy="35720"/>
          </a:xfrm>
          <a:custGeom>
            <a:avLst/>
            <a:gdLst/>
            <a:ahLst/>
            <a:cxnLst/>
            <a:rect l="0" t="0" r="0" b="0"/>
            <a:pathLst>
              <a:path w="26790" h="35720">
                <a:moveTo>
                  <a:pt x="0" y="26789"/>
                </a:moveTo>
                <a:lnTo>
                  <a:pt x="0" y="35719"/>
                </a:lnTo>
                <a:lnTo>
                  <a:pt x="0" y="26789"/>
                </a:lnTo>
                <a:lnTo>
                  <a:pt x="8930" y="26789"/>
                </a:lnTo>
                <a:lnTo>
                  <a:pt x="8930" y="17859"/>
                </a:lnTo>
                <a:lnTo>
                  <a:pt x="17860" y="8930"/>
                </a:lnTo>
                <a:lnTo>
                  <a:pt x="26789" y="0"/>
                </a:lnTo>
                <a:lnTo>
                  <a:pt x="26789"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05" name="Freeform 123904"/>
          <p:cNvSpPr/>
          <p:nvPr/>
        </p:nvSpPr>
        <p:spPr bwMode="auto">
          <a:xfrm>
            <a:off x="5206008" y="1803797"/>
            <a:ext cx="178595" cy="267891"/>
          </a:xfrm>
          <a:custGeom>
            <a:avLst/>
            <a:gdLst/>
            <a:ahLst/>
            <a:cxnLst/>
            <a:rect l="0" t="0" r="0" b="0"/>
            <a:pathLst>
              <a:path w="178595" h="267891">
                <a:moveTo>
                  <a:pt x="151805" y="8929"/>
                </a:moveTo>
                <a:lnTo>
                  <a:pt x="151805" y="8929"/>
                </a:lnTo>
                <a:lnTo>
                  <a:pt x="151805" y="0"/>
                </a:lnTo>
                <a:lnTo>
                  <a:pt x="142875" y="0"/>
                </a:lnTo>
                <a:lnTo>
                  <a:pt x="142875" y="0"/>
                </a:lnTo>
                <a:lnTo>
                  <a:pt x="133945" y="0"/>
                </a:lnTo>
                <a:lnTo>
                  <a:pt x="116086" y="8929"/>
                </a:lnTo>
                <a:lnTo>
                  <a:pt x="98226" y="8929"/>
                </a:lnTo>
                <a:lnTo>
                  <a:pt x="71437" y="17859"/>
                </a:lnTo>
                <a:lnTo>
                  <a:pt x="44648" y="26789"/>
                </a:lnTo>
                <a:lnTo>
                  <a:pt x="26789" y="44648"/>
                </a:lnTo>
                <a:lnTo>
                  <a:pt x="8930" y="53578"/>
                </a:lnTo>
                <a:lnTo>
                  <a:pt x="0" y="53578"/>
                </a:lnTo>
                <a:lnTo>
                  <a:pt x="0" y="62507"/>
                </a:lnTo>
                <a:lnTo>
                  <a:pt x="8930" y="71437"/>
                </a:lnTo>
                <a:lnTo>
                  <a:pt x="26789" y="80367"/>
                </a:lnTo>
                <a:lnTo>
                  <a:pt x="44648" y="89297"/>
                </a:lnTo>
                <a:lnTo>
                  <a:pt x="71437" y="98226"/>
                </a:lnTo>
                <a:lnTo>
                  <a:pt x="98226" y="107156"/>
                </a:lnTo>
                <a:lnTo>
                  <a:pt x="125015" y="116086"/>
                </a:lnTo>
                <a:lnTo>
                  <a:pt x="142875" y="125015"/>
                </a:lnTo>
                <a:lnTo>
                  <a:pt x="160734" y="142875"/>
                </a:lnTo>
                <a:lnTo>
                  <a:pt x="169664" y="151804"/>
                </a:lnTo>
                <a:lnTo>
                  <a:pt x="178594" y="169664"/>
                </a:lnTo>
                <a:lnTo>
                  <a:pt x="178594" y="187523"/>
                </a:lnTo>
                <a:lnTo>
                  <a:pt x="178594" y="205382"/>
                </a:lnTo>
                <a:lnTo>
                  <a:pt x="169664" y="223242"/>
                </a:lnTo>
                <a:lnTo>
                  <a:pt x="151805" y="241101"/>
                </a:lnTo>
                <a:lnTo>
                  <a:pt x="133945" y="250031"/>
                </a:lnTo>
                <a:lnTo>
                  <a:pt x="116086" y="258961"/>
                </a:lnTo>
                <a:lnTo>
                  <a:pt x="98226" y="267890"/>
                </a:lnTo>
                <a:lnTo>
                  <a:pt x="89297" y="267890"/>
                </a:lnTo>
                <a:lnTo>
                  <a:pt x="71437" y="267890"/>
                </a:lnTo>
                <a:lnTo>
                  <a:pt x="53578" y="267890"/>
                </a:lnTo>
                <a:lnTo>
                  <a:pt x="44648" y="267890"/>
                </a:lnTo>
                <a:lnTo>
                  <a:pt x="44648" y="258961"/>
                </a:lnTo>
                <a:lnTo>
                  <a:pt x="44648" y="25896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11" name="Freeform 123910"/>
          <p:cNvSpPr/>
          <p:nvPr/>
        </p:nvSpPr>
        <p:spPr bwMode="auto">
          <a:xfrm>
            <a:off x="4375547" y="2732484"/>
            <a:ext cx="107157" cy="71438"/>
          </a:xfrm>
          <a:custGeom>
            <a:avLst/>
            <a:gdLst/>
            <a:ahLst/>
            <a:cxnLst/>
            <a:rect l="0" t="0" r="0" b="0"/>
            <a:pathLst>
              <a:path w="107157" h="71438">
                <a:moveTo>
                  <a:pt x="8930" y="71437"/>
                </a:moveTo>
                <a:lnTo>
                  <a:pt x="0" y="71437"/>
                </a:lnTo>
                <a:lnTo>
                  <a:pt x="8930" y="62508"/>
                </a:lnTo>
                <a:lnTo>
                  <a:pt x="17859" y="62508"/>
                </a:lnTo>
                <a:lnTo>
                  <a:pt x="26789" y="53579"/>
                </a:lnTo>
                <a:lnTo>
                  <a:pt x="35719" y="44649"/>
                </a:lnTo>
                <a:lnTo>
                  <a:pt x="44648" y="35719"/>
                </a:lnTo>
                <a:lnTo>
                  <a:pt x="62508" y="26789"/>
                </a:lnTo>
                <a:lnTo>
                  <a:pt x="80367" y="17860"/>
                </a:lnTo>
                <a:lnTo>
                  <a:pt x="89297" y="8930"/>
                </a:lnTo>
                <a:lnTo>
                  <a:pt x="98226" y="8930"/>
                </a:lnTo>
                <a:lnTo>
                  <a:pt x="107156" y="0"/>
                </a:lnTo>
                <a:lnTo>
                  <a:pt x="107156"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12" name="Freeform 123911"/>
          <p:cNvSpPr/>
          <p:nvPr/>
        </p:nvSpPr>
        <p:spPr bwMode="auto">
          <a:xfrm>
            <a:off x="4554141" y="2589609"/>
            <a:ext cx="62508" cy="178595"/>
          </a:xfrm>
          <a:custGeom>
            <a:avLst/>
            <a:gdLst/>
            <a:ahLst/>
            <a:cxnLst/>
            <a:rect l="0" t="0" r="0" b="0"/>
            <a:pathLst>
              <a:path w="62508" h="178595">
                <a:moveTo>
                  <a:pt x="0" y="0"/>
                </a:moveTo>
                <a:lnTo>
                  <a:pt x="0" y="8930"/>
                </a:lnTo>
                <a:lnTo>
                  <a:pt x="8929" y="26789"/>
                </a:lnTo>
                <a:lnTo>
                  <a:pt x="8929" y="35719"/>
                </a:lnTo>
                <a:lnTo>
                  <a:pt x="17859" y="53579"/>
                </a:lnTo>
                <a:lnTo>
                  <a:pt x="26789" y="80368"/>
                </a:lnTo>
                <a:lnTo>
                  <a:pt x="35718" y="107157"/>
                </a:lnTo>
                <a:lnTo>
                  <a:pt x="44648" y="125016"/>
                </a:lnTo>
                <a:lnTo>
                  <a:pt x="53578" y="142875"/>
                </a:lnTo>
                <a:lnTo>
                  <a:pt x="53578" y="151805"/>
                </a:lnTo>
                <a:lnTo>
                  <a:pt x="62507" y="169664"/>
                </a:lnTo>
                <a:lnTo>
                  <a:pt x="62507" y="169664"/>
                </a:lnTo>
                <a:lnTo>
                  <a:pt x="62507" y="178594"/>
                </a:lnTo>
                <a:lnTo>
                  <a:pt x="62507" y="178594"/>
                </a:lnTo>
                <a:lnTo>
                  <a:pt x="62507" y="17859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13" name="Freeform 123912"/>
          <p:cNvSpPr/>
          <p:nvPr/>
        </p:nvSpPr>
        <p:spPr bwMode="auto">
          <a:xfrm>
            <a:off x="4518422" y="2544961"/>
            <a:ext cx="196454" cy="205384"/>
          </a:xfrm>
          <a:custGeom>
            <a:avLst/>
            <a:gdLst/>
            <a:ahLst/>
            <a:cxnLst/>
            <a:rect l="0" t="0" r="0" b="0"/>
            <a:pathLst>
              <a:path w="196454" h="205384">
                <a:moveTo>
                  <a:pt x="0" y="26789"/>
                </a:moveTo>
                <a:lnTo>
                  <a:pt x="8930" y="17859"/>
                </a:lnTo>
                <a:lnTo>
                  <a:pt x="17859" y="8930"/>
                </a:lnTo>
                <a:lnTo>
                  <a:pt x="26789" y="8930"/>
                </a:lnTo>
                <a:lnTo>
                  <a:pt x="44648" y="0"/>
                </a:lnTo>
                <a:lnTo>
                  <a:pt x="71437" y="0"/>
                </a:lnTo>
                <a:lnTo>
                  <a:pt x="98226" y="0"/>
                </a:lnTo>
                <a:lnTo>
                  <a:pt x="125016" y="0"/>
                </a:lnTo>
                <a:lnTo>
                  <a:pt x="151805" y="8930"/>
                </a:lnTo>
                <a:lnTo>
                  <a:pt x="169664" y="17859"/>
                </a:lnTo>
                <a:lnTo>
                  <a:pt x="187523" y="26789"/>
                </a:lnTo>
                <a:lnTo>
                  <a:pt x="196453" y="44648"/>
                </a:lnTo>
                <a:lnTo>
                  <a:pt x="196453" y="62508"/>
                </a:lnTo>
                <a:lnTo>
                  <a:pt x="196453" y="80367"/>
                </a:lnTo>
                <a:lnTo>
                  <a:pt x="187523" y="107156"/>
                </a:lnTo>
                <a:lnTo>
                  <a:pt x="178594" y="133945"/>
                </a:lnTo>
                <a:lnTo>
                  <a:pt x="169664" y="151805"/>
                </a:lnTo>
                <a:lnTo>
                  <a:pt x="160734" y="169664"/>
                </a:lnTo>
                <a:lnTo>
                  <a:pt x="151805" y="187523"/>
                </a:lnTo>
                <a:lnTo>
                  <a:pt x="142875" y="196453"/>
                </a:lnTo>
                <a:lnTo>
                  <a:pt x="125016" y="205383"/>
                </a:lnTo>
                <a:lnTo>
                  <a:pt x="116086" y="205383"/>
                </a:lnTo>
                <a:lnTo>
                  <a:pt x="116086" y="205383"/>
                </a:lnTo>
                <a:lnTo>
                  <a:pt x="116086" y="20538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14" name="Freeform 123913"/>
          <p:cNvSpPr/>
          <p:nvPr/>
        </p:nvSpPr>
        <p:spPr bwMode="auto">
          <a:xfrm>
            <a:off x="4732734" y="2518172"/>
            <a:ext cx="44650" cy="125017"/>
          </a:xfrm>
          <a:custGeom>
            <a:avLst/>
            <a:gdLst/>
            <a:ahLst/>
            <a:cxnLst/>
            <a:rect l="0" t="0" r="0" b="0"/>
            <a:pathLst>
              <a:path w="44650" h="125017">
                <a:moveTo>
                  <a:pt x="0" y="0"/>
                </a:moveTo>
                <a:lnTo>
                  <a:pt x="0" y="8930"/>
                </a:lnTo>
                <a:lnTo>
                  <a:pt x="8930" y="26789"/>
                </a:lnTo>
                <a:lnTo>
                  <a:pt x="8930" y="35719"/>
                </a:lnTo>
                <a:lnTo>
                  <a:pt x="17860" y="62508"/>
                </a:lnTo>
                <a:lnTo>
                  <a:pt x="26789" y="80367"/>
                </a:lnTo>
                <a:lnTo>
                  <a:pt x="35719" y="98226"/>
                </a:lnTo>
                <a:lnTo>
                  <a:pt x="44649" y="125016"/>
                </a:lnTo>
                <a:lnTo>
                  <a:pt x="44649" y="125016"/>
                </a:lnTo>
                <a:lnTo>
                  <a:pt x="44649" y="125016"/>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15" name="Freeform 123914"/>
          <p:cNvSpPr/>
          <p:nvPr/>
        </p:nvSpPr>
        <p:spPr bwMode="auto">
          <a:xfrm>
            <a:off x="4830961" y="2330648"/>
            <a:ext cx="125017" cy="241103"/>
          </a:xfrm>
          <a:custGeom>
            <a:avLst/>
            <a:gdLst/>
            <a:ahLst/>
            <a:cxnLst/>
            <a:rect l="0" t="0" r="0" b="0"/>
            <a:pathLst>
              <a:path w="125017" h="241103">
                <a:moveTo>
                  <a:pt x="0" y="178594"/>
                </a:moveTo>
                <a:lnTo>
                  <a:pt x="8930" y="187524"/>
                </a:lnTo>
                <a:lnTo>
                  <a:pt x="8930" y="196454"/>
                </a:lnTo>
                <a:lnTo>
                  <a:pt x="8930" y="196454"/>
                </a:lnTo>
                <a:lnTo>
                  <a:pt x="17859" y="214313"/>
                </a:lnTo>
                <a:lnTo>
                  <a:pt x="17859" y="232172"/>
                </a:lnTo>
                <a:lnTo>
                  <a:pt x="26789" y="241102"/>
                </a:lnTo>
                <a:lnTo>
                  <a:pt x="35719" y="241102"/>
                </a:lnTo>
                <a:lnTo>
                  <a:pt x="35719" y="241102"/>
                </a:lnTo>
                <a:lnTo>
                  <a:pt x="35719" y="241102"/>
                </a:lnTo>
                <a:lnTo>
                  <a:pt x="35719" y="241102"/>
                </a:lnTo>
                <a:lnTo>
                  <a:pt x="26789" y="232172"/>
                </a:lnTo>
                <a:lnTo>
                  <a:pt x="26789" y="214313"/>
                </a:lnTo>
                <a:lnTo>
                  <a:pt x="17859" y="196454"/>
                </a:lnTo>
                <a:lnTo>
                  <a:pt x="8930" y="169665"/>
                </a:lnTo>
                <a:lnTo>
                  <a:pt x="8930" y="142875"/>
                </a:lnTo>
                <a:lnTo>
                  <a:pt x="8930" y="125016"/>
                </a:lnTo>
                <a:lnTo>
                  <a:pt x="8930" y="98227"/>
                </a:lnTo>
                <a:lnTo>
                  <a:pt x="8930" y="80367"/>
                </a:lnTo>
                <a:lnTo>
                  <a:pt x="17859" y="62508"/>
                </a:lnTo>
                <a:lnTo>
                  <a:pt x="26789" y="44649"/>
                </a:lnTo>
                <a:lnTo>
                  <a:pt x="35719" y="26789"/>
                </a:lnTo>
                <a:lnTo>
                  <a:pt x="35719" y="17860"/>
                </a:lnTo>
                <a:lnTo>
                  <a:pt x="44648" y="8930"/>
                </a:lnTo>
                <a:lnTo>
                  <a:pt x="53578" y="0"/>
                </a:lnTo>
                <a:lnTo>
                  <a:pt x="62508" y="0"/>
                </a:lnTo>
                <a:lnTo>
                  <a:pt x="62508" y="0"/>
                </a:lnTo>
                <a:lnTo>
                  <a:pt x="71437" y="8930"/>
                </a:lnTo>
                <a:lnTo>
                  <a:pt x="71437" y="17860"/>
                </a:lnTo>
                <a:lnTo>
                  <a:pt x="71437" y="26789"/>
                </a:lnTo>
                <a:lnTo>
                  <a:pt x="62508" y="44649"/>
                </a:lnTo>
                <a:lnTo>
                  <a:pt x="62508" y="62508"/>
                </a:lnTo>
                <a:lnTo>
                  <a:pt x="53578" y="80367"/>
                </a:lnTo>
                <a:lnTo>
                  <a:pt x="53578" y="98227"/>
                </a:lnTo>
                <a:lnTo>
                  <a:pt x="53578" y="116086"/>
                </a:lnTo>
                <a:lnTo>
                  <a:pt x="53578" y="125016"/>
                </a:lnTo>
                <a:lnTo>
                  <a:pt x="62508" y="142875"/>
                </a:lnTo>
                <a:lnTo>
                  <a:pt x="62508" y="151805"/>
                </a:lnTo>
                <a:lnTo>
                  <a:pt x="71437" y="160735"/>
                </a:lnTo>
                <a:lnTo>
                  <a:pt x="80367" y="169665"/>
                </a:lnTo>
                <a:lnTo>
                  <a:pt x="89297" y="169665"/>
                </a:lnTo>
                <a:lnTo>
                  <a:pt x="98227" y="178594"/>
                </a:lnTo>
                <a:lnTo>
                  <a:pt x="107156" y="178594"/>
                </a:lnTo>
                <a:lnTo>
                  <a:pt x="116086" y="178594"/>
                </a:lnTo>
                <a:lnTo>
                  <a:pt x="116086" y="178594"/>
                </a:lnTo>
                <a:lnTo>
                  <a:pt x="125016" y="178594"/>
                </a:lnTo>
                <a:lnTo>
                  <a:pt x="125016" y="17859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16" name="Freeform 123915"/>
          <p:cNvSpPr/>
          <p:nvPr/>
        </p:nvSpPr>
        <p:spPr bwMode="auto">
          <a:xfrm>
            <a:off x="4991695" y="2268140"/>
            <a:ext cx="116087" cy="205384"/>
          </a:xfrm>
          <a:custGeom>
            <a:avLst/>
            <a:gdLst/>
            <a:ahLst/>
            <a:cxnLst/>
            <a:rect l="0" t="0" r="0" b="0"/>
            <a:pathLst>
              <a:path w="116087" h="205384">
                <a:moveTo>
                  <a:pt x="71438" y="0"/>
                </a:moveTo>
                <a:lnTo>
                  <a:pt x="71438" y="0"/>
                </a:lnTo>
                <a:lnTo>
                  <a:pt x="62508" y="0"/>
                </a:lnTo>
                <a:lnTo>
                  <a:pt x="62508" y="8930"/>
                </a:lnTo>
                <a:lnTo>
                  <a:pt x="53578" y="8930"/>
                </a:lnTo>
                <a:lnTo>
                  <a:pt x="35719" y="26789"/>
                </a:lnTo>
                <a:lnTo>
                  <a:pt x="26789" y="44649"/>
                </a:lnTo>
                <a:lnTo>
                  <a:pt x="17860" y="62508"/>
                </a:lnTo>
                <a:lnTo>
                  <a:pt x="8930" y="89297"/>
                </a:lnTo>
                <a:lnTo>
                  <a:pt x="0" y="107157"/>
                </a:lnTo>
                <a:lnTo>
                  <a:pt x="0" y="125016"/>
                </a:lnTo>
                <a:lnTo>
                  <a:pt x="0" y="142875"/>
                </a:lnTo>
                <a:lnTo>
                  <a:pt x="0" y="169664"/>
                </a:lnTo>
                <a:lnTo>
                  <a:pt x="8930" y="178594"/>
                </a:lnTo>
                <a:lnTo>
                  <a:pt x="17860" y="187524"/>
                </a:lnTo>
                <a:lnTo>
                  <a:pt x="26789" y="196454"/>
                </a:lnTo>
                <a:lnTo>
                  <a:pt x="35719" y="205383"/>
                </a:lnTo>
                <a:lnTo>
                  <a:pt x="53578" y="205383"/>
                </a:lnTo>
                <a:lnTo>
                  <a:pt x="62508" y="205383"/>
                </a:lnTo>
                <a:lnTo>
                  <a:pt x="80368" y="196454"/>
                </a:lnTo>
                <a:lnTo>
                  <a:pt x="89297" y="187524"/>
                </a:lnTo>
                <a:lnTo>
                  <a:pt x="107157" y="178594"/>
                </a:lnTo>
                <a:lnTo>
                  <a:pt x="116086" y="169664"/>
                </a:lnTo>
                <a:lnTo>
                  <a:pt x="116086" y="160735"/>
                </a:lnTo>
                <a:lnTo>
                  <a:pt x="116086" y="160735"/>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17" name="Freeform 123916"/>
          <p:cNvSpPr/>
          <p:nvPr/>
        </p:nvSpPr>
        <p:spPr bwMode="auto">
          <a:xfrm>
            <a:off x="4991695" y="2375297"/>
            <a:ext cx="35720" cy="35719"/>
          </a:xfrm>
          <a:custGeom>
            <a:avLst/>
            <a:gdLst/>
            <a:ahLst/>
            <a:cxnLst/>
            <a:rect l="0" t="0" r="0" b="0"/>
            <a:pathLst>
              <a:path w="35720" h="35719">
                <a:moveTo>
                  <a:pt x="0" y="35718"/>
                </a:moveTo>
                <a:lnTo>
                  <a:pt x="8930" y="35718"/>
                </a:lnTo>
                <a:lnTo>
                  <a:pt x="8930" y="26789"/>
                </a:lnTo>
                <a:lnTo>
                  <a:pt x="17860" y="17859"/>
                </a:lnTo>
                <a:lnTo>
                  <a:pt x="26789" y="8929"/>
                </a:lnTo>
                <a:lnTo>
                  <a:pt x="35719" y="0"/>
                </a:lnTo>
                <a:lnTo>
                  <a:pt x="35719"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18" name="Freeform 123917"/>
          <p:cNvSpPr/>
          <p:nvPr/>
        </p:nvSpPr>
        <p:spPr bwMode="auto">
          <a:xfrm>
            <a:off x="5125641" y="2205633"/>
            <a:ext cx="151805" cy="169665"/>
          </a:xfrm>
          <a:custGeom>
            <a:avLst/>
            <a:gdLst/>
            <a:ahLst/>
            <a:cxnLst/>
            <a:rect l="0" t="0" r="0" b="0"/>
            <a:pathLst>
              <a:path w="151805" h="169665">
                <a:moveTo>
                  <a:pt x="89297" y="0"/>
                </a:moveTo>
                <a:lnTo>
                  <a:pt x="89297" y="0"/>
                </a:lnTo>
                <a:lnTo>
                  <a:pt x="80367" y="0"/>
                </a:lnTo>
                <a:lnTo>
                  <a:pt x="80367" y="0"/>
                </a:lnTo>
                <a:lnTo>
                  <a:pt x="71437" y="8929"/>
                </a:lnTo>
                <a:lnTo>
                  <a:pt x="62507" y="17859"/>
                </a:lnTo>
                <a:lnTo>
                  <a:pt x="44648" y="35718"/>
                </a:lnTo>
                <a:lnTo>
                  <a:pt x="26789" y="53578"/>
                </a:lnTo>
                <a:lnTo>
                  <a:pt x="17859" y="71437"/>
                </a:lnTo>
                <a:lnTo>
                  <a:pt x="8929" y="98226"/>
                </a:lnTo>
                <a:lnTo>
                  <a:pt x="0" y="107156"/>
                </a:lnTo>
                <a:lnTo>
                  <a:pt x="0" y="125015"/>
                </a:lnTo>
                <a:lnTo>
                  <a:pt x="0" y="142875"/>
                </a:lnTo>
                <a:lnTo>
                  <a:pt x="8929" y="151804"/>
                </a:lnTo>
                <a:lnTo>
                  <a:pt x="17859" y="160734"/>
                </a:lnTo>
                <a:lnTo>
                  <a:pt x="35718" y="169664"/>
                </a:lnTo>
                <a:lnTo>
                  <a:pt x="53578" y="169664"/>
                </a:lnTo>
                <a:lnTo>
                  <a:pt x="71437" y="160734"/>
                </a:lnTo>
                <a:lnTo>
                  <a:pt x="89297" y="151804"/>
                </a:lnTo>
                <a:lnTo>
                  <a:pt x="107156" y="142875"/>
                </a:lnTo>
                <a:lnTo>
                  <a:pt x="116086" y="133945"/>
                </a:lnTo>
                <a:lnTo>
                  <a:pt x="133945" y="116086"/>
                </a:lnTo>
                <a:lnTo>
                  <a:pt x="142875" y="107156"/>
                </a:lnTo>
                <a:lnTo>
                  <a:pt x="151804" y="98226"/>
                </a:lnTo>
                <a:lnTo>
                  <a:pt x="151804" y="98226"/>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19" name="Freeform 123918"/>
          <p:cNvSpPr/>
          <p:nvPr/>
        </p:nvSpPr>
        <p:spPr bwMode="auto">
          <a:xfrm>
            <a:off x="5259586" y="2098476"/>
            <a:ext cx="116087" cy="205384"/>
          </a:xfrm>
          <a:custGeom>
            <a:avLst/>
            <a:gdLst/>
            <a:ahLst/>
            <a:cxnLst/>
            <a:rect l="0" t="0" r="0" b="0"/>
            <a:pathLst>
              <a:path w="116087" h="205384">
                <a:moveTo>
                  <a:pt x="0" y="116086"/>
                </a:moveTo>
                <a:lnTo>
                  <a:pt x="0" y="116086"/>
                </a:lnTo>
                <a:lnTo>
                  <a:pt x="0" y="116086"/>
                </a:lnTo>
                <a:lnTo>
                  <a:pt x="8930" y="116086"/>
                </a:lnTo>
                <a:lnTo>
                  <a:pt x="8930" y="116086"/>
                </a:lnTo>
                <a:lnTo>
                  <a:pt x="17859" y="107157"/>
                </a:lnTo>
                <a:lnTo>
                  <a:pt x="26789" y="98227"/>
                </a:lnTo>
                <a:lnTo>
                  <a:pt x="44648" y="80368"/>
                </a:lnTo>
                <a:lnTo>
                  <a:pt x="53578" y="71438"/>
                </a:lnTo>
                <a:lnTo>
                  <a:pt x="71437" y="53578"/>
                </a:lnTo>
                <a:lnTo>
                  <a:pt x="80367" y="35719"/>
                </a:lnTo>
                <a:lnTo>
                  <a:pt x="89297" y="17860"/>
                </a:lnTo>
                <a:lnTo>
                  <a:pt x="98227" y="8930"/>
                </a:lnTo>
                <a:lnTo>
                  <a:pt x="107156" y="8930"/>
                </a:lnTo>
                <a:lnTo>
                  <a:pt x="116086" y="0"/>
                </a:lnTo>
                <a:lnTo>
                  <a:pt x="116086" y="0"/>
                </a:lnTo>
                <a:lnTo>
                  <a:pt x="116086" y="8930"/>
                </a:lnTo>
                <a:lnTo>
                  <a:pt x="116086" y="17860"/>
                </a:lnTo>
                <a:lnTo>
                  <a:pt x="116086" y="35719"/>
                </a:lnTo>
                <a:lnTo>
                  <a:pt x="107156" y="62508"/>
                </a:lnTo>
                <a:lnTo>
                  <a:pt x="107156" y="80368"/>
                </a:lnTo>
                <a:lnTo>
                  <a:pt x="107156" y="107157"/>
                </a:lnTo>
                <a:lnTo>
                  <a:pt x="98227" y="133946"/>
                </a:lnTo>
                <a:lnTo>
                  <a:pt x="107156" y="151805"/>
                </a:lnTo>
                <a:lnTo>
                  <a:pt x="107156" y="169664"/>
                </a:lnTo>
                <a:lnTo>
                  <a:pt x="107156" y="187524"/>
                </a:lnTo>
                <a:lnTo>
                  <a:pt x="116086" y="196453"/>
                </a:lnTo>
                <a:lnTo>
                  <a:pt x="116086" y="205383"/>
                </a:lnTo>
                <a:lnTo>
                  <a:pt x="116086" y="205383"/>
                </a:lnTo>
                <a:lnTo>
                  <a:pt x="116086" y="205383"/>
                </a:lnTo>
                <a:lnTo>
                  <a:pt x="116086" y="20538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20" name="Freeform 123919"/>
          <p:cNvSpPr/>
          <p:nvPr/>
        </p:nvSpPr>
        <p:spPr bwMode="auto">
          <a:xfrm>
            <a:off x="5545336" y="1973461"/>
            <a:ext cx="53579" cy="178594"/>
          </a:xfrm>
          <a:custGeom>
            <a:avLst/>
            <a:gdLst/>
            <a:ahLst/>
            <a:cxnLst/>
            <a:rect l="0" t="0" r="0" b="0"/>
            <a:pathLst>
              <a:path w="53579" h="178594">
                <a:moveTo>
                  <a:pt x="53578" y="8929"/>
                </a:moveTo>
                <a:lnTo>
                  <a:pt x="53578" y="8929"/>
                </a:lnTo>
                <a:lnTo>
                  <a:pt x="53578" y="0"/>
                </a:lnTo>
                <a:lnTo>
                  <a:pt x="53578" y="0"/>
                </a:lnTo>
                <a:lnTo>
                  <a:pt x="44648" y="0"/>
                </a:lnTo>
                <a:lnTo>
                  <a:pt x="44648" y="8929"/>
                </a:lnTo>
                <a:lnTo>
                  <a:pt x="35719" y="17859"/>
                </a:lnTo>
                <a:lnTo>
                  <a:pt x="17859" y="35718"/>
                </a:lnTo>
                <a:lnTo>
                  <a:pt x="8930" y="53578"/>
                </a:lnTo>
                <a:lnTo>
                  <a:pt x="0" y="71437"/>
                </a:lnTo>
                <a:lnTo>
                  <a:pt x="0" y="98226"/>
                </a:lnTo>
                <a:lnTo>
                  <a:pt x="0" y="116086"/>
                </a:lnTo>
                <a:lnTo>
                  <a:pt x="0" y="142875"/>
                </a:lnTo>
                <a:lnTo>
                  <a:pt x="0" y="151804"/>
                </a:lnTo>
                <a:lnTo>
                  <a:pt x="8930" y="169664"/>
                </a:lnTo>
                <a:lnTo>
                  <a:pt x="17859" y="169664"/>
                </a:lnTo>
                <a:lnTo>
                  <a:pt x="26789" y="178593"/>
                </a:lnTo>
                <a:lnTo>
                  <a:pt x="35719" y="178593"/>
                </a:lnTo>
                <a:lnTo>
                  <a:pt x="44648" y="178593"/>
                </a:lnTo>
                <a:lnTo>
                  <a:pt x="53578" y="178593"/>
                </a:lnTo>
                <a:lnTo>
                  <a:pt x="53578" y="17859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21" name="Freeform 123920"/>
          <p:cNvSpPr/>
          <p:nvPr/>
        </p:nvSpPr>
        <p:spPr bwMode="auto">
          <a:xfrm>
            <a:off x="5616773" y="1964531"/>
            <a:ext cx="125017" cy="142876"/>
          </a:xfrm>
          <a:custGeom>
            <a:avLst/>
            <a:gdLst/>
            <a:ahLst/>
            <a:cxnLst/>
            <a:rect l="0" t="0" r="0" b="0"/>
            <a:pathLst>
              <a:path w="125017" h="142876">
                <a:moveTo>
                  <a:pt x="35719" y="116086"/>
                </a:moveTo>
                <a:lnTo>
                  <a:pt x="35719" y="116086"/>
                </a:lnTo>
                <a:lnTo>
                  <a:pt x="44649" y="133945"/>
                </a:lnTo>
                <a:lnTo>
                  <a:pt x="44649" y="133945"/>
                </a:lnTo>
                <a:lnTo>
                  <a:pt x="53579" y="142875"/>
                </a:lnTo>
                <a:lnTo>
                  <a:pt x="62508" y="142875"/>
                </a:lnTo>
                <a:lnTo>
                  <a:pt x="71438" y="142875"/>
                </a:lnTo>
                <a:lnTo>
                  <a:pt x="80368" y="142875"/>
                </a:lnTo>
                <a:lnTo>
                  <a:pt x="89297" y="142875"/>
                </a:lnTo>
                <a:lnTo>
                  <a:pt x="98227" y="125016"/>
                </a:lnTo>
                <a:lnTo>
                  <a:pt x="107157" y="116086"/>
                </a:lnTo>
                <a:lnTo>
                  <a:pt x="116086" y="98227"/>
                </a:lnTo>
                <a:lnTo>
                  <a:pt x="125016" y="80367"/>
                </a:lnTo>
                <a:lnTo>
                  <a:pt x="125016" y="62508"/>
                </a:lnTo>
                <a:lnTo>
                  <a:pt x="125016" y="44648"/>
                </a:lnTo>
                <a:lnTo>
                  <a:pt x="125016" y="26789"/>
                </a:lnTo>
                <a:lnTo>
                  <a:pt x="125016" y="17859"/>
                </a:lnTo>
                <a:lnTo>
                  <a:pt x="116086" y="8930"/>
                </a:lnTo>
                <a:lnTo>
                  <a:pt x="107157" y="0"/>
                </a:lnTo>
                <a:lnTo>
                  <a:pt x="89297" y="0"/>
                </a:lnTo>
                <a:lnTo>
                  <a:pt x="80368" y="8930"/>
                </a:lnTo>
                <a:lnTo>
                  <a:pt x="62508" y="17859"/>
                </a:lnTo>
                <a:lnTo>
                  <a:pt x="44649" y="26789"/>
                </a:lnTo>
                <a:lnTo>
                  <a:pt x="26790" y="35719"/>
                </a:lnTo>
                <a:lnTo>
                  <a:pt x="8930" y="44648"/>
                </a:lnTo>
                <a:lnTo>
                  <a:pt x="0" y="53578"/>
                </a:lnTo>
                <a:lnTo>
                  <a:pt x="0" y="62508"/>
                </a:lnTo>
                <a:lnTo>
                  <a:pt x="0" y="6250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22" name="Freeform 123921"/>
          <p:cNvSpPr/>
          <p:nvPr/>
        </p:nvSpPr>
        <p:spPr bwMode="auto">
          <a:xfrm>
            <a:off x="5741789" y="1857375"/>
            <a:ext cx="160735" cy="205384"/>
          </a:xfrm>
          <a:custGeom>
            <a:avLst/>
            <a:gdLst/>
            <a:ahLst/>
            <a:cxnLst/>
            <a:rect l="0" t="0" r="0" b="0"/>
            <a:pathLst>
              <a:path w="160735" h="205384">
                <a:moveTo>
                  <a:pt x="98227" y="17859"/>
                </a:moveTo>
                <a:lnTo>
                  <a:pt x="98227" y="8929"/>
                </a:lnTo>
                <a:lnTo>
                  <a:pt x="98227" y="8929"/>
                </a:lnTo>
                <a:lnTo>
                  <a:pt x="98227" y="8929"/>
                </a:lnTo>
                <a:lnTo>
                  <a:pt x="89297" y="0"/>
                </a:lnTo>
                <a:lnTo>
                  <a:pt x="80367" y="0"/>
                </a:lnTo>
                <a:lnTo>
                  <a:pt x="71438" y="0"/>
                </a:lnTo>
                <a:lnTo>
                  <a:pt x="53578" y="8929"/>
                </a:lnTo>
                <a:lnTo>
                  <a:pt x="35719" y="8929"/>
                </a:lnTo>
                <a:lnTo>
                  <a:pt x="17859" y="17859"/>
                </a:lnTo>
                <a:lnTo>
                  <a:pt x="8930" y="17859"/>
                </a:lnTo>
                <a:lnTo>
                  <a:pt x="0" y="26789"/>
                </a:lnTo>
                <a:lnTo>
                  <a:pt x="0" y="26789"/>
                </a:lnTo>
                <a:lnTo>
                  <a:pt x="8930" y="35719"/>
                </a:lnTo>
                <a:lnTo>
                  <a:pt x="17859" y="35719"/>
                </a:lnTo>
                <a:lnTo>
                  <a:pt x="35719" y="44648"/>
                </a:lnTo>
                <a:lnTo>
                  <a:pt x="53578" y="53578"/>
                </a:lnTo>
                <a:lnTo>
                  <a:pt x="80367" y="53578"/>
                </a:lnTo>
                <a:lnTo>
                  <a:pt x="98227" y="62508"/>
                </a:lnTo>
                <a:lnTo>
                  <a:pt x="116086" y="71437"/>
                </a:lnTo>
                <a:lnTo>
                  <a:pt x="133945" y="80367"/>
                </a:lnTo>
                <a:lnTo>
                  <a:pt x="151805" y="89297"/>
                </a:lnTo>
                <a:lnTo>
                  <a:pt x="151805" y="107156"/>
                </a:lnTo>
                <a:lnTo>
                  <a:pt x="160734" y="116086"/>
                </a:lnTo>
                <a:lnTo>
                  <a:pt x="160734" y="133945"/>
                </a:lnTo>
                <a:lnTo>
                  <a:pt x="151805" y="142875"/>
                </a:lnTo>
                <a:lnTo>
                  <a:pt x="142875" y="160734"/>
                </a:lnTo>
                <a:lnTo>
                  <a:pt x="133945" y="178594"/>
                </a:lnTo>
                <a:lnTo>
                  <a:pt x="116086" y="187523"/>
                </a:lnTo>
                <a:lnTo>
                  <a:pt x="98227" y="196453"/>
                </a:lnTo>
                <a:lnTo>
                  <a:pt x="89297" y="205383"/>
                </a:lnTo>
                <a:lnTo>
                  <a:pt x="71438" y="205383"/>
                </a:lnTo>
                <a:lnTo>
                  <a:pt x="62508" y="196453"/>
                </a:lnTo>
                <a:lnTo>
                  <a:pt x="62508" y="187523"/>
                </a:lnTo>
                <a:lnTo>
                  <a:pt x="53578" y="178594"/>
                </a:lnTo>
                <a:lnTo>
                  <a:pt x="53578" y="178594"/>
                </a:lnTo>
                <a:lnTo>
                  <a:pt x="53578" y="17859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23" name="Freeform 123922"/>
          <p:cNvSpPr/>
          <p:nvPr/>
        </p:nvSpPr>
        <p:spPr bwMode="auto">
          <a:xfrm>
            <a:off x="5893594" y="1777008"/>
            <a:ext cx="107157" cy="178594"/>
          </a:xfrm>
          <a:custGeom>
            <a:avLst/>
            <a:gdLst/>
            <a:ahLst/>
            <a:cxnLst/>
            <a:rect l="0" t="0" r="0" b="0"/>
            <a:pathLst>
              <a:path w="107157" h="178594">
                <a:moveTo>
                  <a:pt x="0" y="98226"/>
                </a:moveTo>
                <a:lnTo>
                  <a:pt x="0" y="98226"/>
                </a:lnTo>
                <a:lnTo>
                  <a:pt x="0" y="89296"/>
                </a:lnTo>
                <a:lnTo>
                  <a:pt x="0" y="80367"/>
                </a:lnTo>
                <a:lnTo>
                  <a:pt x="8929" y="71437"/>
                </a:lnTo>
                <a:lnTo>
                  <a:pt x="17859" y="53578"/>
                </a:lnTo>
                <a:lnTo>
                  <a:pt x="35719" y="35718"/>
                </a:lnTo>
                <a:lnTo>
                  <a:pt x="44648" y="17859"/>
                </a:lnTo>
                <a:lnTo>
                  <a:pt x="62508" y="8929"/>
                </a:lnTo>
                <a:lnTo>
                  <a:pt x="71437" y="0"/>
                </a:lnTo>
                <a:lnTo>
                  <a:pt x="80367" y="0"/>
                </a:lnTo>
                <a:lnTo>
                  <a:pt x="89297" y="0"/>
                </a:lnTo>
                <a:lnTo>
                  <a:pt x="89297" y="17859"/>
                </a:lnTo>
                <a:lnTo>
                  <a:pt x="89297" y="35718"/>
                </a:lnTo>
                <a:lnTo>
                  <a:pt x="98226" y="53578"/>
                </a:lnTo>
                <a:lnTo>
                  <a:pt x="98226" y="80367"/>
                </a:lnTo>
                <a:lnTo>
                  <a:pt x="98226" y="107156"/>
                </a:lnTo>
                <a:lnTo>
                  <a:pt x="98226" y="125015"/>
                </a:lnTo>
                <a:lnTo>
                  <a:pt x="98226" y="142875"/>
                </a:lnTo>
                <a:lnTo>
                  <a:pt x="98226" y="151804"/>
                </a:lnTo>
                <a:lnTo>
                  <a:pt x="107156" y="160734"/>
                </a:lnTo>
                <a:lnTo>
                  <a:pt x="107156" y="169664"/>
                </a:lnTo>
                <a:lnTo>
                  <a:pt x="107156" y="178593"/>
                </a:lnTo>
                <a:lnTo>
                  <a:pt x="107156" y="17859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24" name="Freeform 123923"/>
          <p:cNvSpPr/>
          <p:nvPr/>
        </p:nvSpPr>
        <p:spPr bwMode="auto">
          <a:xfrm>
            <a:off x="6063258" y="1696640"/>
            <a:ext cx="205384" cy="241103"/>
          </a:xfrm>
          <a:custGeom>
            <a:avLst/>
            <a:gdLst/>
            <a:ahLst/>
            <a:cxnLst/>
            <a:rect l="0" t="0" r="0" b="0"/>
            <a:pathLst>
              <a:path w="205384" h="241103">
                <a:moveTo>
                  <a:pt x="89297" y="17860"/>
                </a:moveTo>
                <a:lnTo>
                  <a:pt x="89297" y="17860"/>
                </a:lnTo>
                <a:lnTo>
                  <a:pt x="89297" y="8930"/>
                </a:lnTo>
                <a:lnTo>
                  <a:pt x="80367" y="8930"/>
                </a:lnTo>
                <a:lnTo>
                  <a:pt x="80367" y="0"/>
                </a:lnTo>
                <a:lnTo>
                  <a:pt x="62508" y="0"/>
                </a:lnTo>
                <a:lnTo>
                  <a:pt x="53578" y="8930"/>
                </a:lnTo>
                <a:lnTo>
                  <a:pt x="35719" y="17860"/>
                </a:lnTo>
                <a:lnTo>
                  <a:pt x="17859" y="26789"/>
                </a:lnTo>
                <a:lnTo>
                  <a:pt x="8930" y="35719"/>
                </a:lnTo>
                <a:lnTo>
                  <a:pt x="0" y="44649"/>
                </a:lnTo>
                <a:lnTo>
                  <a:pt x="0" y="53579"/>
                </a:lnTo>
                <a:lnTo>
                  <a:pt x="8930" y="62508"/>
                </a:lnTo>
                <a:lnTo>
                  <a:pt x="17859" y="71438"/>
                </a:lnTo>
                <a:lnTo>
                  <a:pt x="35719" y="80368"/>
                </a:lnTo>
                <a:lnTo>
                  <a:pt x="62508" y="89297"/>
                </a:lnTo>
                <a:lnTo>
                  <a:pt x="89297" y="98227"/>
                </a:lnTo>
                <a:lnTo>
                  <a:pt x="116086" y="116086"/>
                </a:lnTo>
                <a:lnTo>
                  <a:pt x="142875" y="125016"/>
                </a:lnTo>
                <a:lnTo>
                  <a:pt x="169664" y="133946"/>
                </a:lnTo>
                <a:lnTo>
                  <a:pt x="187523" y="142875"/>
                </a:lnTo>
                <a:lnTo>
                  <a:pt x="196453" y="151805"/>
                </a:lnTo>
                <a:lnTo>
                  <a:pt x="205383" y="160735"/>
                </a:lnTo>
                <a:lnTo>
                  <a:pt x="205383" y="169664"/>
                </a:lnTo>
                <a:lnTo>
                  <a:pt x="205383" y="187524"/>
                </a:lnTo>
                <a:lnTo>
                  <a:pt x="196453" y="205383"/>
                </a:lnTo>
                <a:lnTo>
                  <a:pt x="178594" y="214313"/>
                </a:lnTo>
                <a:lnTo>
                  <a:pt x="160734" y="223243"/>
                </a:lnTo>
                <a:lnTo>
                  <a:pt x="142875" y="232172"/>
                </a:lnTo>
                <a:lnTo>
                  <a:pt x="116086" y="241102"/>
                </a:lnTo>
                <a:lnTo>
                  <a:pt x="98226" y="241102"/>
                </a:lnTo>
                <a:lnTo>
                  <a:pt x="89297" y="241102"/>
                </a:lnTo>
                <a:lnTo>
                  <a:pt x="80367" y="241102"/>
                </a:lnTo>
                <a:lnTo>
                  <a:pt x="71437" y="241102"/>
                </a:lnTo>
                <a:lnTo>
                  <a:pt x="71437" y="241102"/>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25" name="Freeform 123924"/>
          <p:cNvSpPr/>
          <p:nvPr/>
        </p:nvSpPr>
        <p:spPr bwMode="auto">
          <a:xfrm>
            <a:off x="3857625" y="2464594"/>
            <a:ext cx="553642" cy="187524"/>
          </a:xfrm>
          <a:custGeom>
            <a:avLst/>
            <a:gdLst/>
            <a:ahLst/>
            <a:cxnLst/>
            <a:rect l="0" t="0" r="0" b="0"/>
            <a:pathLst>
              <a:path w="553642" h="187524">
                <a:moveTo>
                  <a:pt x="553641" y="187523"/>
                </a:moveTo>
                <a:lnTo>
                  <a:pt x="553641" y="187523"/>
                </a:lnTo>
                <a:lnTo>
                  <a:pt x="544711" y="178594"/>
                </a:lnTo>
                <a:lnTo>
                  <a:pt x="544711" y="178594"/>
                </a:lnTo>
                <a:lnTo>
                  <a:pt x="544711" y="178594"/>
                </a:lnTo>
                <a:lnTo>
                  <a:pt x="544711" y="169664"/>
                </a:lnTo>
                <a:lnTo>
                  <a:pt x="535781" y="169664"/>
                </a:lnTo>
                <a:lnTo>
                  <a:pt x="535781" y="169664"/>
                </a:lnTo>
                <a:lnTo>
                  <a:pt x="535781" y="160734"/>
                </a:lnTo>
                <a:lnTo>
                  <a:pt x="526852" y="160734"/>
                </a:lnTo>
                <a:lnTo>
                  <a:pt x="526852" y="169664"/>
                </a:lnTo>
                <a:lnTo>
                  <a:pt x="517922" y="169664"/>
                </a:lnTo>
                <a:lnTo>
                  <a:pt x="508992" y="169664"/>
                </a:lnTo>
                <a:lnTo>
                  <a:pt x="500063" y="169664"/>
                </a:lnTo>
                <a:lnTo>
                  <a:pt x="482203" y="169664"/>
                </a:lnTo>
                <a:lnTo>
                  <a:pt x="473273" y="169664"/>
                </a:lnTo>
                <a:lnTo>
                  <a:pt x="455414" y="169664"/>
                </a:lnTo>
                <a:lnTo>
                  <a:pt x="437555" y="169664"/>
                </a:lnTo>
                <a:lnTo>
                  <a:pt x="419695" y="160734"/>
                </a:lnTo>
                <a:lnTo>
                  <a:pt x="401836" y="160734"/>
                </a:lnTo>
                <a:lnTo>
                  <a:pt x="383977" y="160734"/>
                </a:lnTo>
                <a:lnTo>
                  <a:pt x="366117" y="151804"/>
                </a:lnTo>
                <a:lnTo>
                  <a:pt x="348258" y="151804"/>
                </a:lnTo>
                <a:lnTo>
                  <a:pt x="330398" y="142875"/>
                </a:lnTo>
                <a:lnTo>
                  <a:pt x="303609" y="133945"/>
                </a:lnTo>
                <a:lnTo>
                  <a:pt x="285750" y="133945"/>
                </a:lnTo>
                <a:lnTo>
                  <a:pt x="258961" y="125015"/>
                </a:lnTo>
                <a:lnTo>
                  <a:pt x="241102" y="116086"/>
                </a:lnTo>
                <a:lnTo>
                  <a:pt x="223242" y="116086"/>
                </a:lnTo>
                <a:lnTo>
                  <a:pt x="196453" y="107156"/>
                </a:lnTo>
                <a:lnTo>
                  <a:pt x="178594" y="107156"/>
                </a:lnTo>
                <a:lnTo>
                  <a:pt x="160734" y="107156"/>
                </a:lnTo>
                <a:lnTo>
                  <a:pt x="151805" y="98226"/>
                </a:lnTo>
                <a:lnTo>
                  <a:pt x="133945" y="89297"/>
                </a:lnTo>
                <a:lnTo>
                  <a:pt x="125016" y="89297"/>
                </a:lnTo>
                <a:lnTo>
                  <a:pt x="107156" y="80367"/>
                </a:lnTo>
                <a:lnTo>
                  <a:pt x="98227" y="80367"/>
                </a:lnTo>
                <a:lnTo>
                  <a:pt x="80367" y="71437"/>
                </a:lnTo>
                <a:lnTo>
                  <a:pt x="71438" y="71437"/>
                </a:lnTo>
                <a:lnTo>
                  <a:pt x="62508" y="71437"/>
                </a:lnTo>
                <a:lnTo>
                  <a:pt x="53578" y="71437"/>
                </a:lnTo>
                <a:lnTo>
                  <a:pt x="53578" y="71437"/>
                </a:lnTo>
                <a:lnTo>
                  <a:pt x="44648" y="71437"/>
                </a:lnTo>
                <a:lnTo>
                  <a:pt x="53578" y="71437"/>
                </a:lnTo>
                <a:lnTo>
                  <a:pt x="53578" y="71437"/>
                </a:lnTo>
                <a:lnTo>
                  <a:pt x="53578" y="80367"/>
                </a:lnTo>
                <a:lnTo>
                  <a:pt x="53578" y="80367"/>
                </a:lnTo>
                <a:lnTo>
                  <a:pt x="62508" y="89297"/>
                </a:lnTo>
                <a:lnTo>
                  <a:pt x="62508" y="98226"/>
                </a:lnTo>
                <a:lnTo>
                  <a:pt x="71438" y="107156"/>
                </a:lnTo>
                <a:lnTo>
                  <a:pt x="80367" y="116086"/>
                </a:lnTo>
                <a:lnTo>
                  <a:pt x="80367" y="125015"/>
                </a:lnTo>
                <a:lnTo>
                  <a:pt x="89297" y="125015"/>
                </a:lnTo>
                <a:lnTo>
                  <a:pt x="89297" y="125015"/>
                </a:lnTo>
                <a:lnTo>
                  <a:pt x="89297" y="133945"/>
                </a:lnTo>
                <a:lnTo>
                  <a:pt x="89297" y="133945"/>
                </a:lnTo>
                <a:lnTo>
                  <a:pt x="89297" y="125015"/>
                </a:lnTo>
                <a:lnTo>
                  <a:pt x="89297" y="125015"/>
                </a:lnTo>
                <a:lnTo>
                  <a:pt x="89297" y="116086"/>
                </a:lnTo>
                <a:lnTo>
                  <a:pt x="89297" y="116086"/>
                </a:lnTo>
                <a:lnTo>
                  <a:pt x="80367" y="107156"/>
                </a:lnTo>
                <a:lnTo>
                  <a:pt x="71438" y="98226"/>
                </a:lnTo>
                <a:lnTo>
                  <a:pt x="62508" y="80367"/>
                </a:lnTo>
                <a:lnTo>
                  <a:pt x="53578" y="71437"/>
                </a:lnTo>
                <a:lnTo>
                  <a:pt x="44648" y="62508"/>
                </a:lnTo>
                <a:lnTo>
                  <a:pt x="44648" y="44648"/>
                </a:lnTo>
                <a:lnTo>
                  <a:pt x="26789" y="35719"/>
                </a:lnTo>
                <a:lnTo>
                  <a:pt x="17859" y="26789"/>
                </a:lnTo>
                <a:lnTo>
                  <a:pt x="8930" y="26789"/>
                </a:lnTo>
                <a:lnTo>
                  <a:pt x="8930" y="17859"/>
                </a:lnTo>
                <a:lnTo>
                  <a:pt x="0" y="17859"/>
                </a:lnTo>
                <a:lnTo>
                  <a:pt x="0" y="17859"/>
                </a:lnTo>
                <a:lnTo>
                  <a:pt x="0" y="8929"/>
                </a:lnTo>
                <a:lnTo>
                  <a:pt x="0" y="8929"/>
                </a:lnTo>
                <a:lnTo>
                  <a:pt x="8930" y="8929"/>
                </a:lnTo>
                <a:lnTo>
                  <a:pt x="17859" y="8929"/>
                </a:lnTo>
                <a:lnTo>
                  <a:pt x="26789" y="8929"/>
                </a:lnTo>
                <a:lnTo>
                  <a:pt x="44648" y="8929"/>
                </a:lnTo>
                <a:lnTo>
                  <a:pt x="53578" y="0"/>
                </a:lnTo>
                <a:lnTo>
                  <a:pt x="71438" y="0"/>
                </a:lnTo>
                <a:lnTo>
                  <a:pt x="89297" y="0"/>
                </a:lnTo>
                <a:lnTo>
                  <a:pt x="107156" y="0"/>
                </a:lnTo>
                <a:lnTo>
                  <a:pt x="116086" y="0"/>
                </a:lnTo>
                <a:lnTo>
                  <a:pt x="125016" y="0"/>
                </a:lnTo>
                <a:lnTo>
                  <a:pt x="142875" y="0"/>
                </a:lnTo>
                <a:lnTo>
                  <a:pt x="151805" y="0"/>
                </a:lnTo>
                <a:lnTo>
                  <a:pt x="151805" y="0"/>
                </a:lnTo>
                <a:lnTo>
                  <a:pt x="160734" y="8929"/>
                </a:lnTo>
                <a:lnTo>
                  <a:pt x="160734" y="892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26" name="Freeform 123925"/>
          <p:cNvSpPr/>
          <p:nvPr/>
        </p:nvSpPr>
        <p:spPr bwMode="auto">
          <a:xfrm>
            <a:off x="7108031" y="3000375"/>
            <a:ext cx="294681" cy="634008"/>
          </a:xfrm>
          <a:custGeom>
            <a:avLst/>
            <a:gdLst/>
            <a:ahLst/>
            <a:cxnLst/>
            <a:rect l="0" t="0" r="0" b="0"/>
            <a:pathLst>
              <a:path w="294681" h="634008">
                <a:moveTo>
                  <a:pt x="294680" y="0"/>
                </a:moveTo>
                <a:lnTo>
                  <a:pt x="294680" y="8929"/>
                </a:lnTo>
                <a:lnTo>
                  <a:pt x="294680" y="0"/>
                </a:lnTo>
                <a:lnTo>
                  <a:pt x="294680" y="8929"/>
                </a:lnTo>
                <a:lnTo>
                  <a:pt x="294680" y="8929"/>
                </a:lnTo>
                <a:lnTo>
                  <a:pt x="294680" y="17859"/>
                </a:lnTo>
                <a:lnTo>
                  <a:pt x="294680" y="26789"/>
                </a:lnTo>
                <a:lnTo>
                  <a:pt x="294680" y="44648"/>
                </a:lnTo>
                <a:lnTo>
                  <a:pt x="285750" y="62507"/>
                </a:lnTo>
                <a:lnTo>
                  <a:pt x="285750" y="89296"/>
                </a:lnTo>
                <a:lnTo>
                  <a:pt x="267891" y="116086"/>
                </a:lnTo>
                <a:lnTo>
                  <a:pt x="258961" y="151804"/>
                </a:lnTo>
                <a:lnTo>
                  <a:pt x="232172" y="187523"/>
                </a:lnTo>
                <a:lnTo>
                  <a:pt x="214313" y="223242"/>
                </a:lnTo>
                <a:lnTo>
                  <a:pt x="196453" y="258961"/>
                </a:lnTo>
                <a:lnTo>
                  <a:pt x="178594" y="294679"/>
                </a:lnTo>
                <a:lnTo>
                  <a:pt x="160735" y="330398"/>
                </a:lnTo>
                <a:lnTo>
                  <a:pt x="142875" y="366117"/>
                </a:lnTo>
                <a:lnTo>
                  <a:pt x="125016" y="392906"/>
                </a:lnTo>
                <a:lnTo>
                  <a:pt x="107157" y="428625"/>
                </a:lnTo>
                <a:lnTo>
                  <a:pt x="89297" y="455414"/>
                </a:lnTo>
                <a:lnTo>
                  <a:pt x="80367" y="482203"/>
                </a:lnTo>
                <a:lnTo>
                  <a:pt x="62508" y="508992"/>
                </a:lnTo>
                <a:lnTo>
                  <a:pt x="53578" y="526851"/>
                </a:lnTo>
                <a:lnTo>
                  <a:pt x="35719" y="544711"/>
                </a:lnTo>
                <a:lnTo>
                  <a:pt x="26789" y="562570"/>
                </a:lnTo>
                <a:lnTo>
                  <a:pt x="17860" y="580429"/>
                </a:lnTo>
                <a:lnTo>
                  <a:pt x="17860" y="598289"/>
                </a:lnTo>
                <a:lnTo>
                  <a:pt x="8930" y="607218"/>
                </a:lnTo>
                <a:lnTo>
                  <a:pt x="8930" y="616148"/>
                </a:lnTo>
                <a:lnTo>
                  <a:pt x="8930" y="616148"/>
                </a:lnTo>
                <a:lnTo>
                  <a:pt x="0" y="625078"/>
                </a:lnTo>
                <a:lnTo>
                  <a:pt x="0" y="625078"/>
                </a:lnTo>
                <a:lnTo>
                  <a:pt x="0" y="625078"/>
                </a:lnTo>
                <a:lnTo>
                  <a:pt x="0" y="625078"/>
                </a:lnTo>
                <a:lnTo>
                  <a:pt x="0" y="634007"/>
                </a:lnTo>
                <a:lnTo>
                  <a:pt x="0" y="634007"/>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27" name="Freeform 123926"/>
          <p:cNvSpPr/>
          <p:nvPr/>
        </p:nvSpPr>
        <p:spPr bwMode="auto">
          <a:xfrm>
            <a:off x="6938367" y="3491507"/>
            <a:ext cx="258962" cy="169665"/>
          </a:xfrm>
          <a:custGeom>
            <a:avLst/>
            <a:gdLst/>
            <a:ahLst/>
            <a:cxnLst/>
            <a:rect l="0" t="0" r="0" b="0"/>
            <a:pathLst>
              <a:path w="258962" h="169665">
                <a:moveTo>
                  <a:pt x="26789" y="71438"/>
                </a:moveTo>
                <a:lnTo>
                  <a:pt x="26789" y="71438"/>
                </a:lnTo>
                <a:lnTo>
                  <a:pt x="17860" y="71438"/>
                </a:lnTo>
                <a:lnTo>
                  <a:pt x="17860" y="80368"/>
                </a:lnTo>
                <a:lnTo>
                  <a:pt x="17860" y="80368"/>
                </a:lnTo>
                <a:lnTo>
                  <a:pt x="17860" y="89297"/>
                </a:lnTo>
                <a:lnTo>
                  <a:pt x="17860" y="89297"/>
                </a:lnTo>
                <a:lnTo>
                  <a:pt x="8930" y="98227"/>
                </a:lnTo>
                <a:lnTo>
                  <a:pt x="8930" y="116086"/>
                </a:lnTo>
                <a:lnTo>
                  <a:pt x="17860" y="125016"/>
                </a:lnTo>
                <a:lnTo>
                  <a:pt x="17860" y="125016"/>
                </a:lnTo>
                <a:lnTo>
                  <a:pt x="17860" y="133946"/>
                </a:lnTo>
                <a:lnTo>
                  <a:pt x="26789" y="133946"/>
                </a:lnTo>
                <a:lnTo>
                  <a:pt x="35719" y="142875"/>
                </a:lnTo>
                <a:lnTo>
                  <a:pt x="44649" y="142875"/>
                </a:lnTo>
                <a:lnTo>
                  <a:pt x="53578" y="142875"/>
                </a:lnTo>
                <a:lnTo>
                  <a:pt x="71438" y="133946"/>
                </a:lnTo>
                <a:lnTo>
                  <a:pt x="89297" y="133946"/>
                </a:lnTo>
                <a:lnTo>
                  <a:pt x="98227" y="133946"/>
                </a:lnTo>
                <a:lnTo>
                  <a:pt x="116086" y="133946"/>
                </a:lnTo>
                <a:lnTo>
                  <a:pt x="133946" y="142875"/>
                </a:lnTo>
                <a:lnTo>
                  <a:pt x="142875" y="142875"/>
                </a:lnTo>
                <a:lnTo>
                  <a:pt x="160735" y="142875"/>
                </a:lnTo>
                <a:lnTo>
                  <a:pt x="178594" y="151805"/>
                </a:lnTo>
                <a:lnTo>
                  <a:pt x="196453" y="151805"/>
                </a:lnTo>
                <a:lnTo>
                  <a:pt x="205383" y="151805"/>
                </a:lnTo>
                <a:lnTo>
                  <a:pt x="223242" y="160735"/>
                </a:lnTo>
                <a:lnTo>
                  <a:pt x="232172" y="160735"/>
                </a:lnTo>
                <a:lnTo>
                  <a:pt x="241102" y="160735"/>
                </a:lnTo>
                <a:lnTo>
                  <a:pt x="241102" y="160735"/>
                </a:lnTo>
                <a:lnTo>
                  <a:pt x="250031" y="169664"/>
                </a:lnTo>
                <a:lnTo>
                  <a:pt x="250031" y="169664"/>
                </a:lnTo>
                <a:lnTo>
                  <a:pt x="250031" y="169664"/>
                </a:lnTo>
                <a:lnTo>
                  <a:pt x="258961" y="169664"/>
                </a:lnTo>
                <a:lnTo>
                  <a:pt x="258961" y="169664"/>
                </a:lnTo>
                <a:lnTo>
                  <a:pt x="258961" y="169664"/>
                </a:lnTo>
                <a:lnTo>
                  <a:pt x="258961" y="169664"/>
                </a:lnTo>
                <a:lnTo>
                  <a:pt x="258961" y="160735"/>
                </a:lnTo>
                <a:lnTo>
                  <a:pt x="258961" y="160735"/>
                </a:lnTo>
                <a:lnTo>
                  <a:pt x="250031" y="160735"/>
                </a:lnTo>
                <a:lnTo>
                  <a:pt x="250031" y="160735"/>
                </a:lnTo>
                <a:lnTo>
                  <a:pt x="250031" y="160735"/>
                </a:lnTo>
                <a:lnTo>
                  <a:pt x="250031" y="160735"/>
                </a:lnTo>
                <a:lnTo>
                  <a:pt x="241102" y="160735"/>
                </a:lnTo>
                <a:lnTo>
                  <a:pt x="241102" y="160735"/>
                </a:lnTo>
                <a:lnTo>
                  <a:pt x="241102" y="160735"/>
                </a:lnTo>
                <a:lnTo>
                  <a:pt x="241102" y="151805"/>
                </a:lnTo>
                <a:lnTo>
                  <a:pt x="241102" y="151805"/>
                </a:lnTo>
                <a:lnTo>
                  <a:pt x="232172" y="151805"/>
                </a:lnTo>
                <a:lnTo>
                  <a:pt x="232172" y="142875"/>
                </a:lnTo>
                <a:lnTo>
                  <a:pt x="223242" y="142875"/>
                </a:lnTo>
                <a:lnTo>
                  <a:pt x="223242" y="133946"/>
                </a:lnTo>
                <a:lnTo>
                  <a:pt x="214313" y="125016"/>
                </a:lnTo>
                <a:lnTo>
                  <a:pt x="205383" y="107157"/>
                </a:lnTo>
                <a:lnTo>
                  <a:pt x="187524" y="98227"/>
                </a:lnTo>
                <a:lnTo>
                  <a:pt x="178594" y="80368"/>
                </a:lnTo>
                <a:lnTo>
                  <a:pt x="160735" y="62508"/>
                </a:lnTo>
                <a:lnTo>
                  <a:pt x="151805" y="53579"/>
                </a:lnTo>
                <a:lnTo>
                  <a:pt x="133946" y="35719"/>
                </a:lnTo>
                <a:lnTo>
                  <a:pt x="125016" y="26789"/>
                </a:lnTo>
                <a:lnTo>
                  <a:pt x="107156" y="17860"/>
                </a:lnTo>
                <a:lnTo>
                  <a:pt x="89297" y="8930"/>
                </a:lnTo>
                <a:lnTo>
                  <a:pt x="80367" y="8930"/>
                </a:lnTo>
                <a:lnTo>
                  <a:pt x="62508" y="0"/>
                </a:lnTo>
                <a:lnTo>
                  <a:pt x="44649" y="0"/>
                </a:lnTo>
                <a:lnTo>
                  <a:pt x="26789" y="0"/>
                </a:lnTo>
                <a:lnTo>
                  <a:pt x="17860" y="8930"/>
                </a:lnTo>
                <a:lnTo>
                  <a:pt x="8930" y="8930"/>
                </a:lnTo>
                <a:lnTo>
                  <a:pt x="0" y="8930"/>
                </a:lnTo>
                <a:lnTo>
                  <a:pt x="0" y="893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28" name="Freeform 123927"/>
          <p:cNvSpPr/>
          <p:nvPr/>
        </p:nvSpPr>
        <p:spPr bwMode="auto">
          <a:xfrm>
            <a:off x="7366992" y="2455664"/>
            <a:ext cx="178595" cy="267892"/>
          </a:xfrm>
          <a:custGeom>
            <a:avLst/>
            <a:gdLst/>
            <a:ahLst/>
            <a:cxnLst/>
            <a:rect l="0" t="0" r="0" b="0"/>
            <a:pathLst>
              <a:path w="178595" h="267892">
                <a:moveTo>
                  <a:pt x="107156" y="8930"/>
                </a:moveTo>
                <a:lnTo>
                  <a:pt x="107156" y="8930"/>
                </a:lnTo>
                <a:lnTo>
                  <a:pt x="107156" y="8930"/>
                </a:lnTo>
                <a:lnTo>
                  <a:pt x="107156" y="8930"/>
                </a:lnTo>
                <a:lnTo>
                  <a:pt x="107156" y="8930"/>
                </a:lnTo>
                <a:lnTo>
                  <a:pt x="107156" y="8930"/>
                </a:lnTo>
                <a:lnTo>
                  <a:pt x="107156" y="8930"/>
                </a:lnTo>
                <a:lnTo>
                  <a:pt x="107156" y="8930"/>
                </a:lnTo>
                <a:lnTo>
                  <a:pt x="107156" y="8930"/>
                </a:lnTo>
                <a:lnTo>
                  <a:pt x="107156" y="8930"/>
                </a:lnTo>
                <a:lnTo>
                  <a:pt x="107156" y="8930"/>
                </a:lnTo>
                <a:lnTo>
                  <a:pt x="107156" y="8930"/>
                </a:lnTo>
                <a:lnTo>
                  <a:pt x="107156" y="8930"/>
                </a:lnTo>
                <a:lnTo>
                  <a:pt x="107156" y="8930"/>
                </a:lnTo>
                <a:lnTo>
                  <a:pt x="107156" y="8930"/>
                </a:lnTo>
                <a:lnTo>
                  <a:pt x="107156" y="8930"/>
                </a:lnTo>
                <a:lnTo>
                  <a:pt x="107156" y="8930"/>
                </a:lnTo>
                <a:lnTo>
                  <a:pt x="107156" y="8930"/>
                </a:lnTo>
                <a:lnTo>
                  <a:pt x="116086" y="0"/>
                </a:lnTo>
                <a:lnTo>
                  <a:pt x="107156" y="0"/>
                </a:lnTo>
                <a:lnTo>
                  <a:pt x="107156" y="0"/>
                </a:lnTo>
                <a:lnTo>
                  <a:pt x="107156" y="0"/>
                </a:lnTo>
                <a:lnTo>
                  <a:pt x="98227" y="0"/>
                </a:lnTo>
                <a:lnTo>
                  <a:pt x="98227" y="8930"/>
                </a:lnTo>
                <a:lnTo>
                  <a:pt x="89297" y="8930"/>
                </a:lnTo>
                <a:lnTo>
                  <a:pt x="80367" y="8930"/>
                </a:lnTo>
                <a:lnTo>
                  <a:pt x="71438" y="17859"/>
                </a:lnTo>
                <a:lnTo>
                  <a:pt x="62508" y="26789"/>
                </a:lnTo>
                <a:lnTo>
                  <a:pt x="44649" y="44649"/>
                </a:lnTo>
                <a:lnTo>
                  <a:pt x="44649" y="53578"/>
                </a:lnTo>
                <a:lnTo>
                  <a:pt x="35719" y="71438"/>
                </a:lnTo>
                <a:lnTo>
                  <a:pt x="26789" y="89297"/>
                </a:lnTo>
                <a:lnTo>
                  <a:pt x="17860" y="116086"/>
                </a:lnTo>
                <a:lnTo>
                  <a:pt x="8930" y="133945"/>
                </a:lnTo>
                <a:lnTo>
                  <a:pt x="0" y="160734"/>
                </a:lnTo>
                <a:lnTo>
                  <a:pt x="0" y="178594"/>
                </a:lnTo>
                <a:lnTo>
                  <a:pt x="0" y="196453"/>
                </a:lnTo>
                <a:lnTo>
                  <a:pt x="8930" y="214313"/>
                </a:lnTo>
                <a:lnTo>
                  <a:pt x="8930" y="232172"/>
                </a:lnTo>
                <a:lnTo>
                  <a:pt x="17860" y="250031"/>
                </a:lnTo>
                <a:lnTo>
                  <a:pt x="26789" y="258961"/>
                </a:lnTo>
                <a:lnTo>
                  <a:pt x="44649" y="267891"/>
                </a:lnTo>
                <a:lnTo>
                  <a:pt x="53578" y="267891"/>
                </a:lnTo>
                <a:lnTo>
                  <a:pt x="62508" y="267891"/>
                </a:lnTo>
                <a:lnTo>
                  <a:pt x="71438" y="267891"/>
                </a:lnTo>
                <a:lnTo>
                  <a:pt x="89297" y="258961"/>
                </a:lnTo>
                <a:lnTo>
                  <a:pt x="98227" y="250031"/>
                </a:lnTo>
                <a:lnTo>
                  <a:pt x="116086" y="250031"/>
                </a:lnTo>
                <a:lnTo>
                  <a:pt x="125016" y="232172"/>
                </a:lnTo>
                <a:lnTo>
                  <a:pt x="133946" y="223242"/>
                </a:lnTo>
                <a:lnTo>
                  <a:pt x="142875" y="205383"/>
                </a:lnTo>
                <a:lnTo>
                  <a:pt x="160735" y="187524"/>
                </a:lnTo>
                <a:lnTo>
                  <a:pt x="169664" y="169664"/>
                </a:lnTo>
                <a:lnTo>
                  <a:pt x="169664" y="142875"/>
                </a:lnTo>
                <a:lnTo>
                  <a:pt x="178594" y="125016"/>
                </a:lnTo>
                <a:lnTo>
                  <a:pt x="169664" y="107156"/>
                </a:lnTo>
                <a:lnTo>
                  <a:pt x="169664" y="89297"/>
                </a:lnTo>
                <a:lnTo>
                  <a:pt x="169664" y="71438"/>
                </a:lnTo>
                <a:lnTo>
                  <a:pt x="160735" y="53578"/>
                </a:lnTo>
                <a:lnTo>
                  <a:pt x="151805" y="35719"/>
                </a:lnTo>
                <a:lnTo>
                  <a:pt x="142875" y="17859"/>
                </a:lnTo>
                <a:lnTo>
                  <a:pt x="125016" y="8930"/>
                </a:lnTo>
                <a:lnTo>
                  <a:pt x="107156" y="8930"/>
                </a:lnTo>
                <a:lnTo>
                  <a:pt x="89297" y="8930"/>
                </a:lnTo>
                <a:lnTo>
                  <a:pt x="71438" y="8930"/>
                </a:lnTo>
                <a:lnTo>
                  <a:pt x="44649" y="17859"/>
                </a:lnTo>
                <a:lnTo>
                  <a:pt x="26789" y="26789"/>
                </a:lnTo>
                <a:lnTo>
                  <a:pt x="17860" y="44649"/>
                </a:lnTo>
                <a:lnTo>
                  <a:pt x="8930" y="53578"/>
                </a:lnTo>
                <a:lnTo>
                  <a:pt x="8930" y="5357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29" name="Freeform 123928"/>
          <p:cNvSpPr/>
          <p:nvPr/>
        </p:nvSpPr>
        <p:spPr bwMode="auto">
          <a:xfrm>
            <a:off x="7527727" y="2464594"/>
            <a:ext cx="133946" cy="232173"/>
          </a:xfrm>
          <a:custGeom>
            <a:avLst/>
            <a:gdLst/>
            <a:ahLst/>
            <a:cxnLst/>
            <a:rect l="0" t="0" r="0" b="0"/>
            <a:pathLst>
              <a:path w="133946" h="232173">
                <a:moveTo>
                  <a:pt x="8929" y="17859"/>
                </a:moveTo>
                <a:lnTo>
                  <a:pt x="0" y="17859"/>
                </a:lnTo>
                <a:lnTo>
                  <a:pt x="0" y="26789"/>
                </a:lnTo>
                <a:lnTo>
                  <a:pt x="0" y="26789"/>
                </a:lnTo>
                <a:lnTo>
                  <a:pt x="0" y="35719"/>
                </a:lnTo>
                <a:lnTo>
                  <a:pt x="0" y="53578"/>
                </a:lnTo>
                <a:lnTo>
                  <a:pt x="8929" y="71437"/>
                </a:lnTo>
                <a:lnTo>
                  <a:pt x="8929" y="98226"/>
                </a:lnTo>
                <a:lnTo>
                  <a:pt x="26789" y="125015"/>
                </a:lnTo>
                <a:lnTo>
                  <a:pt x="35718" y="151804"/>
                </a:lnTo>
                <a:lnTo>
                  <a:pt x="35718" y="169664"/>
                </a:lnTo>
                <a:lnTo>
                  <a:pt x="44648" y="187523"/>
                </a:lnTo>
                <a:lnTo>
                  <a:pt x="53578" y="205383"/>
                </a:lnTo>
                <a:lnTo>
                  <a:pt x="62507" y="214312"/>
                </a:lnTo>
                <a:lnTo>
                  <a:pt x="80367" y="223242"/>
                </a:lnTo>
                <a:lnTo>
                  <a:pt x="89296" y="232172"/>
                </a:lnTo>
                <a:lnTo>
                  <a:pt x="98226" y="232172"/>
                </a:lnTo>
                <a:lnTo>
                  <a:pt x="98226" y="232172"/>
                </a:lnTo>
                <a:lnTo>
                  <a:pt x="107156" y="223242"/>
                </a:lnTo>
                <a:lnTo>
                  <a:pt x="116086" y="214312"/>
                </a:lnTo>
                <a:lnTo>
                  <a:pt x="125015" y="196453"/>
                </a:lnTo>
                <a:lnTo>
                  <a:pt x="133945" y="178594"/>
                </a:lnTo>
                <a:lnTo>
                  <a:pt x="133945" y="151804"/>
                </a:lnTo>
                <a:lnTo>
                  <a:pt x="133945" y="125015"/>
                </a:lnTo>
                <a:lnTo>
                  <a:pt x="133945" y="107156"/>
                </a:lnTo>
                <a:lnTo>
                  <a:pt x="133945" y="80367"/>
                </a:lnTo>
                <a:lnTo>
                  <a:pt x="133945" y="53578"/>
                </a:lnTo>
                <a:lnTo>
                  <a:pt x="133945" y="35719"/>
                </a:lnTo>
                <a:lnTo>
                  <a:pt x="125015" y="17859"/>
                </a:lnTo>
                <a:lnTo>
                  <a:pt x="125015" y="8929"/>
                </a:lnTo>
                <a:lnTo>
                  <a:pt x="125015" y="0"/>
                </a:lnTo>
                <a:lnTo>
                  <a:pt x="125015" y="0"/>
                </a:lnTo>
                <a:lnTo>
                  <a:pt x="116086" y="0"/>
                </a:lnTo>
                <a:lnTo>
                  <a:pt x="116086" y="0"/>
                </a:lnTo>
                <a:lnTo>
                  <a:pt x="116086"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30" name="Freeform 123929"/>
          <p:cNvSpPr/>
          <p:nvPr/>
        </p:nvSpPr>
        <p:spPr bwMode="auto">
          <a:xfrm>
            <a:off x="7715250" y="2455664"/>
            <a:ext cx="178595" cy="241103"/>
          </a:xfrm>
          <a:custGeom>
            <a:avLst/>
            <a:gdLst/>
            <a:ahLst/>
            <a:cxnLst/>
            <a:rect l="0" t="0" r="0" b="0"/>
            <a:pathLst>
              <a:path w="178595" h="241103">
                <a:moveTo>
                  <a:pt x="151805" y="0"/>
                </a:moveTo>
                <a:lnTo>
                  <a:pt x="151805" y="0"/>
                </a:lnTo>
                <a:lnTo>
                  <a:pt x="142875" y="0"/>
                </a:lnTo>
                <a:lnTo>
                  <a:pt x="133945" y="0"/>
                </a:lnTo>
                <a:lnTo>
                  <a:pt x="116086" y="8930"/>
                </a:lnTo>
                <a:lnTo>
                  <a:pt x="98227" y="26789"/>
                </a:lnTo>
                <a:lnTo>
                  <a:pt x="80367" y="44649"/>
                </a:lnTo>
                <a:lnTo>
                  <a:pt x="53578" y="62508"/>
                </a:lnTo>
                <a:lnTo>
                  <a:pt x="35719" y="89297"/>
                </a:lnTo>
                <a:lnTo>
                  <a:pt x="17859" y="116086"/>
                </a:lnTo>
                <a:lnTo>
                  <a:pt x="8930" y="142875"/>
                </a:lnTo>
                <a:lnTo>
                  <a:pt x="0" y="160734"/>
                </a:lnTo>
                <a:lnTo>
                  <a:pt x="0" y="178594"/>
                </a:lnTo>
                <a:lnTo>
                  <a:pt x="8930" y="205383"/>
                </a:lnTo>
                <a:lnTo>
                  <a:pt x="17859" y="214313"/>
                </a:lnTo>
                <a:lnTo>
                  <a:pt x="26789" y="232172"/>
                </a:lnTo>
                <a:lnTo>
                  <a:pt x="44648" y="241102"/>
                </a:lnTo>
                <a:lnTo>
                  <a:pt x="62508" y="241102"/>
                </a:lnTo>
                <a:lnTo>
                  <a:pt x="89297" y="241102"/>
                </a:lnTo>
                <a:lnTo>
                  <a:pt x="116086" y="241102"/>
                </a:lnTo>
                <a:lnTo>
                  <a:pt x="133945" y="241102"/>
                </a:lnTo>
                <a:lnTo>
                  <a:pt x="151805" y="232172"/>
                </a:lnTo>
                <a:lnTo>
                  <a:pt x="160734" y="223242"/>
                </a:lnTo>
                <a:lnTo>
                  <a:pt x="169664" y="214313"/>
                </a:lnTo>
                <a:lnTo>
                  <a:pt x="178594" y="214313"/>
                </a:lnTo>
                <a:lnTo>
                  <a:pt x="178594" y="21431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31" name="Freeform 123930"/>
          <p:cNvSpPr/>
          <p:nvPr/>
        </p:nvSpPr>
        <p:spPr bwMode="auto">
          <a:xfrm>
            <a:off x="7742039" y="2437804"/>
            <a:ext cx="294681" cy="285752"/>
          </a:xfrm>
          <a:custGeom>
            <a:avLst/>
            <a:gdLst/>
            <a:ahLst/>
            <a:cxnLst/>
            <a:rect l="0" t="0" r="0" b="0"/>
            <a:pathLst>
              <a:path w="294681" h="285752">
                <a:moveTo>
                  <a:pt x="0" y="116087"/>
                </a:moveTo>
                <a:lnTo>
                  <a:pt x="0" y="116087"/>
                </a:lnTo>
                <a:lnTo>
                  <a:pt x="8930" y="107157"/>
                </a:lnTo>
                <a:lnTo>
                  <a:pt x="8930" y="107157"/>
                </a:lnTo>
                <a:lnTo>
                  <a:pt x="26789" y="107157"/>
                </a:lnTo>
                <a:lnTo>
                  <a:pt x="44649" y="107157"/>
                </a:lnTo>
                <a:lnTo>
                  <a:pt x="71438" y="107157"/>
                </a:lnTo>
                <a:lnTo>
                  <a:pt x="89297" y="125016"/>
                </a:lnTo>
                <a:lnTo>
                  <a:pt x="116086" y="142876"/>
                </a:lnTo>
                <a:lnTo>
                  <a:pt x="133945" y="160735"/>
                </a:lnTo>
                <a:lnTo>
                  <a:pt x="151805" y="178594"/>
                </a:lnTo>
                <a:lnTo>
                  <a:pt x="160734" y="196454"/>
                </a:lnTo>
                <a:lnTo>
                  <a:pt x="169664" y="214313"/>
                </a:lnTo>
                <a:lnTo>
                  <a:pt x="178594" y="241102"/>
                </a:lnTo>
                <a:lnTo>
                  <a:pt x="178594" y="250032"/>
                </a:lnTo>
                <a:lnTo>
                  <a:pt x="178594" y="267891"/>
                </a:lnTo>
                <a:lnTo>
                  <a:pt x="178594" y="276821"/>
                </a:lnTo>
                <a:lnTo>
                  <a:pt x="178594" y="276821"/>
                </a:lnTo>
                <a:lnTo>
                  <a:pt x="169664" y="276821"/>
                </a:lnTo>
                <a:lnTo>
                  <a:pt x="160734" y="267891"/>
                </a:lnTo>
                <a:lnTo>
                  <a:pt x="160734" y="258962"/>
                </a:lnTo>
                <a:lnTo>
                  <a:pt x="151805" y="232173"/>
                </a:lnTo>
                <a:lnTo>
                  <a:pt x="142875" y="205384"/>
                </a:lnTo>
                <a:lnTo>
                  <a:pt x="133945" y="178594"/>
                </a:lnTo>
                <a:lnTo>
                  <a:pt x="133945" y="142876"/>
                </a:lnTo>
                <a:lnTo>
                  <a:pt x="133945" y="116087"/>
                </a:lnTo>
                <a:lnTo>
                  <a:pt x="142875" y="80368"/>
                </a:lnTo>
                <a:lnTo>
                  <a:pt x="151805" y="62509"/>
                </a:lnTo>
                <a:lnTo>
                  <a:pt x="169664" y="35719"/>
                </a:lnTo>
                <a:lnTo>
                  <a:pt x="178594" y="17860"/>
                </a:lnTo>
                <a:lnTo>
                  <a:pt x="196453" y="8930"/>
                </a:lnTo>
                <a:lnTo>
                  <a:pt x="214313" y="0"/>
                </a:lnTo>
                <a:lnTo>
                  <a:pt x="232172" y="0"/>
                </a:lnTo>
                <a:lnTo>
                  <a:pt x="250031" y="0"/>
                </a:lnTo>
                <a:lnTo>
                  <a:pt x="258961" y="8930"/>
                </a:lnTo>
                <a:lnTo>
                  <a:pt x="267891" y="17860"/>
                </a:lnTo>
                <a:lnTo>
                  <a:pt x="276820" y="26790"/>
                </a:lnTo>
                <a:lnTo>
                  <a:pt x="285750" y="35719"/>
                </a:lnTo>
                <a:lnTo>
                  <a:pt x="285750" y="53579"/>
                </a:lnTo>
                <a:lnTo>
                  <a:pt x="285750" y="71438"/>
                </a:lnTo>
                <a:lnTo>
                  <a:pt x="276820" y="89298"/>
                </a:lnTo>
                <a:lnTo>
                  <a:pt x="250031" y="116087"/>
                </a:lnTo>
                <a:lnTo>
                  <a:pt x="232172" y="133946"/>
                </a:lnTo>
                <a:lnTo>
                  <a:pt x="214313" y="151805"/>
                </a:lnTo>
                <a:lnTo>
                  <a:pt x="196453" y="160735"/>
                </a:lnTo>
                <a:lnTo>
                  <a:pt x="178594" y="169665"/>
                </a:lnTo>
                <a:lnTo>
                  <a:pt x="169664" y="169665"/>
                </a:lnTo>
                <a:lnTo>
                  <a:pt x="160734" y="178594"/>
                </a:lnTo>
                <a:lnTo>
                  <a:pt x="151805" y="178594"/>
                </a:lnTo>
                <a:lnTo>
                  <a:pt x="151805" y="178594"/>
                </a:lnTo>
                <a:lnTo>
                  <a:pt x="151805" y="178594"/>
                </a:lnTo>
                <a:lnTo>
                  <a:pt x="151805" y="178594"/>
                </a:lnTo>
                <a:lnTo>
                  <a:pt x="151805" y="178594"/>
                </a:lnTo>
                <a:lnTo>
                  <a:pt x="160734" y="178594"/>
                </a:lnTo>
                <a:lnTo>
                  <a:pt x="169664" y="187524"/>
                </a:lnTo>
                <a:lnTo>
                  <a:pt x="187524" y="196454"/>
                </a:lnTo>
                <a:lnTo>
                  <a:pt x="196453" y="205384"/>
                </a:lnTo>
                <a:lnTo>
                  <a:pt x="214313" y="214313"/>
                </a:lnTo>
                <a:lnTo>
                  <a:pt x="223242" y="223243"/>
                </a:lnTo>
                <a:lnTo>
                  <a:pt x="241102" y="241102"/>
                </a:lnTo>
                <a:lnTo>
                  <a:pt x="258961" y="250032"/>
                </a:lnTo>
                <a:lnTo>
                  <a:pt x="267891" y="258962"/>
                </a:lnTo>
                <a:lnTo>
                  <a:pt x="276820" y="276821"/>
                </a:lnTo>
                <a:lnTo>
                  <a:pt x="276820" y="285751"/>
                </a:lnTo>
                <a:lnTo>
                  <a:pt x="285750" y="285751"/>
                </a:lnTo>
                <a:lnTo>
                  <a:pt x="294680" y="285751"/>
                </a:lnTo>
                <a:lnTo>
                  <a:pt x="294680" y="285751"/>
                </a:lnTo>
                <a:lnTo>
                  <a:pt x="294680" y="28575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32" name="Freeform 123931"/>
          <p:cNvSpPr/>
          <p:nvPr/>
        </p:nvSpPr>
        <p:spPr bwMode="auto">
          <a:xfrm>
            <a:off x="8054578" y="2464594"/>
            <a:ext cx="35720" cy="250032"/>
          </a:xfrm>
          <a:custGeom>
            <a:avLst/>
            <a:gdLst/>
            <a:ahLst/>
            <a:cxnLst/>
            <a:rect l="0" t="0" r="0" b="0"/>
            <a:pathLst>
              <a:path w="35720" h="250032">
                <a:moveTo>
                  <a:pt x="0" y="0"/>
                </a:moveTo>
                <a:lnTo>
                  <a:pt x="0" y="8929"/>
                </a:lnTo>
                <a:lnTo>
                  <a:pt x="0" y="17859"/>
                </a:lnTo>
                <a:lnTo>
                  <a:pt x="0" y="26789"/>
                </a:lnTo>
                <a:lnTo>
                  <a:pt x="0" y="53578"/>
                </a:lnTo>
                <a:lnTo>
                  <a:pt x="0" y="80367"/>
                </a:lnTo>
                <a:lnTo>
                  <a:pt x="8930" y="116086"/>
                </a:lnTo>
                <a:lnTo>
                  <a:pt x="8930" y="151804"/>
                </a:lnTo>
                <a:lnTo>
                  <a:pt x="17860" y="178594"/>
                </a:lnTo>
                <a:lnTo>
                  <a:pt x="26789" y="205383"/>
                </a:lnTo>
                <a:lnTo>
                  <a:pt x="26789" y="223242"/>
                </a:lnTo>
                <a:lnTo>
                  <a:pt x="35719" y="241101"/>
                </a:lnTo>
                <a:lnTo>
                  <a:pt x="35719" y="250031"/>
                </a:lnTo>
                <a:lnTo>
                  <a:pt x="35719" y="250031"/>
                </a:lnTo>
                <a:lnTo>
                  <a:pt x="35719" y="25003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33" name="Freeform 123932"/>
          <p:cNvSpPr/>
          <p:nvPr/>
        </p:nvSpPr>
        <p:spPr bwMode="auto">
          <a:xfrm>
            <a:off x="8036719" y="2428875"/>
            <a:ext cx="196453" cy="312540"/>
          </a:xfrm>
          <a:custGeom>
            <a:avLst/>
            <a:gdLst/>
            <a:ahLst/>
            <a:cxnLst/>
            <a:rect l="0" t="0" r="0" b="0"/>
            <a:pathLst>
              <a:path w="196453" h="312540">
                <a:moveTo>
                  <a:pt x="0" y="169664"/>
                </a:moveTo>
                <a:lnTo>
                  <a:pt x="0" y="169664"/>
                </a:lnTo>
                <a:lnTo>
                  <a:pt x="0" y="178594"/>
                </a:lnTo>
                <a:lnTo>
                  <a:pt x="8929" y="178594"/>
                </a:lnTo>
                <a:lnTo>
                  <a:pt x="17859" y="178594"/>
                </a:lnTo>
                <a:lnTo>
                  <a:pt x="26789" y="178594"/>
                </a:lnTo>
                <a:lnTo>
                  <a:pt x="44648" y="178594"/>
                </a:lnTo>
                <a:lnTo>
                  <a:pt x="71437" y="169664"/>
                </a:lnTo>
                <a:lnTo>
                  <a:pt x="89297" y="160734"/>
                </a:lnTo>
                <a:lnTo>
                  <a:pt x="107156" y="151805"/>
                </a:lnTo>
                <a:lnTo>
                  <a:pt x="125015" y="142875"/>
                </a:lnTo>
                <a:lnTo>
                  <a:pt x="142875" y="125016"/>
                </a:lnTo>
                <a:lnTo>
                  <a:pt x="151804" y="107156"/>
                </a:lnTo>
                <a:lnTo>
                  <a:pt x="160733" y="89297"/>
                </a:lnTo>
                <a:lnTo>
                  <a:pt x="160733" y="62508"/>
                </a:lnTo>
                <a:lnTo>
                  <a:pt x="169663" y="44648"/>
                </a:lnTo>
                <a:lnTo>
                  <a:pt x="169663" y="26789"/>
                </a:lnTo>
                <a:lnTo>
                  <a:pt x="169663" y="17859"/>
                </a:lnTo>
                <a:lnTo>
                  <a:pt x="160733" y="0"/>
                </a:lnTo>
                <a:lnTo>
                  <a:pt x="160733" y="0"/>
                </a:lnTo>
                <a:lnTo>
                  <a:pt x="160733" y="0"/>
                </a:lnTo>
                <a:lnTo>
                  <a:pt x="160733" y="0"/>
                </a:lnTo>
                <a:lnTo>
                  <a:pt x="151804" y="8929"/>
                </a:lnTo>
                <a:lnTo>
                  <a:pt x="151804" y="26789"/>
                </a:lnTo>
                <a:lnTo>
                  <a:pt x="142875" y="53578"/>
                </a:lnTo>
                <a:lnTo>
                  <a:pt x="142875" y="80367"/>
                </a:lnTo>
                <a:lnTo>
                  <a:pt x="142875" y="116086"/>
                </a:lnTo>
                <a:lnTo>
                  <a:pt x="142875" y="151805"/>
                </a:lnTo>
                <a:lnTo>
                  <a:pt x="151804" y="187523"/>
                </a:lnTo>
                <a:lnTo>
                  <a:pt x="151804" y="214313"/>
                </a:lnTo>
                <a:lnTo>
                  <a:pt x="160733" y="241102"/>
                </a:lnTo>
                <a:lnTo>
                  <a:pt x="169663" y="267891"/>
                </a:lnTo>
                <a:lnTo>
                  <a:pt x="178593" y="285750"/>
                </a:lnTo>
                <a:lnTo>
                  <a:pt x="187522" y="303609"/>
                </a:lnTo>
                <a:lnTo>
                  <a:pt x="196452" y="312539"/>
                </a:lnTo>
                <a:lnTo>
                  <a:pt x="196452" y="312539"/>
                </a:lnTo>
                <a:lnTo>
                  <a:pt x="196452" y="31253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34" name="Freeform 123933"/>
          <p:cNvSpPr/>
          <p:nvPr/>
        </p:nvSpPr>
        <p:spPr bwMode="auto">
          <a:xfrm>
            <a:off x="8295679" y="2446734"/>
            <a:ext cx="125017" cy="232173"/>
          </a:xfrm>
          <a:custGeom>
            <a:avLst/>
            <a:gdLst/>
            <a:ahLst/>
            <a:cxnLst/>
            <a:rect l="0" t="0" r="0" b="0"/>
            <a:pathLst>
              <a:path w="125017" h="232173">
                <a:moveTo>
                  <a:pt x="107156" y="0"/>
                </a:moveTo>
                <a:lnTo>
                  <a:pt x="107156" y="0"/>
                </a:lnTo>
                <a:lnTo>
                  <a:pt x="98226" y="0"/>
                </a:lnTo>
                <a:lnTo>
                  <a:pt x="98226" y="0"/>
                </a:lnTo>
                <a:lnTo>
                  <a:pt x="80367" y="17860"/>
                </a:lnTo>
                <a:lnTo>
                  <a:pt x="62508" y="26789"/>
                </a:lnTo>
                <a:lnTo>
                  <a:pt x="44648" y="53579"/>
                </a:lnTo>
                <a:lnTo>
                  <a:pt x="26789" y="80368"/>
                </a:lnTo>
                <a:lnTo>
                  <a:pt x="17859" y="107157"/>
                </a:lnTo>
                <a:lnTo>
                  <a:pt x="8930" y="133946"/>
                </a:lnTo>
                <a:lnTo>
                  <a:pt x="0" y="160735"/>
                </a:lnTo>
                <a:lnTo>
                  <a:pt x="0" y="178594"/>
                </a:lnTo>
                <a:lnTo>
                  <a:pt x="8930" y="196454"/>
                </a:lnTo>
                <a:lnTo>
                  <a:pt x="17859" y="214313"/>
                </a:lnTo>
                <a:lnTo>
                  <a:pt x="35719" y="223243"/>
                </a:lnTo>
                <a:lnTo>
                  <a:pt x="53578" y="232172"/>
                </a:lnTo>
                <a:lnTo>
                  <a:pt x="71437" y="232172"/>
                </a:lnTo>
                <a:lnTo>
                  <a:pt x="98226" y="232172"/>
                </a:lnTo>
                <a:lnTo>
                  <a:pt x="116086" y="223243"/>
                </a:lnTo>
                <a:lnTo>
                  <a:pt x="125016" y="223243"/>
                </a:lnTo>
                <a:lnTo>
                  <a:pt x="125016" y="22324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35" name="Freeform 123934"/>
          <p:cNvSpPr/>
          <p:nvPr/>
        </p:nvSpPr>
        <p:spPr bwMode="auto">
          <a:xfrm>
            <a:off x="8322468" y="2500313"/>
            <a:ext cx="214313" cy="205383"/>
          </a:xfrm>
          <a:custGeom>
            <a:avLst/>
            <a:gdLst/>
            <a:ahLst/>
            <a:cxnLst/>
            <a:rect l="0" t="0" r="0" b="0"/>
            <a:pathLst>
              <a:path w="214313" h="205383">
                <a:moveTo>
                  <a:pt x="0" y="53578"/>
                </a:moveTo>
                <a:lnTo>
                  <a:pt x="0" y="53578"/>
                </a:lnTo>
                <a:lnTo>
                  <a:pt x="8930" y="62507"/>
                </a:lnTo>
                <a:lnTo>
                  <a:pt x="8930" y="71437"/>
                </a:lnTo>
                <a:lnTo>
                  <a:pt x="17859" y="80367"/>
                </a:lnTo>
                <a:lnTo>
                  <a:pt x="44648" y="98226"/>
                </a:lnTo>
                <a:lnTo>
                  <a:pt x="62508" y="116085"/>
                </a:lnTo>
                <a:lnTo>
                  <a:pt x="80367" y="133945"/>
                </a:lnTo>
                <a:lnTo>
                  <a:pt x="89297" y="151804"/>
                </a:lnTo>
                <a:lnTo>
                  <a:pt x="107156" y="169664"/>
                </a:lnTo>
                <a:lnTo>
                  <a:pt x="116086" y="178593"/>
                </a:lnTo>
                <a:lnTo>
                  <a:pt x="116086" y="187523"/>
                </a:lnTo>
                <a:lnTo>
                  <a:pt x="116086" y="187523"/>
                </a:lnTo>
                <a:lnTo>
                  <a:pt x="116086" y="187523"/>
                </a:lnTo>
                <a:lnTo>
                  <a:pt x="107156" y="187523"/>
                </a:lnTo>
                <a:lnTo>
                  <a:pt x="98227" y="178593"/>
                </a:lnTo>
                <a:lnTo>
                  <a:pt x="89297" y="160734"/>
                </a:lnTo>
                <a:lnTo>
                  <a:pt x="89297" y="142875"/>
                </a:lnTo>
                <a:lnTo>
                  <a:pt x="80367" y="116085"/>
                </a:lnTo>
                <a:lnTo>
                  <a:pt x="80367" y="89296"/>
                </a:lnTo>
                <a:lnTo>
                  <a:pt x="80367" y="62507"/>
                </a:lnTo>
                <a:lnTo>
                  <a:pt x="80367" y="35718"/>
                </a:lnTo>
                <a:lnTo>
                  <a:pt x="89297" y="17859"/>
                </a:lnTo>
                <a:lnTo>
                  <a:pt x="98227" y="8929"/>
                </a:lnTo>
                <a:lnTo>
                  <a:pt x="107156" y="0"/>
                </a:lnTo>
                <a:lnTo>
                  <a:pt x="116086" y="0"/>
                </a:lnTo>
                <a:lnTo>
                  <a:pt x="125016" y="0"/>
                </a:lnTo>
                <a:lnTo>
                  <a:pt x="142875" y="17859"/>
                </a:lnTo>
                <a:lnTo>
                  <a:pt x="151805" y="26789"/>
                </a:lnTo>
                <a:lnTo>
                  <a:pt x="169664" y="44648"/>
                </a:lnTo>
                <a:lnTo>
                  <a:pt x="178594" y="71437"/>
                </a:lnTo>
                <a:lnTo>
                  <a:pt x="187523" y="98226"/>
                </a:lnTo>
                <a:lnTo>
                  <a:pt x="196453" y="116085"/>
                </a:lnTo>
                <a:lnTo>
                  <a:pt x="205383" y="142875"/>
                </a:lnTo>
                <a:lnTo>
                  <a:pt x="205383" y="160734"/>
                </a:lnTo>
                <a:lnTo>
                  <a:pt x="214312" y="178593"/>
                </a:lnTo>
                <a:lnTo>
                  <a:pt x="214312" y="196453"/>
                </a:lnTo>
                <a:lnTo>
                  <a:pt x="214312" y="205382"/>
                </a:lnTo>
                <a:lnTo>
                  <a:pt x="214312" y="205382"/>
                </a:lnTo>
                <a:lnTo>
                  <a:pt x="214312" y="205382"/>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36" name="Freeform 123935"/>
          <p:cNvSpPr/>
          <p:nvPr/>
        </p:nvSpPr>
        <p:spPr bwMode="auto">
          <a:xfrm>
            <a:off x="8393905" y="2464594"/>
            <a:ext cx="232173" cy="250032"/>
          </a:xfrm>
          <a:custGeom>
            <a:avLst/>
            <a:gdLst/>
            <a:ahLst/>
            <a:cxnLst/>
            <a:rect l="0" t="0" r="0" b="0"/>
            <a:pathLst>
              <a:path w="232173" h="250032">
                <a:moveTo>
                  <a:pt x="0" y="133945"/>
                </a:moveTo>
                <a:lnTo>
                  <a:pt x="8930" y="133945"/>
                </a:lnTo>
                <a:lnTo>
                  <a:pt x="8930" y="125015"/>
                </a:lnTo>
                <a:lnTo>
                  <a:pt x="17860" y="125015"/>
                </a:lnTo>
                <a:lnTo>
                  <a:pt x="35719" y="125015"/>
                </a:lnTo>
                <a:lnTo>
                  <a:pt x="62508" y="125015"/>
                </a:lnTo>
                <a:lnTo>
                  <a:pt x="80368" y="133945"/>
                </a:lnTo>
                <a:lnTo>
                  <a:pt x="107157" y="142875"/>
                </a:lnTo>
                <a:lnTo>
                  <a:pt x="125016" y="151804"/>
                </a:lnTo>
                <a:lnTo>
                  <a:pt x="142875" y="160734"/>
                </a:lnTo>
                <a:lnTo>
                  <a:pt x="160735" y="178594"/>
                </a:lnTo>
                <a:lnTo>
                  <a:pt x="169665" y="187523"/>
                </a:lnTo>
                <a:lnTo>
                  <a:pt x="169665" y="196453"/>
                </a:lnTo>
                <a:lnTo>
                  <a:pt x="178594" y="205383"/>
                </a:lnTo>
                <a:lnTo>
                  <a:pt x="178594" y="205383"/>
                </a:lnTo>
                <a:lnTo>
                  <a:pt x="187524" y="214312"/>
                </a:lnTo>
                <a:lnTo>
                  <a:pt x="187524" y="214312"/>
                </a:lnTo>
                <a:lnTo>
                  <a:pt x="178594" y="205383"/>
                </a:lnTo>
                <a:lnTo>
                  <a:pt x="178594" y="196453"/>
                </a:lnTo>
                <a:lnTo>
                  <a:pt x="169665" y="178594"/>
                </a:lnTo>
                <a:lnTo>
                  <a:pt x="151805" y="151804"/>
                </a:lnTo>
                <a:lnTo>
                  <a:pt x="142875" y="125015"/>
                </a:lnTo>
                <a:lnTo>
                  <a:pt x="133946" y="98226"/>
                </a:lnTo>
                <a:lnTo>
                  <a:pt x="125016" y="71437"/>
                </a:lnTo>
                <a:lnTo>
                  <a:pt x="125016" y="44648"/>
                </a:lnTo>
                <a:lnTo>
                  <a:pt x="125016" y="26789"/>
                </a:lnTo>
                <a:lnTo>
                  <a:pt x="125016" y="17859"/>
                </a:lnTo>
                <a:lnTo>
                  <a:pt x="133946" y="0"/>
                </a:lnTo>
                <a:lnTo>
                  <a:pt x="142875" y="0"/>
                </a:lnTo>
                <a:lnTo>
                  <a:pt x="151805" y="0"/>
                </a:lnTo>
                <a:lnTo>
                  <a:pt x="169665" y="0"/>
                </a:lnTo>
                <a:lnTo>
                  <a:pt x="178594" y="17859"/>
                </a:lnTo>
                <a:lnTo>
                  <a:pt x="196454" y="35719"/>
                </a:lnTo>
                <a:lnTo>
                  <a:pt x="205383" y="53578"/>
                </a:lnTo>
                <a:lnTo>
                  <a:pt x="214313" y="71437"/>
                </a:lnTo>
                <a:lnTo>
                  <a:pt x="223243" y="98226"/>
                </a:lnTo>
                <a:lnTo>
                  <a:pt x="232172" y="125015"/>
                </a:lnTo>
                <a:lnTo>
                  <a:pt x="232172" y="151804"/>
                </a:lnTo>
                <a:lnTo>
                  <a:pt x="232172" y="178594"/>
                </a:lnTo>
                <a:lnTo>
                  <a:pt x="223243" y="196453"/>
                </a:lnTo>
                <a:lnTo>
                  <a:pt x="205383" y="214312"/>
                </a:lnTo>
                <a:lnTo>
                  <a:pt x="196454" y="232172"/>
                </a:lnTo>
                <a:lnTo>
                  <a:pt x="178594" y="241101"/>
                </a:lnTo>
                <a:lnTo>
                  <a:pt x="160735" y="250031"/>
                </a:lnTo>
                <a:lnTo>
                  <a:pt x="142875" y="250031"/>
                </a:lnTo>
                <a:lnTo>
                  <a:pt x="125016" y="250031"/>
                </a:lnTo>
                <a:lnTo>
                  <a:pt x="116086" y="250031"/>
                </a:lnTo>
                <a:lnTo>
                  <a:pt x="107157" y="241101"/>
                </a:lnTo>
                <a:lnTo>
                  <a:pt x="98227" y="232172"/>
                </a:lnTo>
                <a:lnTo>
                  <a:pt x="98227" y="223242"/>
                </a:lnTo>
                <a:lnTo>
                  <a:pt x="98227" y="223242"/>
                </a:lnTo>
                <a:lnTo>
                  <a:pt x="98227" y="223242"/>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37" name="Freeform 123936"/>
          <p:cNvSpPr/>
          <p:nvPr/>
        </p:nvSpPr>
        <p:spPr bwMode="auto">
          <a:xfrm>
            <a:off x="8697515" y="2393156"/>
            <a:ext cx="151806" cy="330400"/>
          </a:xfrm>
          <a:custGeom>
            <a:avLst/>
            <a:gdLst/>
            <a:ahLst/>
            <a:cxnLst/>
            <a:rect l="0" t="0" r="0" b="0"/>
            <a:pathLst>
              <a:path w="151806" h="330400">
                <a:moveTo>
                  <a:pt x="125015" y="80367"/>
                </a:moveTo>
                <a:lnTo>
                  <a:pt x="125015" y="71438"/>
                </a:lnTo>
                <a:lnTo>
                  <a:pt x="133945" y="62508"/>
                </a:lnTo>
                <a:lnTo>
                  <a:pt x="133945" y="62508"/>
                </a:lnTo>
                <a:lnTo>
                  <a:pt x="133945" y="44648"/>
                </a:lnTo>
                <a:lnTo>
                  <a:pt x="133945" y="35719"/>
                </a:lnTo>
                <a:lnTo>
                  <a:pt x="125015" y="26789"/>
                </a:lnTo>
                <a:lnTo>
                  <a:pt x="116086" y="17859"/>
                </a:lnTo>
                <a:lnTo>
                  <a:pt x="107156" y="8930"/>
                </a:lnTo>
                <a:lnTo>
                  <a:pt x="89297" y="8930"/>
                </a:lnTo>
                <a:lnTo>
                  <a:pt x="71437" y="0"/>
                </a:lnTo>
                <a:lnTo>
                  <a:pt x="53578" y="0"/>
                </a:lnTo>
                <a:lnTo>
                  <a:pt x="35719" y="8930"/>
                </a:lnTo>
                <a:lnTo>
                  <a:pt x="17859" y="17859"/>
                </a:lnTo>
                <a:lnTo>
                  <a:pt x="8930" y="17859"/>
                </a:lnTo>
                <a:lnTo>
                  <a:pt x="8930" y="26789"/>
                </a:lnTo>
                <a:lnTo>
                  <a:pt x="8930" y="35719"/>
                </a:lnTo>
                <a:lnTo>
                  <a:pt x="8930" y="53578"/>
                </a:lnTo>
                <a:lnTo>
                  <a:pt x="17859" y="71438"/>
                </a:lnTo>
                <a:lnTo>
                  <a:pt x="26789" y="89297"/>
                </a:lnTo>
                <a:lnTo>
                  <a:pt x="44648" y="107157"/>
                </a:lnTo>
                <a:lnTo>
                  <a:pt x="62508" y="125016"/>
                </a:lnTo>
                <a:lnTo>
                  <a:pt x="80367" y="142875"/>
                </a:lnTo>
                <a:lnTo>
                  <a:pt x="107156" y="160735"/>
                </a:lnTo>
                <a:lnTo>
                  <a:pt x="116086" y="178594"/>
                </a:lnTo>
                <a:lnTo>
                  <a:pt x="133945" y="196453"/>
                </a:lnTo>
                <a:lnTo>
                  <a:pt x="142875" y="214313"/>
                </a:lnTo>
                <a:lnTo>
                  <a:pt x="142875" y="232172"/>
                </a:lnTo>
                <a:lnTo>
                  <a:pt x="151805" y="241102"/>
                </a:lnTo>
                <a:lnTo>
                  <a:pt x="151805" y="258961"/>
                </a:lnTo>
                <a:lnTo>
                  <a:pt x="151805" y="267891"/>
                </a:lnTo>
                <a:lnTo>
                  <a:pt x="142875" y="285750"/>
                </a:lnTo>
                <a:lnTo>
                  <a:pt x="142875" y="294680"/>
                </a:lnTo>
                <a:lnTo>
                  <a:pt x="125015" y="303610"/>
                </a:lnTo>
                <a:lnTo>
                  <a:pt x="116086" y="312539"/>
                </a:lnTo>
                <a:lnTo>
                  <a:pt x="98226" y="321469"/>
                </a:lnTo>
                <a:lnTo>
                  <a:pt x="89297" y="321469"/>
                </a:lnTo>
                <a:lnTo>
                  <a:pt x="71437" y="330399"/>
                </a:lnTo>
                <a:lnTo>
                  <a:pt x="53578" y="330399"/>
                </a:lnTo>
                <a:lnTo>
                  <a:pt x="35719" y="330399"/>
                </a:lnTo>
                <a:lnTo>
                  <a:pt x="26789" y="330399"/>
                </a:lnTo>
                <a:lnTo>
                  <a:pt x="17859" y="330399"/>
                </a:lnTo>
                <a:lnTo>
                  <a:pt x="8930" y="321469"/>
                </a:lnTo>
                <a:lnTo>
                  <a:pt x="0" y="321469"/>
                </a:lnTo>
                <a:lnTo>
                  <a:pt x="0" y="321469"/>
                </a:lnTo>
                <a:lnTo>
                  <a:pt x="0" y="32146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38" name="Freeform 123937"/>
          <p:cNvSpPr/>
          <p:nvPr/>
        </p:nvSpPr>
        <p:spPr bwMode="auto">
          <a:xfrm>
            <a:off x="8938616" y="2652117"/>
            <a:ext cx="8931" cy="8931"/>
          </a:xfrm>
          <a:custGeom>
            <a:avLst/>
            <a:gdLst/>
            <a:ahLst/>
            <a:cxnLst/>
            <a:rect l="0" t="0" r="0" b="0"/>
            <a:pathLst>
              <a:path w="8931" h="8931">
                <a:moveTo>
                  <a:pt x="0" y="8930"/>
                </a:moveTo>
                <a:lnTo>
                  <a:pt x="0" y="0"/>
                </a:lnTo>
                <a:lnTo>
                  <a:pt x="8930" y="8930"/>
                </a:lnTo>
                <a:lnTo>
                  <a:pt x="8930" y="8930"/>
                </a:lnTo>
                <a:lnTo>
                  <a:pt x="8930" y="893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39" name="Freeform 123938"/>
          <p:cNvSpPr/>
          <p:nvPr/>
        </p:nvSpPr>
        <p:spPr bwMode="auto">
          <a:xfrm>
            <a:off x="464344" y="4991695"/>
            <a:ext cx="107157" cy="258962"/>
          </a:xfrm>
          <a:custGeom>
            <a:avLst/>
            <a:gdLst/>
            <a:ahLst/>
            <a:cxnLst/>
            <a:rect l="0" t="0" r="0" b="0"/>
            <a:pathLst>
              <a:path w="107157" h="258962">
                <a:moveTo>
                  <a:pt x="107156" y="0"/>
                </a:moveTo>
                <a:lnTo>
                  <a:pt x="107156" y="0"/>
                </a:lnTo>
                <a:lnTo>
                  <a:pt x="107156" y="17860"/>
                </a:lnTo>
                <a:lnTo>
                  <a:pt x="107156" y="17860"/>
                </a:lnTo>
                <a:lnTo>
                  <a:pt x="98226" y="35719"/>
                </a:lnTo>
                <a:lnTo>
                  <a:pt x="89297" y="53578"/>
                </a:lnTo>
                <a:lnTo>
                  <a:pt x="80367" y="71438"/>
                </a:lnTo>
                <a:lnTo>
                  <a:pt x="71437" y="98227"/>
                </a:lnTo>
                <a:lnTo>
                  <a:pt x="62508" y="116086"/>
                </a:lnTo>
                <a:lnTo>
                  <a:pt x="44648" y="133946"/>
                </a:lnTo>
                <a:lnTo>
                  <a:pt x="35719" y="151805"/>
                </a:lnTo>
                <a:lnTo>
                  <a:pt x="26789" y="169664"/>
                </a:lnTo>
                <a:lnTo>
                  <a:pt x="17859" y="178594"/>
                </a:lnTo>
                <a:lnTo>
                  <a:pt x="8930" y="196453"/>
                </a:lnTo>
                <a:lnTo>
                  <a:pt x="8930" y="205383"/>
                </a:lnTo>
                <a:lnTo>
                  <a:pt x="0" y="214313"/>
                </a:lnTo>
                <a:lnTo>
                  <a:pt x="8930" y="223243"/>
                </a:lnTo>
                <a:lnTo>
                  <a:pt x="8930" y="232172"/>
                </a:lnTo>
                <a:lnTo>
                  <a:pt x="17859" y="241102"/>
                </a:lnTo>
                <a:lnTo>
                  <a:pt x="26789" y="250032"/>
                </a:lnTo>
                <a:lnTo>
                  <a:pt x="44648" y="250032"/>
                </a:lnTo>
                <a:lnTo>
                  <a:pt x="62508" y="258961"/>
                </a:lnTo>
                <a:lnTo>
                  <a:pt x="80367" y="258961"/>
                </a:lnTo>
                <a:lnTo>
                  <a:pt x="89297" y="258961"/>
                </a:lnTo>
                <a:lnTo>
                  <a:pt x="89297" y="25896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40" name="Freeform 123939"/>
          <p:cNvSpPr/>
          <p:nvPr/>
        </p:nvSpPr>
        <p:spPr bwMode="auto">
          <a:xfrm>
            <a:off x="714375" y="5072063"/>
            <a:ext cx="169665" cy="160735"/>
          </a:xfrm>
          <a:custGeom>
            <a:avLst/>
            <a:gdLst/>
            <a:ahLst/>
            <a:cxnLst/>
            <a:rect l="0" t="0" r="0" b="0"/>
            <a:pathLst>
              <a:path w="169665" h="160735">
                <a:moveTo>
                  <a:pt x="8930" y="53578"/>
                </a:moveTo>
                <a:lnTo>
                  <a:pt x="8930" y="62507"/>
                </a:lnTo>
                <a:lnTo>
                  <a:pt x="0" y="89296"/>
                </a:lnTo>
                <a:lnTo>
                  <a:pt x="0" y="89296"/>
                </a:lnTo>
                <a:lnTo>
                  <a:pt x="8930" y="107156"/>
                </a:lnTo>
                <a:lnTo>
                  <a:pt x="8930" y="125015"/>
                </a:lnTo>
                <a:lnTo>
                  <a:pt x="26789" y="142875"/>
                </a:lnTo>
                <a:lnTo>
                  <a:pt x="44649" y="151804"/>
                </a:lnTo>
                <a:lnTo>
                  <a:pt x="62508" y="160734"/>
                </a:lnTo>
                <a:lnTo>
                  <a:pt x="80367" y="160734"/>
                </a:lnTo>
                <a:lnTo>
                  <a:pt x="98227" y="151804"/>
                </a:lnTo>
                <a:lnTo>
                  <a:pt x="125016" y="142875"/>
                </a:lnTo>
                <a:lnTo>
                  <a:pt x="133945" y="133945"/>
                </a:lnTo>
                <a:lnTo>
                  <a:pt x="151805" y="107156"/>
                </a:lnTo>
                <a:lnTo>
                  <a:pt x="160734" y="89296"/>
                </a:lnTo>
                <a:lnTo>
                  <a:pt x="169664" y="62507"/>
                </a:lnTo>
                <a:lnTo>
                  <a:pt x="169664" y="44648"/>
                </a:lnTo>
                <a:lnTo>
                  <a:pt x="160734" y="26789"/>
                </a:lnTo>
                <a:lnTo>
                  <a:pt x="151805" y="8929"/>
                </a:lnTo>
                <a:lnTo>
                  <a:pt x="142875" y="0"/>
                </a:lnTo>
                <a:lnTo>
                  <a:pt x="116086" y="0"/>
                </a:lnTo>
                <a:lnTo>
                  <a:pt x="89297" y="0"/>
                </a:lnTo>
                <a:lnTo>
                  <a:pt x="62508" y="8929"/>
                </a:lnTo>
                <a:lnTo>
                  <a:pt x="44649" y="17859"/>
                </a:lnTo>
                <a:lnTo>
                  <a:pt x="26789" y="35718"/>
                </a:lnTo>
                <a:lnTo>
                  <a:pt x="17859" y="44648"/>
                </a:lnTo>
                <a:lnTo>
                  <a:pt x="17859" y="4464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41" name="Freeform 123940"/>
          <p:cNvSpPr/>
          <p:nvPr/>
        </p:nvSpPr>
        <p:spPr bwMode="auto">
          <a:xfrm>
            <a:off x="901899" y="5036344"/>
            <a:ext cx="160735" cy="187524"/>
          </a:xfrm>
          <a:custGeom>
            <a:avLst/>
            <a:gdLst/>
            <a:ahLst/>
            <a:cxnLst/>
            <a:rect l="0" t="0" r="0" b="0"/>
            <a:pathLst>
              <a:path w="160735" h="187524">
                <a:moveTo>
                  <a:pt x="17859" y="142875"/>
                </a:moveTo>
                <a:lnTo>
                  <a:pt x="17859" y="142875"/>
                </a:lnTo>
                <a:lnTo>
                  <a:pt x="8929" y="151804"/>
                </a:lnTo>
                <a:lnTo>
                  <a:pt x="8929" y="151804"/>
                </a:lnTo>
                <a:lnTo>
                  <a:pt x="0" y="151804"/>
                </a:lnTo>
                <a:lnTo>
                  <a:pt x="0" y="151804"/>
                </a:lnTo>
                <a:lnTo>
                  <a:pt x="8929" y="142875"/>
                </a:lnTo>
                <a:lnTo>
                  <a:pt x="17859" y="125015"/>
                </a:lnTo>
                <a:lnTo>
                  <a:pt x="26789" y="98226"/>
                </a:lnTo>
                <a:lnTo>
                  <a:pt x="35718" y="71437"/>
                </a:lnTo>
                <a:lnTo>
                  <a:pt x="53578" y="44648"/>
                </a:lnTo>
                <a:lnTo>
                  <a:pt x="71437" y="17859"/>
                </a:lnTo>
                <a:lnTo>
                  <a:pt x="89296" y="0"/>
                </a:lnTo>
                <a:lnTo>
                  <a:pt x="107156" y="0"/>
                </a:lnTo>
                <a:lnTo>
                  <a:pt x="125015" y="0"/>
                </a:lnTo>
                <a:lnTo>
                  <a:pt x="142875" y="0"/>
                </a:lnTo>
                <a:lnTo>
                  <a:pt x="151804" y="17859"/>
                </a:lnTo>
                <a:lnTo>
                  <a:pt x="160734" y="44648"/>
                </a:lnTo>
                <a:lnTo>
                  <a:pt x="160734" y="71437"/>
                </a:lnTo>
                <a:lnTo>
                  <a:pt x="160734" y="98226"/>
                </a:lnTo>
                <a:lnTo>
                  <a:pt x="160734" y="125015"/>
                </a:lnTo>
                <a:lnTo>
                  <a:pt x="160734" y="151804"/>
                </a:lnTo>
                <a:lnTo>
                  <a:pt x="151804" y="169664"/>
                </a:lnTo>
                <a:lnTo>
                  <a:pt x="151804" y="187523"/>
                </a:lnTo>
                <a:lnTo>
                  <a:pt x="142875" y="187523"/>
                </a:lnTo>
                <a:lnTo>
                  <a:pt x="142875" y="18752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42" name="Freeform 123941"/>
          <p:cNvSpPr/>
          <p:nvPr/>
        </p:nvSpPr>
        <p:spPr bwMode="auto">
          <a:xfrm>
            <a:off x="955477" y="5018484"/>
            <a:ext cx="517922" cy="187525"/>
          </a:xfrm>
          <a:custGeom>
            <a:avLst/>
            <a:gdLst/>
            <a:ahLst/>
            <a:cxnLst/>
            <a:rect l="0" t="0" r="0" b="0"/>
            <a:pathLst>
              <a:path w="517922" h="187525">
                <a:moveTo>
                  <a:pt x="0" y="35719"/>
                </a:moveTo>
                <a:lnTo>
                  <a:pt x="0" y="26789"/>
                </a:lnTo>
                <a:lnTo>
                  <a:pt x="8929" y="17860"/>
                </a:lnTo>
                <a:lnTo>
                  <a:pt x="17859" y="17860"/>
                </a:lnTo>
                <a:lnTo>
                  <a:pt x="35718" y="8930"/>
                </a:lnTo>
                <a:lnTo>
                  <a:pt x="62507" y="0"/>
                </a:lnTo>
                <a:lnTo>
                  <a:pt x="98226" y="8930"/>
                </a:lnTo>
                <a:lnTo>
                  <a:pt x="125015" y="17860"/>
                </a:lnTo>
                <a:lnTo>
                  <a:pt x="151804" y="35719"/>
                </a:lnTo>
                <a:lnTo>
                  <a:pt x="169664" y="53579"/>
                </a:lnTo>
                <a:lnTo>
                  <a:pt x="178593" y="89297"/>
                </a:lnTo>
                <a:lnTo>
                  <a:pt x="187523" y="116086"/>
                </a:lnTo>
                <a:lnTo>
                  <a:pt x="196453" y="142875"/>
                </a:lnTo>
                <a:lnTo>
                  <a:pt x="196453" y="169664"/>
                </a:lnTo>
                <a:lnTo>
                  <a:pt x="205382" y="178594"/>
                </a:lnTo>
                <a:lnTo>
                  <a:pt x="205382" y="187524"/>
                </a:lnTo>
                <a:lnTo>
                  <a:pt x="214312" y="187524"/>
                </a:lnTo>
                <a:lnTo>
                  <a:pt x="214312" y="178594"/>
                </a:lnTo>
                <a:lnTo>
                  <a:pt x="223242" y="169664"/>
                </a:lnTo>
                <a:lnTo>
                  <a:pt x="241101" y="142875"/>
                </a:lnTo>
                <a:lnTo>
                  <a:pt x="250031" y="116086"/>
                </a:lnTo>
                <a:lnTo>
                  <a:pt x="258961" y="80368"/>
                </a:lnTo>
                <a:lnTo>
                  <a:pt x="267890" y="44649"/>
                </a:lnTo>
                <a:lnTo>
                  <a:pt x="276820" y="17860"/>
                </a:lnTo>
                <a:lnTo>
                  <a:pt x="294679" y="8930"/>
                </a:lnTo>
                <a:lnTo>
                  <a:pt x="303609" y="0"/>
                </a:lnTo>
                <a:lnTo>
                  <a:pt x="312539" y="0"/>
                </a:lnTo>
                <a:lnTo>
                  <a:pt x="321468" y="0"/>
                </a:lnTo>
                <a:lnTo>
                  <a:pt x="330398" y="17860"/>
                </a:lnTo>
                <a:lnTo>
                  <a:pt x="339328" y="35719"/>
                </a:lnTo>
                <a:lnTo>
                  <a:pt x="348257" y="62508"/>
                </a:lnTo>
                <a:lnTo>
                  <a:pt x="357187" y="80368"/>
                </a:lnTo>
                <a:lnTo>
                  <a:pt x="366117" y="107157"/>
                </a:lnTo>
                <a:lnTo>
                  <a:pt x="383976" y="125016"/>
                </a:lnTo>
                <a:lnTo>
                  <a:pt x="392906" y="142875"/>
                </a:lnTo>
                <a:lnTo>
                  <a:pt x="401836" y="151805"/>
                </a:lnTo>
                <a:lnTo>
                  <a:pt x="419695" y="160735"/>
                </a:lnTo>
                <a:lnTo>
                  <a:pt x="428625" y="160735"/>
                </a:lnTo>
                <a:lnTo>
                  <a:pt x="446484" y="160735"/>
                </a:lnTo>
                <a:lnTo>
                  <a:pt x="464343" y="151805"/>
                </a:lnTo>
                <a:lnTo>
                  <a:pt x="473273" y="133946"/>
                </a:lnTo>
                <a:lnTo>
                  <a:pt x="482203" y="125016"/>
                </a:lnTo>
                <a:lnTo>
                  <a:pt x="500062" y="107157"/>
                </a:lnTo>
                <a:lnTo>
                  <a:pt x="508992" y="89297"/>
                </a:lnTo>
                <a:lnTo>
                  <a:pt x="517921" y="80368"/>
                </a:lnTo>
                <a:lnTo>
                  <a:pt x="517921" y="71438"/>
                </a:lnTo>
                <a:lnTo>
                  <a:pt x="517921" y="7143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43" name="Freeform 123942"/>
          <p:cNvSpPr/>
          <p:nvPr/>
        </p:nvSpPr>
        <p:spPr bwMode="auto">
          <a:xfrm>
            <a:off x="1651992" y="4955977"/>
            <a:ext cx="196454" cy="285751"/>
          </a:xfrm>
          <a:custGeom>
            <a:avLst/>
            <a:gdLst/>
            <a:ahLst/>
            <a:cxnLst/>
            <a:rect l="0" t="0" r="0" b="0"/>
            <a:pathLst>
              <a:path w="196454" h="285751">
                <a:moveTo>
                  <a:pt x="0" y="241101"/>
                </a:moveTo>
                <a:lnTo>
                  <a:pt x="0" y="250031"/>
                </a:lnTo>
                <a:lnTo>
                  <a:pt x="0" y="258961"/>
                </a:lnTo>
                <a:lnTo>
                  <a:pt x="0" y="258961"/>
                </a:lnTo>
                <a:lnTo>
                  <a:pt x="0" y="276820"/>
                </a:lnTo>
                <a:lnTo>
                  <a:pt x="0" y="285750"/>
                </a:lnTo>
                <a:lnTo>
                  <a:pt x="0" y="285750"/>
                </a:lnTo>
                <a:lnTo>
                  <a:pt x="0" y="285750"/>
                </a:lnTo>
                <a:lnTo>
                  <a:pt x="0" y="285750"/>
                </a:lnTo>
                <a:lnTo>
                  <a:pt x="0" y="285750"/>
                </a:lnTo>
                <a:lnTo>
                  <a:pt x="0" y="285750"/>
                </a:lnTo>
                <a:lnTo>
                  <a:pt x="0" y="285750"/>
                </a:lnTo>
                <a:lnTo>
                  <a:pt x="0" y="276820"/>
                </a:lnTo>
                <a:lnTo>
                  <a:pt x="0" y="267890"/>
                </a:lnTo>
                <a:lnTo>
                  <a:pt x="0" y="250031"/>
                </a:lnTo>
                <a:lnTo>
                  <a:pt x="8930" y="232171"/>
                </a:lnTo>
                <a:lnTo>
                  <a:pt x="8930" y="205382"/>
                </a:lnTo>
                <a:lnTo>
                  <a:pt x="17860" y="187523"/>
                </a:lnTo>
                <a:lnTo>
                  <a:pt x="26789" y="151804"/>
                </a:lnTo>
                <a:lnTo>
                  <a:pt x="35719" y="125015"/>
                </a:lnTo>
                <a:lnTo>
                  <a:pt x="44649" y="98226"/>
                </a:lnTo>
                <a:lnTo>
                  <a:pt x="53578" y="71437"/>
                </a:lnTo>
                <a:lnTo>
                  <a:pt x="62508" y="53578"/>
                </a:lnTo>
                <a:lnTo>
                  <a:pt x="71438" y="26789"/>
                </a:lnTo>
                <a:lnTo>
                  <a:pt x="89297" y="17859"/>
                </a:lnTo>
                <a:lnTo>
                  <a:pt x="107156" y="8929"/>
                </a:lnTo>
                <a:lnTo>
                  <a:pt x="125016" y="0"/>
                </a:lnTo>
                <a:lnTo>
                  <a:pt x="151805" y="0"/>
                </a:lnTo>
                <a:lnTo>
                  <a:pt x="160735" y="0"/>
                </a:lnTo>
                <a:lnTo>
                  <a:pt x="178594" y="8929"/>
                </a:lnTo>
                <a:lnTo>
                  <a:pt x="187524" y="26789"/>
                </a:lnTo>
                <a:lnTo>
                  <a:pt x="196453" y="35718"/>
                </a:lnTo>
                <a:lnTo>
                  <a:pt x="187524" y="53578"/>
                </a:lnTo>
                <a:lnTo>
                  <a:pt x="178594" y="71437"/>
                </a:lnTo>
                <a:lnTo>
                  <a:pt x="160735" y="89296"/>
                </a:lnTo>
                <a:lnTo>
                  <a:pt x="142875" y="107156"/>
                </a:lnTo>
                <a:lnTo>
                  <a:pt x="125016" y="125015"/>
                </a:lnTo>
                <a:lnTo>
                  <a:pt x="107156" y="133945"/>
                </a:lnTo>
                <a:lnTo>
                  <a:pt x="89297" y="142875"/>
                </a:lnTo>
                <a:lnTo>
                  <a:pt x="80367" y="142875"/>
                </a:lnTo>
                <a:lnTo>
                  <a:pt x="71438" y="142875"/>
                </a:lnTo>
                <a:lnTo>
                  <a:pt x="62508" y="142875"/>
                </a:lnTo>
                <a:lnTo>
                  <a:pt x="62508" y="142875"/>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44" name="Freeform 123943"/>
          <p:cNvSpPr/>
          <p:nvPr/>
        </p:nvSpPr>
        <p:spPr bwMode="auto">
          <a:xfrm>
            <a:off x="1866305" y="4964906"/>
            <a:ext cx="178594" cy="205384"/>
          </a:xfrm>
          <a:custGeom>
            <a:avLst/>
            <a:gdLst/>
            <a:ahLst/>
            <a:cxnLst/>
            <a:rect l="0" t="0" r="0" b="0"/>
            <a:pathLst>
              <a:path w="178594" h="205384">
                <a:moveTo>
                  <a:pt x="178593" y="8930"/>
                </a:moveTo>
                <a:lnTo>
                  <a:pt x="178593" y="8930"/>
                </a:lnTo>
                <a:lnTo>
                  <a:pt x="169664" y="0"/>
                </a:lnTo>
                <a:lnTo>
                  <a:pt x="160734" y="0"/>
                </a:lnTo>
                <a:lnTo>
                  <a:pt x="142875" y="0"/>
                </a:lnTo>
                <a:lnTo>
                  <a:pt x="116086" y="0"/>
                </a:lnTo>
                <a:lnTo>
                  <a:pt x="89297" y="8930"/>
                </a:lnTo>
                <a:lnTo>
                  <a:pt x="62508" y="17860"/>
                </a:lnTo>
                <a:lnTo>
                  <a:pt x="35718" y="44649"/>
                </a:lnTo>
                <a:lnTo>
                  <a:pt x="17859" y="62508"/>
                </a:lnTo>
                <a:lnTo>
                  <a:pt x="0" y="89297"/>
                </a:lnTo>
                <a:lnTo>
                  <a:pt x="8929" y="116086"/>
                </a:lnTo>
                <a:lnTo>
                  <a:pt x="17859" y="142875"/>
                </a:lnTo>
                <a:lnTo>
                  <a:pt x="26789" y="160735"/>
                </a:lnTo>
                <a:lnTo>
                  <a:pt x="53578" y="178594"/>
                </a:lnTo>
                <a:lnTo>
                  <a:pt x="71437" y="196453"/>
                </a:lnTo>
                <a:lnTo>
                  <a:pt x="89297" y="205383"/>
                </a:lnTo>
                <a:lnTo>
                  <a:pt x="89297" y="20538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45" name="Freeform 123944"/>
          <p:cNvSpPr/>
          <p:nvPr/>
        </p:nvSpPr>
        <p:spPr bwMode="auto">
          <a:xfrm>
            <a:off x="1955602" y="5009555"/>
            <a:ext cx="89297" cy="1"/>
          </a:xfrm>
          <a:custGeom>
            <a:avLst/>
            <a:gdLst/>
            <a:ahLst/>
            <a:cxnLst/>
            <a:rect l="0" t="0" r="0" b="0"/>
            <a:pathLst>
              <a:path w="89297" h="1">
                <a:moveTo>
                  <a:pt x="0" y="0"/>
                </a:moveTo>
                <a:lnTo>
                  <a:pt x="8929" y="0"/>
                </a:lnTo>
                <a:lnTo>
                  <a:pt x="17859" y="0"/>
                </a:lnTo>
                <a:lnTo>
                  <a:pt x="17859" y="0"/>
                </a:lnTo>
                <a:lnTo>
                  <a:pt x="35718" y="0"/>
                </a:lnTo>
                <a:lnTo>
                  <a:pt x="62507" y="0"/>
                </a:lnTo>
                <a:lnTo>
                  <a:pt x="71437" y="0"/>
                </a:lnTo>
                <a:lnTo>
                  <a:pt x="89296" y="0"/>
                </a:lnTo>
                <a:lnTo>
                  <a:pt x="89296"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46" name="Freeform 123945"/>
          <p:cNvSpPr/>
          <p:nvPr/>
        </p:nvSpPr>
        <p:spPr bwMode="auto">
          <a:xfrm>
            <a:off x="2098477" y="4955977"/>
            <a:ext cx="214313" cy="187524"/>
          </a:xfrm>
          <a:custGeom>
            <a:avLst/>
            <a:gdLst/>
            <a:ahLst/>
            <a:cxnLst/>
            <a:rect l="0" t="0" r="0" b="0"/>
            <a:pathLst>
              <a:path w="214313" h="187524">
                <a:moveTo>
                  <a:pt x="71437" y="89296"/>
                </a:moveTo>
                <a:lnTo>
                  <a:pt x="62507" y="107156"/>
                </a:lnTo>
                <a:lnTo>
                  <a:pt x="44648" y="125015"/>
                </a:lnTo>
                <a:lnTo>
                  <a:pt x="44648" y="133945"/>
                </a:lnTo>
                <a:lnTo>
                  <a:pt x="26789" y="151804"/>
                </a:lnTo>
                <a:lnTo>
                  <a:pt x="17859" y="169664"/>
                </a:lnTo>
                <a:lnTo>
                  <a:pt x="8929" y="178593"/>
                </a:lnTo>
                <a:lnTo>
                  <a:pt x="8929" y="178593"/>
                </a:lnTo>
                <a:lnTo>
                  <a:pt x="0" y="187523"/>
                </a:lnTo>
                <a:lnTo>
                  <a:pt x="0" y="178593"/>
                </a:lnTo>
                <a:lnTo>
                  <a:pt x="0" y="169664"/>
                </a:lnTo>
                <a:lnTo>
                  <a:pt x="8929" y="160734"/>
                </a:lnTo>
                <a:lnTo>
                  <a:pt x="17859" y="133945"/>
                </a:lnTo>
                <a:lnTo>
                  <a:pt x="35718" y="107156"/>
                </a:lnTo>
                <a:lnTo>
                  <a:pt x="44648" y="80367"/>
                </a:lnTo>
                <a:lnTo>
                  <a:pt x="71437" y="53578"/>
                </a:lnTo>
                <a:lnTo>
                  <a:pt x="89296" y="26789"/>
                </a:lnTo>
                <a:lnTo>
                  <a:pt x="116086" y="8929"/>
                </a:lnTo>
                <a:lnTo>
                  <a:pt x="142875" y="0"/>
                </a:lnTo>
                <a:lnTo>
                  <a:pt x="160734" y="0"/>
                </a:lnTo>
                <a:lnTo>
                  <a:pt x="187523" y="0"/>
                </a:lnTo>
                <a:lnTo>
                  <a:pt x="196453" y="0"/>
                </a:lnTo>
                <a:lnTo>
                  <a:pt x="214312" y="8929"/>
                </a:lnTo>
                <a:lnTo>
                  <a:pt x="214312" y="17859"/>
                </a:lnTo>
                <a:lnTo>
                  <a:pt x="214312" y="26789"/>
                </a:lnTo>
                <a:lnTo>
                  <a:pt x="205382" y="44648"/>
                </a:lnTo>
                <a:lnTo>
                  <a:pt x="196453" y="53578"/>
                </a:lnTo>
                <a:lnTo>
                  <a:pt x="169664" y="62507"/>
                </a:lnTo>
                <a:lnTo>
                  <a:pt x="151804" y="71437"/>
                </a:lnTo>
                <a:lnTo>
                  <a:pt x="125015" y="80367"/>
                </a:lnTo>
                <a:lnTo>
                  <a:pt x="107156" y="80367"/>
                </a:lnTo>
                <a:lnTo>
                  <a:pt x="89296" y="80367"/>
                </a:lnTo>
                <a:lnTo>
                  <a:pt x="80367" y="89296"/>
                </a:lnTo>
                <a:lnTo>
                  <a:pt x="80367" y="89296"/>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47" name="Freeform 123946"/>
          <p:cNvSpPr/>
          <p:nvPr/>
        </p:nvSpPr>
        <p:spPr bwMode="auto">
          <a:xfrm>
            <a:off x="2277070" y="4947047"/>
            <a:ext cx="196454" cy="187524"/>
          </a:xfrm>
          <a:custGeom>
            <a:avLst/>
            <a:gdLst/>
            <a:ahLst/>
            <a:cxnLst/>
            <a:rect l="0" t="0" r="0" b="0"/>
            <a:pathLst>
              <a:path w="196454" h="187524">
                <a:moveTo>
                  <a:pt x="26789" y="169664"/>
                </a:moveTo>
                <a:lnTo>
                  <a:pt x="17860" y="178594"/>
                </a:lnTo>
                <a:lnTo>
                  <a:pt x="8930" y="178594"/>
                </a:lnTo>
                <a:lnTo>
                  <a:pt x="8930" y="178594"/>
                </a:lnTo>
                <a:lnTo>
                  <a:pt x="8930" y="187523"/>
                </a:lnTo>
                <a:lnTo>
                  <a:pt x="0" y="187523"/>
                </a:lnTo>
                <a:lnTo>
                  <a:pt x="8930" y="178594"/>
                </a:lnTo>
                <a:lnTo>
                  <a:pt x="8930" y="169664"/>
                </a:lnTo>
                <a:lnTo>
                  <a:pt x="17860" y="160734"/>
                </a:lnTo>
                <a:lnTo>
                  <a:pt x="26789" y="142875"/>
                </a:lnTo>
                <a:lnTo>
                  <a:pt x="35719" y="116086"/>
                </a:lnTo>
                <a:lnTo>
                  <a:pt x="53578" y="89297"/>
                </a:lnTo>
                <a:lnTo>
                  <a:pt x="71438" y="62508"/>
                </a:lnTo>
                <a:lnTo>
                  <a:pt x="89297" y="35719"/>
                </a:lnTo>
                <a:lnTo>
                  <a:pt x="116086" y="17859"/>
                </a:lnTo>
                <a:lnTo>
                  <a:pt x="133946" y="0"/>
                </a:lnTo>
                <a:lnTo>
                  <a:pt x="151805" y="0"/>
                </a:lnTo>
                <a:lnTo>
                  <a:pt x="169664" y="0"/>
                </a:lnTo>
                <a:lnTo>
                  <a:pt x="178594" y="0"/>
                </a:lnTo>
                <a:lnTo>
                  <a:pt x="187524" y="8930"/>
                </a:lnTo>
                <a:lnTo>
                  <a:pt x="196453" y="26789"/>
                </a:lnTo>
                <a:lnTo>
                  <a:pt x="196453" y="44648"/>
                </a:lnTo>
                <a:lnTo>
                  <a:pt x="196453" y="71437"/>
                </a:lnTo>
                <a:lnTo>
                  <a:pt x="178594" y="98226"/>
                </a:lnTo>
                <a:lnTo>
                  <a:pt x="169664" y="125016"/>
                </a:lnTo>
                <a:lnTo>
                  <a:pt x="151805" y="151805"/>
                </a:lnTo>
                <a:lnTo>
                  <a:pt x="142875" y="169664"/>
                </a:lnTo>
                <a:lnTo>
                  <a:pt x="133946" y="187523"/>
                </a:lnTo>
                <a:lnTo>
                  <a:pt x="133946" y="187523"/>
                </a:lnTo>
                <a:lnTo>
                  <a:pt x="133946" y="18752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48" name="Freeform 123947"/>
          <p:cNvSpPr/>
          <p:nvPr/>
        </p:nvSpPr>
        <p:spPr bwMode="auto">
          <a:xfrm>
            <a:off x="2393156" y="4982766"/>
            <a:ext cx="35720" cy="26790"/>
          </a:xfrm>
          <a:custGeom>
            <a:avLst/>
            <a:gdLst/>
            <a:ahLst/>
            <a:cxnLst/>
            <a:rect l="0" t="0" r="0" b="0"/>
            <a:pathLst>
              <a:path w="35720" h="26790">
                <a:moveTo>
                  <a:pt x="0" y="0"/>
                </a:moveTo>
                <a:lnTo>
                  <a:pt x="0" y="0"/>
                </a:lnTo>
                <a:lnTo>
                  <a:pt x="0" y="8929"/>
                </a:lnTo>
                <a:lnTo>
                  <a:pt x="0" y="8929"/>
                </a:lnTo>
                <a:lnTo>
                  <a:pt x="0" y="8929"/>
                </a:lnTo>
                <a:lnTo>
                  <a:pt x="8930" y="17859"/>
                </a:lnTo>
                <a:lnTo>
                  <a:pt x="26789" y="17859"/>
                </a:lnTo>
                <a:lnTo>
                  <a:pt x="35719" y="26789"/>
                </a:lnTo>
                <a:lnTo>
                  <a:pt x="35719" y="2678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49" name="Freeform 123948"/>
          <p:cNvSpPr/>
          <p:nvPr/>
        </p:nvSpPr>
        <p:spPr bwMode="auto">
          <a:xfrm>
            <a:off x="2553891" y="4929188"/>
            <a:ext cx="232173" cy="160735"/>
          </a:xfrm>
          <a:custGeom>
            <a:avLst/>
            <a:gdLst/>
            <a:ahLst/>
            <a:cxnLst/>
            <a:rect l="0" t="0" r="0" b="0"/>
            <a:pathLst>
              <a:path w="232173" h="160735">
                <a:moveTo>
                  <a:pt x="0" y="17859"/>
                </a:moveTo>
                <a:lnTo>
                  <a:pt x="8929" y="17859"/>
                </a:lnTo>
                <a:lnTo>
                  <a:pt x="26789" y="17859"/>
                </a:lnTo>
                <a:lnTo>
                  <a:pt x="35718" y="8929"/>
                </a:lnTo>
                <a:lnTo>
                  <a:pt x="53578" y="8929"/>
                </a:lnTo>
                <a:lnTo>
                  <a:pt x="80367" y="8929"/>
                </a:lnTo>
                <a:lnTo>
                  <a:pt x="98226" y="8929"/>
                </a:lnTo>
                <a:lnTo>
                  <a:pt x="116086" y="8929"/>
                </a:lnTo>
                <a:lnTo>
                  <a:pt x="125015" y="8929"/>
                </a:lnTo>
                <a:lnTo>
                  <a:pt x="133945" y="8929"/>
                </a:lnTo>
                <a:lnTo>
                  <a:pt x="142875" y="8929"/>
                </a:lnTo>
                <a:lnTo>
                  <a:pt x="142875" y="8929"/>
                </a:lnTo>
                <a:lnTo>
                  <a:pt x="151804" y="8929"/>
                </a:lnTo>
                <a:lnTo>
                  <a:pt x="151804" y="8929"/>
                </a:lnTo>
                <a:lnTo>
                  <a:pt x="142875" y="8929"/>
                </a:lnTo>
                <a:lnTo>
                  <a:pt x="142875" y="8929"/>
                </a:lnTo>
                <a:lnTo>
                  <a:pt x="142875" y="0"/>
                </a:lnTo>
                <a:lnTo>
                  <a:pt x="142875" y="0"/>
                </a:lnTo>
                <a:lnTo>
                  <a:pt x="151804" y="0"/>
                </a:lnTo>
                <a:lnTo>
                  <a:pt x="160734" y="0"/>
                </a:lnTo>
                <a:lnTo>
                  <a:pt x="169664" y="0"/>
                </a:lnTo>
                <a:lnTo>
                  <a:pt x="178593" y="0"/>
                </a:lnTo>
                <a:lnTo>
                  <a:pt x="196453" y="0"/>
                </a:lnTo>
                <a:lnTo>
                  <a:pt x="205382" y="8929"/>
                </a:lnTo>
                <a:lnTo>
                  <a:pt x="214312" y="17859"/>
                </a:lnTo>
                <a:lnTo>
                  <a:pt x="223242" y="26789"/>
                </a:lnTo>
                <a:lnTo>
                  <a:pt x="232172" y="35718"/>
                </a:lnTo>
                <a:lnTo>
                  <a:pt x="232172" y="44648"/>
                </a:lnTo>
                <a:lnTo>
                  <a:pt x="232172" y="62507"/>
                </a:lnTo>
                <a:lnTo>
                  <a:pt x="223242" y="80367"/>
                </a:lnTo>
                <a:lnTo>
                  <a:pt x="214312" y="89296"/>
                </a:lnTo>
                <a:lnTo>
                  <a:pt x="205382" y="107156"/>
                </a:lnTo>
                <a:lnTo>
                  <a:pt x="205382" y="125015"/>
                </a:lnTo>
                <a:lnTo>
                  <a:pt x="196453" y="142875"/>
                </a:lnTo>
                <a:lnTo>
                  <a:pt x="196453" y="151804"/>
                </a:lnTo>
                <a:lnTo>
                  <a:pt x="196453" y="160734"/>
                </a:lnTo>
                <a:lnTo>
                  <a:pt x="196453" y="160734"/>
                </a:lnTo>
                <a:lnTo>
                  <a:pt x="196453" y="16073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50" name="Freeform 123949"/>
          <p:cNvSpPr/>
          <p:nvPr/>
        </p:nvSpPr>
        <p:spPr bwMode="auto">
          <a:xfrm>
            <a:off x="2580680" y="4822031"/>
            <a:ext cx="169665" cy="383978"/>
          </a:xfrm>
          <a:custGeom>
            <a:avLst/>
            <a:gdLst/>
            <a:ahLst/>
            <a:cxnLst/>
            <a:rect l="0" t="0" r="0" b="0"/>
            <a:pathLst>
              <a:path w="169665" h="383978">
                <a:moveTo>
                  <a:pt x="26789" y="0"/>
                </a:moveTo>
                <a:lnTo>
                  <a:pt x="17859" y="0"/>
                </a:lnTo>
                <a:lnTo>
                  <a:pt x="8929" y="0"/>
                </a:lnTo>
                <a:lnTo>
                  <a:pt x="8929" y="0"/>
                </a:lnTo>
                <a:lnTo>
                  <a:pt x="8929" y="8930"/>
                </a:lnTo>
                <a:lnTo>
                  <a:pt x="8929" y="17859"/>
                </a:lnTo>
                <a:lnTo>
                  <a:pt x="0" y="26789"/>
                </a:lnTo>
                <a:lnTo>
                  <a:pt x="8929" y="44648"/>
                </a:lnTo>
                <a:lnTo>
                  <a:pt x="8929" y="71438"/>
                </a:lnTo>
                <a:lnTo>
                  <a:pt x="17859" y="89297"/>
                </a:lnTo>
                <a:lnTo>
                  <a:pt x="35718" y="107157"/>
                </a:lnTo>
                <a:lnTo>
                  <a:pt x="44648" y="125016"/>
                </a:lnTo>
                <a:lnTo>
                  <a:pt x="62508" y="133946"/>
                </a:lnTo>
                <a:lnTo>
                  <a:pt x="80367" y="133946"/>
                </a:lnTo>
                <a:lnTo>
                  <a:pt x="89297" y="133946"/>
                </a:lnTo>
                <a:lnTo>
                  <a:pt x="98226" y="133946"/>
                </a:lnTo>
                <a:lnTo>
                  <a:pt x="116086" y="125016"/>
                </a:lnTo>
                <a:lnTo>
                  <a:pt x="125015" y="107157"/>
                </a:lnTo>
                <a:lnTo>
                  <a:pt x="133945" y="98227"/>
                </a:lnTo>
                <a:lnTo>
                  <a:pt x="142875" y="80367"/>
                </a:lnTo>
                <a:lnTo>
                  <a:pt x="142875" y="53578"/>
                </a:lnTo>
                <a:lnTo>
                  <a:pt x="151804" y="35719"/>
                </a:lnTo>
                <a:lnTo>
                  <a:pt x="160734" y="17859"/>
                </a:lnTo>
                <a:lnTo>
                  <a:pt x="160734" y="8930"/>
                </a:lnTo>
                <a:lnTo>
                  <a:pt x="160734" y="8930"/>
                </a:lnTo>
                <a:lnTo>
                  <a:pt x="160734" y="17859"/>
                </a:lnTo>
                <a:lnTo>
                  <a:pt x="169664" y="26789"/>
                </a:lnTo>
                <a:lnTo>
                  <a:pt x="160734" y="44648"/>
                </a:lnTo>
                <a:lnTo>
                  <a:pt x="160734" y="71438"/>
                </a:lnTo>
                <a:lnTo>
                  <a:pt x="151804" y="107157"/>
                </a:lnTo>
                <a:lnTo>
                  <a:pt x="151804" y="142875"/>
                </a:lnTo>
                <a:lnTo>
                  <a:pt x="142875" y="178594"/>
                </a:lnTo>
                <a:lnTo>
                  <a:pt x="133945" y="214313"/>
                </a:lnTo>
                <a:lnTo>
                  <a:pt x="125015" y="241102"/>
                </a:lnTo>
                <a:lnTo>
                  <a:pt x="116086" y="276821"/>
                </a:lnTo>
                <a:lnTo>
                  <a:pt x="107156" y="303610"/>
                </a:lnTo>
                <a:lnTo>
                  <a:pt x="98226" y="330399"/>
                </a:lnTo>
                <a:lnTo>
                  <a:pt x="89297" y="348258"/>
                </a:lnTo>
                <a:lnTo>
                  <a:pt x="89297" y="366117"/>
                </a:lnTo>
                <a:lnTo>
                  <a:pt x="80367" y="375047"/>
                </a:lnTo>
                <a:lnTo>
                  <a:pt x="71437" y="383977"/>
                </a:lnTo>
                <a:lnTo>
                  <a:pt x="71437" y="383977"/>
                </a:lnTo>
                <a:lnTo>
                  <a:pt x="71437" y="383977"/>
                </a:lnTo>
                <a:lnTo>
                  <a:pt x="71437" y="383977"/>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51" name="Freeform 123950"/>
          <p:cNvSpPr/>
          <p:nvPr/>
        </p:nvSpPr>
        <p:spPr bwMode="auto">
          <a:xfrm>
            <a:off x="2759273" y="4929188"/>
            <a:ext cx="214314" cy="205383"/>
          </a:xfrm>
          <a:custGeom>
            <a:avLst/>
            <a:gdLst/>
            <a:ahLst/>
            <a:cxnLst/>
            <a:rect l="0" t="0" r="0" b="0"/>
            <a:pathLst>
              <a:path w="214314" h="205383">
                <a:moveTo>
                  <a:pt x="17860" y="0"/>
                </a:moveTo>
                <a:lnTo>
                  <a:pt x="17860" y="26789"/>
                </a:lnTo>
                <a:lnTo>
                  <a:pt x="17860" y="44648"/>
                </a:lnTo>
                <a:lnTo>
                  <a:pt x="17860" y="53578"/>
                </a:lnTo>
                <a:lnTo>
                  <a:pt x="8930" y="89296"/>
                </a:lnTo>
                <a:lnTo>
                  <a:pt x="8930" y="116085"/>
                </a:lnTo>
                <a:lnTo>
                  <a:pt x="8930" y="142875"/>
                </a:lnTo>
                <a:lnTo>
                  <a:pt x="8930" y="160734"/>
                </a:lnTo>
                <a:lnTo>
                  <a:pt x="0" y="169664"/>
                </a:lnTo>
                <a:lnTo>
                  <a:pt x="0" y="178593"/>
                </a:lnTo>
                <a:lnTo>
                  <a:pt x="0" y="178593"/>
                </a:lnTo>
                <a:lnTo>
                  <a:pt x="0" y="169664"/>
                </a:lnTo>
                <a:lnTo>
                  <a:pt x="0" y="160734"/>
                </a:lnTo>
                <a:lnTo>
                  <a:pt x="0" y="133945"/>
                </a:lnTo>
                <a:lnTo>
                  <a:pt x="0" y="107156"/>
                </a:lnTo>
                <a:lnTo>
                  <a:pt x="8930" y="80367"/>
                </a:lnTo>
                <a:lnTo>
                  <a:pt x="17860" y="53578"/>
                </a:lnTo>
                <a:lnTo>
                  <a:pt x="26790" y="35718"/>
                </a:lnTo>
                <a:lnTo>
                  <a:pt x="35719" y="26789"/>
                </a:lnTo>
                <a:lnTo>
                  <a:pt x="35719" y="26789"/>
                </a:lnTo>
                <a:lnTo>
                  <a:pt x="44649" y="26789"/>
                </a:lnTo>
                <a:lnTo>
                  <a:pt x="53579" y="35718"/>
                </a:lnTo>
                <a:lnTo>
                  <a:pt x="62508" y="53578"/>
                </a:lnTo>
                <a:lnTo>
                  <a:pt x="71438" y="71437"/>
                </a:lnTo>
                <a:lnTo>
                  <a:pt x="80368" y="89296"/>
                </a:lnTo>
                <a:lnTo>
                  <a:pt x="80368" y="98226"/>
                </a:lnTo>
                <a:lnTo>
                  <a:pt x="89297" y="107156"/>
                </a:lnTo>
                <a:lnTo>
                  <a:pt x="98227" y="116085"/>
                </a:lnTo>
                <a:lnTo>
                  <a:pt x="107157" y="116085"/>
                </a:lnTo>
                <a:lnTo>
                  <a:pt x="116086" y="107156"/>
                </a:lnTo>
                <a:lnTo>
                  <a:pt x="125016" y="98226"/>
                </a:lnTo>
                <a:lnTo>
                  <a:pt x="133946" y="80367"/>
                </a:lnTo>
                <a:lnTo>
                  <a:pt x="142875" y="53578"/>
                </a:lnTo>
                <a:lnTo>
                  <a:pt x="151805" y="35718"/>
                </a:lnTo>
                <a:lnTo>
                  <a:pt x="160735" y="17859"/>
                </a:lnTo>
                <a:lnTo>
                  <a:pt x="169665" y="0"/>
                </a:lnTo>
                <a:lnTo>
                  <a:pt x="178594" y="0"/>
                </a:lnTo>
                <a:lnTo>
                  <a:pt x="178594" y="0"/>
                </a:lnTo>
                <a:lnTo>
                  <a:pt x="187524" y="17859"/>
                </a:lnTo>
                <a:lnTo>
                  <a:pt x="196454" y="35718"/>
                </a:lnTo>
                <a:lnTo>
                  <a:pt x="196454" y="53578"/>
                </a:lnTo>
                <a:lnTo>
                  <a:pt x="205383" y="80367"/>
                </a:lnTo>
                <a:lnTo>
                  <a:pt x="205383" y="107156"/>
                </a:lnTo>
                <a:lnTo>
                  <a:pt x="205383" y="133945"/>
                </a:lnTo>
                <a:lnTo>
                  <a:pt x="205383" y="151804"/>
                </a:lnTo>
                <a:lnTo>
                  <a:pt x="214313" y="169664"/>
                </a:lnTo>
                <a:lnTo>
                  <a:pt x="214313" y="187523"/>
                </a:lnTo>
                <a:lnTo>
                  <a:pt x="214313" y="196453"/>
                </a:lnTo>
                <a:lnTo>
                  <a:pt x="214313" y="205382"/>
                </a:lnTo>
                <a:lnTo>
                  <a:pt x="214313" y="205382"/>
                </a:lnTo>
                <a:lnTo>
                  <a:pt x="214313" y="205382"/>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52" name="Freeform 123951"/>
          <p:cNvSpPr/>
          <p:nvPr/>
        </p:nvSpPr>
        <p:spPr bwMode="auto">
          <a:xfrm>
            <a:off x="3009305" y="4857750"/>
            <a:ext cx="125016" cy="232173"/>
          </a:xfrm>
          <a:custGeom>
            <a:avLst/>
            <a:gdLst/>
            <a:ahLst/>
            <a:cxnLst/>
            <a:rect l="0" t="0" r="0" b="0"/>
            <a:pathLst>
              <a:path w="125016" h="232173">
                <a:moveTo>
                  <a:pt x="116086" y="0"/>
                </a:moveTo>
                <a:lnTo>
                  <a:pt x="98226" y="17859"/>
                </a:lnTo>
                <a:lnTo>
                  <a:pt x="80367" y="35719"/>
                </a:lnTo>
                <a:lnTo>
                  <a:pt x="71437" y="44648"/>
                </a:lnTo>
                <a:lnTo>
                  <a:pt x="44648" y="80367"/>
                </a:lnTo>
                <a:lnTo>
                  <a:pt x="26789" y="116086"/>
                </a:lnTo>
                <a:lnTo>
                  <a:pt x="8929" y="142875"/>
                </a:lnTo>
                <a:lnTo>
                  <a:pt x="8929" y="178594"/>
                </a:lnTo>
                <a:lnTo>
                  <a:pt x="0" y="205383"/>
                </a:lnTo>
                <a:lnTo>
                  <a:pt x="8929" y="214313"/>
                </a:lnTo>
                <a:lnTo>
                  <a:pt x="17859" y="232172"/>
                </a:lnTo>
                <a:lnTo>
                  <a:pt x="35718" y="232172"/>
                </a:lnTo>
                <a:lnTo>
                  <a:pt x="62508" y="232172"/>
                </a:lnTo>
                <a:lnTo>
                  <a:pt x="80367" y="223242"/>
                </a:lnTo>
                <a:lnTo>
                  <a:pt x="98226" y="214313"/>
                </a:lnTo>
                <a:lnTo>
                  <a:pt x="116086" y="205383"/>
                </a:lnTo>
                <a:lnTo>
                  <a:pt x="125015" y="196453"/>
                </a:lnTo>
                <a:lnTo>
                  <a:pt x="125015" y="19645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53" name="Freeform 123952"/>
          <p:cNvSpPr/>
          <p:nvPr/>
        </p:nvSpPr>
        <p:spPr bwMode="auto">
          <a:xfrm>
            <a:off x="3045023" y="4884539"/>
            <a:ext cx="339330" cy="160735"/>
          </a:xfrm>
          <a:custGeom>
            <a:avLst/>
            <a:gdLst/>
            <a:ahLst/>
            <a:cxnLst/>
            <a:rect l="0" t="0" r="0" b="0"/>
            <a:pathLst>
              <a:path w="339330" h="160735">
                <a:moveTo>
                  <a:pt x="0" y="35719"/>
                </a:moveTo>
                <a:lnTo>
                  <a:pt x="0" y="26789"/>
                </a:lnTo>
                <a:lnTo>
                  <a:pt x="8930" y="26789"/>
                </a:lnTo>
                <a:lnTo>
                  <a:pt x="8930" y="26789"/>
                </a:lnTo>
                <a:lnTo>
                  <a:pt x="26790" y="26789"/>
                </a:lnTo>
                <a:lnTo>
                  <a:pt x="53579" y="35719"/>
                </a:lnTo>
                <a:lnTo>
                  <a:pt x="80368" y="44649"/>
                </a:lnTo>
                <a:lnTo>
                  <a:pt x="107157" y="71438"/>
                </a:lnTo>
                <a:lnTo>
                  <a:pt x="133946" y="98227"/>
                </a:lnTo>
                <a:lnTo>
                  <a:pt x="151805" y="116086"/>
                </a:lnTo>
                <a:lnTo>
                  <a:pt x="160735" y="133945"/>
                </a:lnTo>
                <a:lnTo>
                  <a:pt x="169665" y="142875"/>
                </a:lnTo>
                <a:lnTo>
                  <a:pt x="169665" y="151805"/>
                </a:lnTo>
                <a:lnTo>
                  <a:pt x="169665" y="160734"/>
                </a:lnTo>
                <a:lnTo>
                  <a:pt x="169665" y="160734"/>
                </a:lnTo>
                <a:lnTo>
                  <a:pt x="169665" y="160734"/>
                </a:lnTo>
                <a:lnTo>
                  <a:pt x="160735" y="151805"/>
                </a:lnTo>
                <a:lnTo>
                  <a:pt x="160735" y="133945"/>
                </a:lnTo>
                <a:lnTo>
                  <a:pt x="160735" y="107156"/>
                </a:lnTo>
                <a:lnTo>
                  <a:pt x="160735" y="80367"/>
                </a:lnTo>
                <a:lnTo>
                  <a:pt x="160735" y="53578"/>
                </a:lnTo>
                <a:lnTo>
                  <a:pt x="169665" y="26789"/>
                </a:lnTo>
                <a:lnTo>
                  <a:pt x="178594" y="8930"/>
                </a:lnTo>
                <a:lnTo>
                  <a:pt x="187524" y="0"/>
                </a:lnTo>
                <a:lnTo>
                  <a:pt x="205383" y="0"/>
                </a:lnTo>
                <a:lnTo>
                  <a:pt x="223243" y="8930"/>
                </a:lnTo>
                <a:lnTo>
                  <a:pt x="232172" y="17859"/>
                </a:lnTo>
                <a:lnTo>
                  <a:pt x="241102" y="35719"/>
                </a:lnTo>
                <a:lnTo>
                  <a:pt x="250032" y="62508"/>
                </a:lnTo>
                <a:lnTo>
                  <a:pt x="258961" y="80367"/>
                </a:lnTo>
                <a:lnTo>
                  <a:pt x="267891" y="107156"/>
                </a:lnTo>
                <a:lnTo>
                  <a:pt x="267891" y="125016"/>
                </a:lnTo>
                <a:lnTo>
                  <a:pt x="276821" y="133945"/>
                </a:lnTo>
                <a:lnTo>
                  <a:pt x="285750" y="142875"/>
                </a:lnTo>
                <a:lnTo>
                  <a:pt x="285750" y="142875"/>
                </a:lnTo>
                <a:lnTo>
                  <a:pt x="294680" y="142875"/>
                </a:lnTo>
                <a:lnTo>
                  <a:pt x="303610" y="133945"/>
                </a:lnTo>
                <a:lnTo>
                  <a:pt x="312540" y="116086"/>
                </a:lnTo>
                <a:lnTo>
                  <a:pt x="321469" y="89297"/>
                </a:lnTo>
                <a:lnTo>
                  <a:pt x="330399" y="71438"/>
                </a:lnTo>
                <a:lnTo>
                  <a:pt x="339329" y="53578"/>
                </a:lnTo>
                <a:lnTo>
                  <a:pt x="339329" y="5357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54" name="Freeform 123953"/>
          <p:cNvSpPr/>
          <p:nvPr/>
        </p:nvSpPr>
        <p:spPr bwMode="auto">
          <a:xfrm>
            <a:off x="3455789" y="4830961"/>
            <a:ext cx="107157" cy="205384"/>
          </a:xfrm>
          <a:custGeom>
            <a:avLst/>
            <a:gdLst/>
            <a:ahLst/>
            <a:cxnLst/>
            <a:rect l="0" t="0" r="0" b="0"/>
            <a:pathLst>
              <a:path w="107157" h="205384">
                <a:moveTo>
                  <a:pt x="0" y="17859"/>
                </a:moveTo>
                <a:lnTo>
                  <a:pt x="8930" y="17859"/>
                </a:lnTo>
                <a:lnTo>
                  <a:pt x="26789" y="17859"/>
                </a:lnTo>
                <a:lnTo>
                  <a:pt x="26789" y="17859"/>
                </a:lnTo>
                <a:lnTo>
                  <a:pt x="44649" y="8929"/>
                </a:lnTo>
                <a:lnTo>
                  <a:pt x="71438" y="8929"/>
                </a:lnTo>
                <a:lnTo>
                  <a:pt x="89297" y="0"/>
                </a:lnTo>
                <a:lnTo>
                  <a:pt x="98227" y="8929"/>
                </a:lnTo>
                <a:lnTo>
                  <a:pt x="107156" y="17859"/>
                </a:lnTo>
                <a:lnTo>
                  <a:pt x="107156" y="26789"/>
                </a:lnTo>
                <a:lnTo>
                  <a:pt x="107156" y="53578"/>
                </a:lnTo>
                <a:lnTo>
                  <a:pt x="98227" y="80367"/>
                </a:lnTo>
                <a:lnTo>
                  <a:pt x="89297" y="107156"/>
                </a:lnTo>
                <a:lnTo>
                  <a:pt x="80367" y="133945"/>
                </a:lnTo>
                <a:lnTo>
                  <a:pt x="80367" y="160734"/>
                </a:lnTo>
                <a:lnTo>
                  <a:pt x="80367" y="178594"/>
                </a:lnTo>
                <a:lnTo>
                  <a:pt x="89297" y="196453"/>
                </a:lnTo>
                <a:lnTo>
                  <a:pt x="89297" y="205383"/>
                </a:lnTo>
                <a:lnTo>
                  <a:pt x="98227" y="205383"/>
                </a:lnTo>
                <a:lnTo>
                  <a:pt x="107156" y="205383"/>
                </a:lnTo>
                <a:lnTo>
                  <a:pt x="107156" y="20538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55" name="Freeform 123954"/>
          <p:cNvSpPr/>
          <p:nvPr/>
        </p:nvSpPr>
        <p:spPr bwMode="auto">
          <a:xfrm>
            <a:off x="3670102" y="4822031"/>
            <a:ext cx="151805" cy="214314"/>
          </a:xfrm>
          <a:custGeom>
            <a:avLst/>
            <a:gdLst/>
            <a:ahLst/>
            <a:cxnLst/>
            <a:rect l="0" t="0" r="0" b="0"/>
            <a:pathLst>
              <a:path w="151805" h="214314">
                <a:moveTo>
                  <a:pt x="151804" y="8930"/>
                </a:moveTo>
                <a:lnTo>
                  <a:pt x="151804" y="8930"/>
                </a:lnTo>
                <a:lnTo>
                  <a:pt x="142875" y="0"/>
                </a:lnTo>
                <a:lnTo>
                  <a:pt x="142875" y="0"/>
                </a:lnTo>
                <a:lnTo>
                  <a:pt x="142875" y="0"/>
                </a:lnTo>
                <a:lnTo>
                  <a:pt x="125015" y="0"/>
                </a:lnTo>
                <a:lnTo>
                  <a:pt x="107156" y="8930"/>
                </a:lnTo>
                <a:lnTo>
                  <a:pt x="80367" y="8930"/>
                </a:lnTo>
                <a:lnTo>
                  <a:pt x="53578" y="8930"/>
                </a:lnTo>
                <a:lnTo>
                  <a:pt x="26789" y="8930"/>
                </a:lnTo>
                <a:lnTo>
                  <a:pt x="8929" y="8930"/>
                </a:lnTo>
                <a:lnTo>
                  <a:pt x="0" y="17859"/>
                </a:lnTo>
                <a:lnTo>
                  <a:pt x="0" y="26789"/>
                </a:lnTo>
                <a:lnTo>
                  <a:pt x="8929" y="35719"/>
                </a:lnTo>
                <a:lnTo>
                  <a:pt x="17859" y="53578"/>
                </a:lnTo>
                <a:lnTo>
                  <a:pt x="35718" y="71438"/>
                </a:lnTo>
                <a:lnTo>
                  <a:pt x="53578" y="89297"/>
                </a:lnTo>
                <a:lnTo>
                  <a:pt x="71437" y="107157"/>
                </a:lnTo>
                <a:lnTo>
                  <a:pt x="89296" y="116086"/>
                </a:lnTo>
                <a:lnTo>
                  <a:pt x="89296" y="133946"/>
                </a:lnTo>
                <a:lnTo>
                  <a:pt x="98226" y="142875"/>
                </a:lnTo>
                <a:lnTo>
                  <a:pt x="89296" y="160735"/>
                </a:lnTo>
                <a:lnTo>
                  <a:pt x="80367" y="169664"/>
                </a:lnTo>
                <a:lnTo>
                  <a:pt x="62507" y="187524"/>
                </a:lnTo>
                <a:lnTo>
                  <a:pt x="44648" y="196453"/>
                </a:lnTo>
                <a:lnTo>
                  <a:pt x="17859" y="214313"/>
                </a:lnTo>
                <a:lnTo>
                  <a:pt x="8929" y="214313"/>
                </a:lnTo>
                <a:lnTo>
                  <a:pt x="8929" y="21431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56" name="Freeform 123955"/>
          <p:cNvSpPr/>
          <p:nvPr/>
        </p:nvSpPr>
        <p:spPr bwMode="auto">
          <a:xfrm>
            <a:off x="642938" y="5375672"/>
            <a:ext cx="44649" cy="321469"/>
          </a:xfrm>
          <a:custGeom>
            <a:avLst/>
            <a:gdLst/>
            <a:ahLst/>
            <a:cxnLst/>
            <a:rect l="0" t="0" r="0" b="0"/>
            <a:pathLst>
              <a:path w="44649" h="321469">
                <a:moveTo>
                  <a:pt x="44648" y="0"/>
                </a:moveTo>
                <a:lnTo>
                  <a:pt x="35718" y="0"/>
                </a:lnTo>
                <a:lnTo>
                  <a:pt x="35718" y="0"/>
                </a:lnTo>
                <a:lnTo>
                  <a:pt x="35718" y="0"/>
                </a:lnTo>
                <a:lnTo>
                  <a:pt x="35718" y="8930"/>
                </a:lnTo>
                <a:lnTo>
                  <a:pt x="26789" y="26789"/>
                </a:lnTo>
                <a:lnTo>
                  <a:pt x="35718" y="44648"/>
                </a:lnTo>
                <a:lnTo>
                  <a:pt x="26789" y="80367"/>
                </a:lnTo>
                <a:lnTo>
                  <a:pt x="26789" y="107156"/>
                </a:lnTo>
                <a:lnTo>
                  <a:pt x="26789" y="142875"/>
                </a:lnTo>
                <a:lnTo>
                  <a:pt x="17859" y="178594"/>
                </a:lnTo>
                <a:lnTo>
                  <a:pt x="8929" y="214312"/>
                </a:lnTo>
                <a:lnTo>
                  <a:pt x="8929" y="241101"/>
                </a:lnTo>
                <a:lnTo>
                  <a:pt x="0" y="267890"/>
                </a:lnTo>
                <a:lnTo>
                  <a:pt x="0" y="285749"/>
                </a:lnTo>
                <a:lnTo>
                  <a:pt x="0" y="303608"/>
                </a:lnTo>
                <a:lnTo>
                  <a:pt x="0" y="312538"/>
                </a:lnTo>
                <a:lnTo>
                  <a:pt x="8929" y="321468"/>
                </a:lnTo>
                <a:lnTo>
                  <a:pt x="8929" y="321468"/>
                </a:lnTo>
                <a:lnTo>
                  <a:pt x="8929" y="32146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57" name="Freeform 123956"/>
          <p:cNvSpPr/>
          <p:nvPr/>
        </p:nvSpPr>
        <p:spPr bwMode="auto">
          <a:xfrm>
            <a:off x="678656" y="5277445"/>
            <a:ext cx="232173" cy="303610"/>
          </a:xfrm>
          <a:custGeom>
            <a:avLst/>
            <a:gdLst/>
            <a:ahLst/>
            <a:cxnLst/>
            <a:rect l="0" t="0" r="0" b="0"/>
            <a:pathLst>
              <a:path w="232173" h="303610">
                <a:moveTo>
                  <a:pt x="0" y="35719"/>
                </a:moveTo>
                <a:lnTo>
                  <a:pt x="8930" y="26789"/>
                </a:lnTo>
                <a:lnTo>
                  <a:pt x="17860" y="17860"/>
                </a:lnTo>
                <a:lnTo>
                  <a:pt x="26789" y="17860"/>
                </a:lnTo>
                <a:lnTo>
                  <a:pt x="53578" y="8930"/>
                </a:lnTo>
                <a:lnTo>
                  <a:pt x="80368" y="0"/>
                </a:lnTo>
                <a:lnTo>
                  <a:pt x="116086" y="8930"/>
                </a:lnTo>
                <a:lnTo>
                  <a:pt x="151805" y="17860"/>
                </a:lnTo>
                <a:lnTo>
                  <a:pt x="178594" y="26789"/>
                </a:lnTo>
                <a:lnTo>
                  <a:pt x="196453" y="44649"/>
                </a:lnTo>
                <a:lnTo>
                  <a:pt x="214313" y="62508"/>
                </a:lnTo>
                <a:lnTo>
                  <a:pt x="232172" y="80368"/>
                </a:lnTo>
                <a:lnTo>
                  <a:pt x="232172" y="98227"/>
                </a:lnTo>
                <a:lnTo>
                  <a:pt x="232172" y="116086"/>
                </a:lnTo>
                <a:lnTo>
                  <a:pt x="223243" y="133946"/>
                </a:lnTo>
                <a:lnTo>
                  <a:pt x="214313" y="160735"/>
                </a:lnTo>
                <a:lnTo>
                  <a:pt x="196453" y="187524"/>
                </a:lnTo>
                <a:lnTo>
                  <a:pt x="178594" y="214313"/>
                </a:lnTo>
                <a:lnTo>
                  <a:pt x="160735" y="241102"/>
                </a:lnTo>
                <a:lnTo>
                  <a:pt x="133946" y="267891"/>
                </a:lnTo>
                <a:lnTo>
                  <a:pt x="116086" y="285750"/>
                </a:lnTo>
                <a:lnTo>
                  <a:pt x="98227" y="294680"/>
                </a:lnTo>
                <a:lnTo>
                  <a:pt x="89297" y="303609"/>
                </a:lnTo>
                <a:lnTo>
                  <a:pt x="80368" y="303609"/>
                </a:lnTo>
                <a:lnTo>
                  <a:pt x="71438" y="303609"/>
                </a:lnTo>
                <a:lnTo>
                  <a:pt x="62508" y="294680"/>
                </a:lnTo>
                <a:lnTo>
                  <a:pt x="62508" y="276821"/>
                </a:lnTo>
                <a:lnTo>
                  <a:pt x="62508" y="267891"/>
                </a:lnTo>
                <a:lnTo>
                  <a:pt x="62508" y="26789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58" name="Freeform 123957"/>
          <p:cNvSpPr/>
          <p:nvPr/>
        </p:nvSpPr>
        <p:spPr bwMode="auto">
          <a:xfrm>
            <a:off x="1009055" y="5331023"/>
            <a:ext cx="35720" cy="223244"/>
          </a:xfrm>
          <a:custGeom>
            <a:avLst/>
            <a:gdLst/>
            <a:ahLst/>
            <a:cxnLst/>
            <a:rect l="0" t="0" r="0" b="0"/>
            <a:pathLst>
              <a:path w="35720" h="223244">
                <a:moveTo>
                  <a:pt x="0" y="0"/>
                </a:moveTo>
                <a:lnTo>
                  <a:pt x="0" y="0"/>
                </a:lnTo>
                <a:lnTo>
                  <a:pt x="8929" y="17860"/>
                </a:lnTo>
                <a:lnTo>
                  <a:pt x="8929" y="26790"/>
                </a:lnTo>
                <a:lnTo>
                  <a:pt x="8929" y="53579"/>
                </a:lnTo>
                <a:lnTo>
                  <a:pt x="17859" y="80368"/>
                </a:lnTo>
                <a:lnTo>
                  <a:pt x="26789" y="116086"/>
                </a:lnTo>
                <a:lnTo>
                  <a:pt x="26789" y="151805"/>
                </a:lnTo>
                <a:lnTo>
                  <a:pt x="35719" y="187524"/>
                </a:lnTo>
                <a:lnTo>
                  <a:pt x="35719" y="205383"/>
                </a:lnTo>
                <a:lnTo>
                  <a:pt x="35719" y="223243"/>
                </a:lnTo>
                <a:lnTo>
                  <a:pt x="35719" y="22324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59" name="Freeform 123958"/>
          <p:cNvSpPr/>
          <p:nvPr/>
        </p:nvSpPr>
        <p:spPr bwMode="auto">
          <a:xfrm>
            <a:off x="1160859" y="5313164"/>
            <a:ext cx="160736" cy="223243"/>
          </a:xfrm>
          <a:custGeom>
            <a:avLst/>
            <a:gdLst/>
            <a:ahLst/>
            <a:cxnLst/>
            <a:rect l="0" t="0" r="0" b="0"/>
            <a:pathLst>
              <a:path w="160736" h="223243">
                <a:moveTo>
                  <a:pt x="0" y="0"/>
                </a:moveTo>
                <a:lnTo>
                  <a:pt x="0" y="8930"/>
                </a:lnTo>
                <a:lnTo>
                  <a:pt x="8930" y="26789"/>
                </a:lnTo>
                <a:lnTo>
                  <a:pt x="8930" y="35719"/>
                </a:lnTo>
                <a:lnTo>
                  <a:pt x="17860" y="62508"/>
                </a:lnTo>
                <a:lnTo>
                  <a:pt x="26790" y="89297"/>
                </a:lnTo>
                <a:lnTo>
                  <a:pt x="35719" y="116086"/>
                </a:lnTo>
                <a:lnTo>
                  <a:pt x="53579" y="142875"/>
                </a:lnTo>
                <a:lnTo>
                  <a:pt x="71438" y="169664"/>
                </a:lnTo>
                <a:lnTo>
                  <a:pt x="80368" y="187524"/>
                </a:lnTo>
                <a:lnTo>
                  <a:pt x="89297" y="205383"/>
                </a:lnTo>
                <a:lnTo>
                  <a:pt x="107157" y="223242"/>
                </a:lnTo>
                <a:lnTo>
                  <a:pt x="116086" y="223242"/>
                </a:lnTo>
                <a:lnTo>
                  <a:pt x="125016" y="223242"/>
                </a:lnTo>
                <a:lnTo>
                  <a:pt x="133946" y="223242"/>
                </a:lnTo>
                <a:lnTo>
                  <a:pt x="133946" y="214313"/>
                </a:lnTo>
                <a:lnTo>
                  <a:pt x="142875" y="205383"/>
                </a:lnTo>
                <a:lnTo>
                  <a:pt x="142875" y="187524"/>
                </a:lnTo>
                <a:lnTo>
                  <a:pt x="151805" y="160734"/>
                </a:lnTo>
                <a:lnTo>
                  <a:pt x="160735" y="133945"/>
                </a:lnTo>
                <a:lnTo>
                  <a:pt x="160735" y="107156"/>
                </a:lnTo>
                <a:lnTo>
                  <a:pt x="160735" y="89297"/>
                </a:lnTo>
                <a:lnTo>
                  <a:pt x="160735" y="80367"/>
                </a:lnTo>
                <a:lnTo>
                  <a:pt x="160735" y="80367"/>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60" name="Freeform 123959"/>
          <p:cNvSpPr/>
          <p:nvPr/>
        </p:nvSpPr>
        <p:spPr bwMode="auto">
          <a:xfrm>
            <a:off x="1428750" y="5384602"/>
            <a:ext cx="8931" cy="151805"/>
          </a:xfrm>
          <a:custGeom>
            <a:avLst/>
            <a:gdLst/>
            <a:ahLst/>
            <a:cxnLst/>
            <a:rect l="0" t="0" r="0" b="0"/>
            <a:pathLst>
              <a:path w="8931" h="151805">
                <a:moveTo>
                  <a:pt x="8930" y="0"/>
                </a:moveTo>
                <a:lnTo>
                  <a:pt x="8930" y="17859"/>
                </a:lnTo>
                <a:lnTo>
                  <a:pt x="8930" y="35718"/>
                </a:lnTo>
                <a:lnTo>
                  <a:pt x="8930" y="44648"/>
                </a:lnTo>
                <a:lnTo>
                  <a:pt x="0" y="71437"/>
                </a:lnTo>
                <a:lnTo>
                  <a:pt x="0" y="98226"/>
                </a:lnTo>
                <a:lnTo>
                  <a:pt x="0" y="125015"/>
                </a:lnTo>
                <a:lnTo>
                  <a:pt x="8930" y="142875"/>
                </a:lnTo>
                <a:lnTo>
                  <a:pt x="8930" y="151804"/>
                </a:lnTo>
                <a:lnTo>
                  <a:pt x="8930" y="15180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61" name="Freeform 123960"/>
          <p:cNvSpPr/>
          <p:nvPr/>
        </p:nvSpPr>
        <p:spPr bwMode="auto">
          <a:xfrm>
            <a:off x="1562695" y="5286375"/>
            <a:ext cx="35720" cy="196454"/>
          </a:xfrm>
          <a:custGeom>
            <a:avLst/>
            <a:gdLst/>
            <a:ahLst/>
            <a:cxnLst/>
            <a:rect l="0" t="0" r="0" b="0"/>
            <a:pathLst>
              <a:path w="35720" h="196454">
                <a:moveTo>
                  <a:pt x="0" y="0"/>
                </a:moveTo>
                <a:lnTo>
                  <a:pt x="0" y="17859"/>
                </a:lnTo>
                <a:lnTo>
                  <a:pt x="0" y="35719"/>
                </a:lnTo>
                <a:lnTo>
                  <a:pt x="0" y="44648"/>
                </a:lnTo>
                <a:lnTo>
                  <a:pt x="8930" y="71438"/>
                </a:lnTo>
                <a:lnTo>
                  <a:pt x="8930" y="107156"/>
                </a:lnTo>
                <a:lnTo>
                  <a:pt x="17860" y="133945"/>
                </a:lnTo>
                <a:lnTo>
                  <a:pt x="26789" y="169664"/>
                </a:lnTo>
                <a:lnTo>
                  <a:pt x="26789" y="187523"/>
                </a:lnTo>
                <a:lnTo>
                  <a:pt x="35719" y="196453"/>
                </a:lnTo>
                <a:lnTo>
                  <a:pt x="35719" y="19645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62" name="Freeform 123961"/>
          <p:cNvSpPr/>
          <p:nvPr/>
        </p:nvSpPr>
        <p:spPr bwMode="auto">
          <a:xfrm>
            <a:off x="1580555" y="5241727"/>
            <a:ext cx="169665" cy="258962"/>
          </a:xfrm>
          <a:custGeom>
            <a:avLst/>
            <a:gdLst/>
            <a:ahLst/>
            <a:cxnLst/>
            <a:rect l="0" t="0" r="0" b="0"/>
            <a:pathLst>
              <a:path w="169665" h="258962">
                <a:moveTo>
                  <a:pt x="8929" y="0"/>
                </a:moveTo>
                <a:lnTo>
                  <a:pt x="8929" y="0"/>
                </a:lnTo>
                <a:lnTo>
                  <a:pt x="8929" y="0"/>
                </a:lnTo>
                <a:lnTo>
                  <a:pt x="8929" y="8929"/>
                </a:lnTo>
                <a:lnTo>
                  <a:pt x="26789" y="8929"/>
                </a:lnTo>
                <a:lnTo>
                  <a:pt x="44648" y="17859"/>
                </a:lnTo>
                <a:lnTo>
                  <a:pt x="71437" y="26789"/>
                </a:lnTo>
                <a:lnTo>
                  <a:pt x="98226" y="44648"/>
                </a:lnTo>
                <a:lnTo>
                  <a:pt x="125015" y="62507"/>
                </a:lnTo>
                <a:lnTo>
                  <a:pt x="142875" y="89296"/>
                </a:lnTo>
                <a:lnTo>
                  <a:pt x="160734" y="116086"/>
                </a:lnTo>
                <a:lnTo>
                  <a:pt x="169664" y="142875"/>
                </a:lnTo>
                <a:lnTo>
                  <a:pt x="169664" y="160734"/>
                </a:lnTo>
                <a:lnTo>
                  <a:pt x="160734" y="187523"/>
                </a:lnTo>
                <a:lnTo>
                  <a:pt x="151804" y="205382"/>
                </a:lnTo>
                <a:lnTo>
                  <a:pt x="125015" y="223242"/>
                </a:lnTo>
                <a:lnTo>
                  <a:pt x="107156" y="241101"/>
                </a:lnTo>
                <a:lnTo>
                  <a:pt x="71437" y="258961"/>
                </a:lnTo>
                <a:lnTo>
                  <a:pt x="44648" y="258961"/>
                </a:lnTo>
                <a:lnTo>
                  <a:pt x="26789" y="258961"/>
                </a:lnTo>
                <a:lnTo>
                  <a:pt x="8929" y="250031"/>
                </a:lnTo>
                <a:lnTo>
                  <a:pt x="0" y="250031"/>
                </a:lnTo>
                <a:lnTo>
                  <a:pt x="0" y="25003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63" name="Freeform 123962"/>
          <p:cNvSpPr/>
          <p:nvPr/>
        </p:nvSpPr>
        <p:spPr bwMode="auto">
          <a:xfrm>
            <a:off x="1839516" y="5232797"/>
            <a:ext cx="116087" cy="196454"/>
          </a:xfrm>
          <a:custGeom>
            <a:avLst/>
            <a:gdLst/>
            <a:ahLst/>
            <a:cxnLst/>
            <a:rect l="0" t="0" r="0" b="0"/>
            <a:pathLst>
              <a:path w="116087" h="196454">
                <a:moveTo>
                  <a:pt x="116086" y="0"/>
                </a:moveTo>
                <a:lnTo>
                  <a:pt x="107156" y="0"/>
                </a:lnTo>
                <a:lnTo>
                  <a:pt x="98226" y="8930"/>
                </a:lnTo>
                <a:lnTo>
                  <a:pt x="98226" y="8930"/>
                </a:lnTo>
                <a:lnTo>
                  <a:pt x="80367" y="17859"/>
                </a:lnTo>
                <a:lnTo>
                  <a:pt x="62507" y="35719"/>
                </a:lnTo>
                <a:lnTo>
                  <a:pt x="35718" y="62508"/>
                </a:lnTo>
                <a:lnTo>
                  <a:pt x="17859" y="89297"/>
                </a:lnTo>
                <a:lnTo>
                  <a:pt x="0" y="107156"/>
                </a:lnTo>
                <a:lnTo>
                  <a:pt x="0" y="133945"/>
                </a:lnTo>
                <a:lnTo>
                  <a:pt x="0" y="151805"/>
                </a:lnTo>
                <a:lnTo>
                  <a:pt x="0" y="169664"/>
                </a:lnTo>
                <a:lnTo>
                  <a:pt x="8929" y="178594"/>
                </a:lnTo>
                <a:lnTo>
                  <a:pt x="17859" y="187523"/>
                </a:lnTo>
                <a:lnTo>
                  <a:pt x="35718" y="196453"/>
                </a:lnTo>
                <a:lnTo>
                  <a:pt x="53578" y="196453"/>
                </a:lnTo>
                <a:lnTo>
                  <a:pt x="80367" y="187523"/>
                </a:lnTo>
                <a:lnTo>
                  <a:pt x="116086" y="187523"/>
                </a:lnTo>
                <a:lnTo>
                  <a:pt x="116086" y="187523"/>
                </a:lnTo>
                <a:lnTo>
                  <a:pt x="116086" y="18752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64" name="Freeform 123963"/>
          <p:cNvSpPr/>
          <p:nvPr/>
        </p:nvSpPr>
        <p:spPr bwMode="auto">
          <a:xfrm>
            <a:off x="1866305" y="5206008"/>
            <a:ext cx="464344" cy="178595"/>
          </a:xfrm>
          <a:custGeom>
            <a:avLst/>
            <a:gdLst/>
            <a:ahLst/>
            <a:cxnLst/>
            <a:rect l="0" t="0" r="0" b="0"/>
            <a:pathLst>
              <a:path w="464344" h="178595">
                <a:moveTo>
                  <a:pt x="0" y="98226"/>
                </a:moveTo>
                <a:lnTo>
                  <a:pt x="0" y="98226"/>
                </a:lnTo>
                <a:lnTo>
                  <a:pt x="8929" y="107156"/>
                </a:lnTo>
                <a:lnTo>
                  <a:pt x="17859" y="107156"/>
                </a:lnTo>
                <a:lnTo>
                  <a:pt x="26789" y="116086"/>
                </a:lnTo>
                <a:lnTo>
                  <a:pt x="44648" y="116086"/>
                </a:lnTo>
                <a:lnTo>
                  <a:pt x="62508" y="125015"/>
                </a:lnTo>
                <a:lnTo>
                  <a:pt x="80367" y="125015"/>
                </a:lnTo>
                <a:lnTo>
                  <a:pt x="89297" y="125015"/>
                </a:lnTo>
                <a:lnTo>
                  <a:pt x="98226" y="125015"/>
                </a:lnTo>
                <a:lnTo>
                  <a:pt x="107156" y="125015"/>
                </a:lnTo>
                <a:lnTo>
                  <a:pt x="107156" y="116086"/>
                </a:lnTo>
                <a:lnTo>
                  <a:pt x="107156" y="107156"/>
                </a:lnTo>
                <a:lnTo>
                  <a:pt x="107156" y="89297"/>
                </a:lnTo>
                <a:lnTo>
                  <a:pt x="107156" y="71437"/>
                </a:lnTo>
                <a:lnTo>
                  <a:pt x="116086" y="53578"/>
                </a:lnTo>
                <a:lnTo>
                  <a:pt x="116086" y="44648"/>
                </a:lnTo>
                <a:lnTo>
                  <a:pt x="125015" y="26789"/>
                </a:lnTo>
                <a:lnTo>
                  <a:pt x="133945" y="26789"/>
                </a:lnTo>
                <a:lnTo>
                  <a:pt x="142875" y="26789"/>
                </a:lnTo>
                <a:lnTo>
                  <a:pt x="151804" y="26789"/>
                </a:lnTo>
                <a:lnTo>
                  <a:pt x="160734" y="44648"/>
                </a:lnTo>
                <a:lnTo>
                  <a:pt x="169664" y="62508"/>
                </a:lnTo>
                <a:lnTo>
                  <a:pt x="187523" y="80367"/>
                </a:lnTo>
                <a:lnTo>
                  <a:pt x="196453" y="98226"/>
                </a:lnTo>
                <a:lnTo>
                  <a:pt x="205383" y="125015"/>
                </a:lnTo>
                <a:lnTo>
                  <a:pt x="214312" y="142875"/>
                </a:lnTo>
                <a:lnTo>
                  <a:pt x="223242" y="160734"/>
                </a:lnTo>
                <a:lnTo>
                  <a:pt x="232172" y="169664"/>
                </a:lnTo>
                <a:lnTo>
                  <a:pt x="241101" y="178594"/>
                </a:lnTo>
                <a:lnTo>
                  <a:pt x="250031" y="178594"/>
                </a:lnTo>
                <a:lnTo>
                  <a:pt x="258961" y="178594"/>
                </a:lnTo>
                <a:lnTo>
                  <a:pt x="267890" y="178594"/>
                </a:lnTo>
                <a:lnTo>
                  <a:pt x="276820" y="169664"/>
                </a:lnTo>
                <a:lnTo>
                  <a:pt x="285750" y="151805"/>
                </a:lnTo>
                <a:lnTo>
                  <a:pt x="285750" y="133945"/>
                </a:lnTo>
                <a:lnTo>
                  <a:pt x="294679" y="107156"/>
                </a:lnTo>
                <a:lnTo>
                  <a:pt x="303609" y="80367"/>
                </a:lnTo>
                <a:lnTo>
                  <a:pt x="303609" y="44648"/>
                </a:lnTo>
                <a:lnTo>
                  <a:pt x="303609" y="26789"/>
                </a:lnTo>
                <a:lnTo>
                  <a:pt x="303609" y="8930"/>
                </a:lnTo>
                <a:lnTo>
                  <a:pt x="312539" y="8930"/>
                </a:lnTo>
                <a:lnTo>
                  <a:pt x="312539" y="0"/>
                </a:lnTo>
                <a:lnTo>
                  <a:pt x="321468" y="8930"/>
                </a:lnTo>
                <a:lnTo>
                  <a:pt x="321468" y="8930"/>
                </a:lnTo>
                <a:lnTo>
                  <a:pt x="330398" y="26789"/>
                </a:lnTo>
                <a:lnTo>
                  <a:pt x="330398" y="35719"/>
                </a:lnTo>
                <a:lnTo>
                  <a:pt x="339328" y="53578"/>
                </a:lnTo>
                <a:lnTo>
                  <a:pt x="348258" y="62508"/>
                </a:lnTo>
                <a:lnTo>
                  <a:pt x="357187" y="80367"/>
                </a:lnTo>
                <a:lnTo>
                  <a:pt x="366117" y="89297"/>
                </a:lnTo>
                <a:lnTo>
                  <a:pt x="375047" y="98226"/>
                </a:lnTo>
                <a:lnTo>
                  <a:pt x="392906" y="107156"/>
                </a:lnTo>
                <a:lnTo>
                  <a:pt x="401836" y="125015"/>
                </a:lnTo>
                <a:lnTo>
                  <a:pt x="419695" y="133945"/>
                </a:lnTo>
                <a:lnTo>
                  <a:pt x="428625" y="142875"/>
                </a:lnTo>
                <a:lnTo>
                  <a:pt x="446484" y="151805"/>
                </a:lnTo>
                <a:lnTo>
                  <a:pt x="446484" y="160734"/>
                </a:lnTo>
                <a:lnTo>
                  <a:pt x="455414" y="169664"/>
                </a:lnTo>
                <a:lnTo>
                  <a:pt x="464343" y="169664"/>
                </a:lnTo>
                <a:lnTo>
                  <a:pt x="464343" y="169664"/>
                </a:lnTo>
                <a:lnTo>
                  <a:pt x="464343" y="169664"/>
                </a:lnTo>
                <a:lnTo>
                  <a:pt x="464343" y="160734"/>
                </a:lnTo>
                <a:lnTo>
                  <a:pt x="464343" y="151805"/>
                </a:lnTo>
                <a:lnTo>
                  <a:pt x="464343" y="133945"/>
                </a:lnTo>
                <a:lnTo>
                  <a:pt x="455414" y="116086"/>
                </a:lnTo>
                <a:lnTo>
                  <a:pt x="455414" y="98226"/>
                </a:lnTo>
                <a:lnTo>
                  <a:pt x="455414" y="98226"/>
                </a:lnTo>
                <a:lnTo>
                  <a:pt x="464343" y="89297"/>
                </a:lnTo>
                <a:lnTo>
                  <a:pt x="464343" y="89297"/>
                </a:lnTo>
                <a:lnTo>
                  <a:pt x="464343" y="89297"/>
                </a:lnTo>
                <a:lnTo>
                  <a:pt x="464343" y="89297"/>
                </a:lnTo>
                <a:lnTo>
                  <a:pt x="464343" y="89297"/>
                </a:lnTo>
                <a:lnTo>
                  <a:pt x="464343" y="89297"/>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65" name="Freeform 123964"/>
          <p:cNvSpPr/>
          <p:nvPr/>
        </p:nvSpPr>
        <p:spPr bwMode="auto">
          <a:xfrm>
            <a:off x="2321719" y="5161359"/>
            <a:ext cx="205384" cy="232173"/>
          </a:xfrm>
          <a:custGeom>
            <a:avLst/>
            <a:gdLst/>
            <a:ahLst/>
            <a:cxnLst/>
            <a:rect l="0" t="0" r="0" b="0"/>
            <a:pathLst>
              <a:path w="205384" h="232173">
                <a:moveTo>
                  <a:pt x="26789" y="17860"/>
                </a:moveTo>
                <a:lnTo>
                  <a:pt x="26789" y="8930"/>
                </a:lnTo>
                <a:lnTo>
                  <a:pt x="26789" y="8930"/>
                </a:lnTo>
                <a:lnTo>
                  <a:pt x="35719" y="0"/>
                </a:lnTo>
                <a:lnTo>
                  <a:pt x="44648" y="0"/>
                </a:lnTo>
                <a:lnTo>
                  <a:pt x="71437" y="0"/>
                </a:lnTo>
                <a:lnTo>
                  <a:pt x="98226" y="8930"/>
                </a:lnTo>
                <a:lnTo>
                  <a:pt x="125015" y="17860"/>
                </a:lnTo>
                <a:lnTo>
                  <a:pt x="160734" y="35719"/>
                </a:lnTo>
                <a:lnTo>
                  <a:pt x="178594" y="62508"/>
                </a:lnTo>
                <a:lnTo>
                  <a:pt x="196453" y="80368"/>
                </a:lnTo>
                <a:lnTo>
                  <a:pt x="205383" y="98227"/>
                </a:lnTo>
                <a:lnTo>
                  <a:pt x="205383" y="116086"/>
                </a:lnTo>
                <a:lnTo>
                  <a:pt x="196453" y="133946"/>
                </a:lnTo>
                <a:lnTo>
                  <a:pt x="187523" y="151805"/>
                </a:lnTo>
                <a:lnTo>
                  <a:pt x="169664" y="169664"/>
                </a:lnTo>
                <a:lnTo>
                  <a:pt x="142875" y="187524"/>
                </a:lnTo>
                <a:lnTo>
                  <a:pt x="107156" y="196454"/>
                </a:lnTo>
                <a:lnTo>
                  <a:pt x="80367" y="214313"/>
                </a:lnTo>
                <a:lnTo>
                  <a:pt x="53578" y="223243"/>
                </a:lnTo>
                <a:lnTo>
                  <a:pt x="26789" y="232172"/>
                </a:lnTo>
                <a:lnTo>
                  <a:pt x="17859" y="232172"/>
                </a:lnTo>
                <a:lnTo>
                  <a:pt x="8929" y="223243"/>
                </a:lnTo>
                <a:lnTo>
                  <a:pt x="0" y="214313"/>
                </a:lnTo>
                <a:lnTo>
                  <a:pt x="0" y="214313"/>
                </a:lnTo>
                <a:lnTo>
                  <a:pt x="0" y="21431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66" name="Freeform 123965"/>
          <p:cNvSpPr/>
          <p:nvPr/>
        </p:nvSpPr>
        <p:spPr bwMode="auto">
          <a:xfrm>
            <a:off x="2527102" y="5188148"/>
            <a:ext cx="187524" cy="294681"/>
          </a:xfrm>
          <a:custGeom>
            <a:avLst/>
            <a:gdLst/>
            <a:ahLst/>
            <a:cxnLst/>
            <a:rect l="0" t="0" r="0" b="0"/>
            <a:pathLst>
              <a:path w="187524" h="294681">
                <a:moveTo>
                  <a:pt x="133945" y="35719"/>
                </a:moveTo>
                <a:lnTo>
                  <a:pt x="142875" y="26790"/>
                </a:lnTo>
                <a:lnTo>
                  <a:pt x="151804" y="26790"/>
                </a:lnTo>
                <a:lnTo>
                  <a:pt x="151804" y="26790"/>
                </a:lnTo>
                <a:lnTo>
                  <a:pt x="160734" y="17860"/>
                </a:lnTo>
                <a:lnTo>
                  <a:pt x="160734" y="8930"/>
                </a:lnTo>
                <a:lnTo>
                  <a:pt x="151804" y="8930"/>
                </a:lnTo>
                <a:lnTo>
                  <a:pt x="142875" y="0"/>
                </a:lnTo>
                <a:lnTo>
                  <a:pt x="116086" y="0"/>
                </a:lnTo>
                <a:lnTo>
                  <a:pt x="98226" y="0"/>
                </a:lnTo>
                <a:lnTo>
                  <a:pt x="71437" y="8930"/>
                </a:lnTo>
                <a:lnTo>
                  <a:pt x="44648" y="17860"/>
                </a:lnTo>
                <a:lnTo>
                  <a:pt x="17859" y="26790"/>
                </a:lnTo>
                <a:lnTo>
                  <a:pt x="8929" y="35719"/>
                </a:lnTo>
                <a:lnTo>
                  <a:pt x="0" y="44649"/>
                </a:lnTo>
                <a:lnTo>
                  <a:pt x="8929" y="62508"/>
                </a:lnTo>
                <a:lnTo>
                  <a:pt x="17859" y="71438"/>
                </a:lnTo>
                <a:lnTo>
                  <a:pt x="35718" y="80368"/>
                </a:lnTo>
                <a:lnTo>
                  <a:pt x="62507" y="98227"/>
                </a:lnTo>
                <a:lnTo>
                  <a:pt x="89296" y="107157"/>
                </a:lnTo>
                <a:lnTo>
                  <a:pt x="116086" y="116086"/>
                </a:lnTo>
                <a:lnTo>
                  <a:pt x="142875" y="133946"/>
                </a:lnTo>
                <a:lnTo>
                  <a:pt x="160734" y="151805"/>
                </a:lnTo>
                <a:lnTo>
                  <a:pt x="169664" y="169665"/>
                </a:lnTo>
                <a:lnTo>
                  <a:pt x="187523" y="187524"/>
                </a:lnTo>
                <a:lnTo>
                  <a:pt x="187523" y="205383"/>
                </a:lnTo>
                <a:lnTo>
                  <a:pt x="187523" y="223243"/>
                </a:lnTo>
                <a:lnTo>
                  <a:pt x="169664" y="241102"/>
                </a:lnTo>
                <a:lnTo>
                  <a:pt x="151804" y="258961"/>
                </a:lnTo>
                <a:lnTo>
                  <a:pt x="125015" y="276821"/>
                </a:lnTo>
                <a:lnTo>
                  <a:pt x="89296" y="285750"/>
                </a:lnTo>
                <a:lnTo>
                  <a:pt x="62507" y="285750"/>
                </a:lnTo>
                <a:lnTo>
                  <a:pt x="44648" y="294680"/>
                </a:lnTo>
                <a:lnTo>
                  <a:pt x="44648" y="29468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67" name="Freeform 123966"/>
          <p:cNvSpPr/>
          <p:nvPr/>
        </p:nvSpPr>
        <p:spPr bwMode="auto">
          <a:xfrm>
            <a:off x="812602" y="5661421"/>
            <a:ext cx="276821" cy="446485"/>
          </a:xfrm>
          <a:custGeom>
            <a:avLst/>
            <a:gdLst/>
            <a:ahLst/>
            <a:cxnLst/>
            <a:rect l="0" t="0" r="0" b="0"/>
            <a:pathLst>
              <a:path w="276821" h="446485">
                <a:moveTo>
                  <a:pt x="8929" y="26789"/>
                </a:moveTo>
                <a:lnTo>
                  <a:pt x="8929" y="35719"/>
                </a:lnTo>
                <a:lnTo>
                  <a:pt x="0" y="35719"/>
                </a:lnTo>
                <a:lnTo>
                  <a:pt x="0" y="35719"/>
                </a:lnTo>
                <a:lnTo>
                  <a:pt x="0" y="35719"/>
                </a:lnTo>
                <a:lnTo>
                  <a:pt x="8929" y="35719"/>
                </a:lnTo>
                <a:lnTo>
                  <a:pt x="17859" y="44649"/>
                </a:lnTo>
                <a:lnTo>
                  <a:pt x="35718" y="44649"/>
                </a:lnTo>
                <a:lnTo>
                  <a:pt x="53578" y="44649"/>
                </a:lnTo>
                <a:lnTo>
                  <a:pt x="71437" y="44649"/>
                </a:lnTo>
                <a:lnTo>
                  <a:pt x="98226" y="35719"/>
                </a:lnTo>
                <a:lnTo>
                  <a:pt x="125015" y="35719"/>
                </a:lnTo>
                <a:lnTo>
                  <a:pt x="142875" y="26789"/>
                </a:lnTo>
                <a:lnTo>
                  <a:pt x="169664" y="17859"/>
                </a:lnTo>
                <a:lnTo>
                  <a:pt x="196453" y="8930"/>
                </a:lnTo>
                <a:lnTo>
                  <a:pt x="223242" y="8930"/>
                </a:lnTo>
                <a:lnTo>
                  <a:pt x="241101" y="0"/>
                </a:lnTo>
                <a:lnTo>
                  <a:pt x="258961" y="0"/>
                </a:lnTo>
                <a:lnTo>
                  <a:pt x="267890" y="0"/>
                </a:lnTo>
                <a:lnTo>
                  <a:pt x="276820" y="8930"/>
                </a:lnTo>
                <a:lnTo>
                  <a:pt x="267890" y="17859"/>
                </a:lnTo>
                <a:lnTo>
                  <a:pt x="267890" y="44649"/>
                </a:lnTo>
                <a:lnTo>
                  <a:pt x="258961" y="71438"/>
                </a:lnTo>
                <a:lnTo>
                  <a:pt x="241101" y="98227"/>
                </a:lnTo>
                <a:lnTo>
                  <a:pt x="232172" y="142875"/>
                </a:lnTo>
                <a:lnTo>
                  <a:pt x="214312" y="187524"/>
                </a:lnTo>
                <a:lnTo>
                  <a:pt x="196453" y="232172"/>
                </a:lnTo>
                <a:lnTo>
                  <a:pt x="187523" y="276820"/>
                </a:lnTo>
                <a:lnTo>
                  <a:pt x="178593" y="321469"/>
                </a:lnTo>
                <a:lnTo>
                  <a:pt x="178593" y="357188"/>
                </a:lnTo>
                <a:lnTo>
                  <a:pt x="178593" y="383977"/>
                </a:lnTo>
                <a:lnTo>
                  <a:pt x="178593" y="410766"/>
                </a:lnTo>
                <a:lnTo>
                  <a:pt x="187523" y="428625"/>
                </a:lnTo>
                <a:lnTo>
                  <a:pt x="187523" y="437555"/>
                </a:lnTo>
                <a:lnTo>
                  <a:pt x="196453" y="446484"/>
                </a:lnTo>
                <a:lnTo>
                  <a:pt x="196453" y="44648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68" name="Freeform 123967"/>
          <p:cNvSpPr/>
          <p:nvPr/>
        </p:nvSpPr>
        <p:spPr bwMode="auto">
          <a:xfrm>
            <a:off x="1241227" y="5616773"/>
            <a:ext cx="151805" cy="330399"/>
          </a:xfrm>
          <a:custGeom>
            <a:avLst/>
            <a:gdLst/>
            <a:ahLst/>
            <a:cxnLst/>
            <a:rect l="0" t="0" r="0" b="0"/>
            <a:pathLst>
              <a:path w="151805" h="330399">
                <a:moveTo>
                  <a:pt x="0" y="142875"/>
                </a:moveTo>
                <a:lnTo>
                  <a:pt x="0" y="151804"/>
                </a:lnTo>
                <a:lnTo>
                  <a:pt x="8929" y="160734"/>
                </a:lnTo>
                <a:lnTo>
                  <a:pt x="8929" y="169664"/>
                </a:lnTo>
                <a:lnTo>
                  <a:pt x="8929" y="196453"/>
                </a:lnTo>
                <a:lnTo>
                  <a:pt x="8929" y="223242"/>
                </a:lnTo>
                <a:lnTo>
                  <a:pt x="8929" y="258961"/>
                </a:lnTo>
                <a:lnTo>
                  <a:pt x="8929" y="285750"/>
                </a:lnTo>
                <a:lnTo>
                  <a:pt x="17859" y="303609"/>
                </a:lnTo>
                <a:lnTo>
                  <a:pt x="17859" y="312539"/>
                </a:lnTo>
                <a:lnTo>
                  <a:pt x="17859" y="321468"/>
                </a:lnTo>
                <a:lnTo>
                  <a:pt x="17859" y="321468"/>
                </a:lnTo>
                <a:lnTo>
                  <a:pt x="17859" y="321468"/>
                </a:lnTo>
                <a:lnTo>
                  <a:pt x="8929" y="312539"/>
                </a:lnTo>
                <a:lnTo>
                  <a:pt x="8929" y="294679"/>
                </a:lnTo>
                <a:lnTo>
                  <a:pt x="8929" y="276820"/>
                </a:lnTo>
                <a:lnTo>
                  <a:pt x="8929" y="241101"/>
                </a:lnTo>
                <a:lnTo>
                  <a:pt x="17859" y="205382"/>
                </a:lnTo>
                <a:lnTo>
                  <a:pt x="17859" y="169664"/>
                </a:lnTo>
                <a:lnTo>
                  <a:pt x="26789" y="125015"/>
                </a:lnTo>
                <a:lnTo>
                  <a:pt x="26789" y="89297"/>
                </a:lnTo>
                <a:lnTo>
                  <a:pt x="35718" y="53578"/>
                </a:lnTo>
                <a:lnTo>
                  <a:pt x="53578" y="17859"/>
                </a:lnTo>
                <a:lnTo>
                  <a:pt x="62507" y="8929"/>
                </a:lnTo>
                <a:lnTo>
                  <a:pt x="80367" y="0"/>
                </a:lnTo>
                <a:lnTo>
                  <a:pt x="98226" y="0"/>
                </a:lnTo>
                <a:lnTo>
                  <a:pt x="107156" y="8929"/>
                </a:lnTo>
                <a:lnTo>
                  <a:pt x="116086" y="26789"/>
                </a:lnTo>
                <a:lnTo>
                  <a:pt x="125015" y="53578"/>
                </a:lnTo>
                <a:lnTo>
                  <a:pt x="133945" y="89297"/>
                </a:lnTo>
                <a:lnTo>
                  <a:pt x="133945" y="125015"/>
                </a:lnTo>
                <a:lnTo>
                  <a:pt x="133945" y="169664"/>
                </a:lnTo>
                <a:lnTo>
                  <a:pt x="133945" y="205382"/>
                </a:lnTo>
                <a:lnTo>
                  <a:pt x="133945" y="241101"/>
                </a:lnTo>
                <a:lnTo>
                  <a:pt x="133945" y="276820"/>
                </a:lnTo>
                <a:lnTo>
                  <a:pt x="142875" y="294679"/>
                </a:lnTo>
                <a:lnTo>
                  <a:pt x="142875" y="312539"/>
                </a:lnTo>
                <a:lnTo>
                  <a:pt x="151804" y="330398"/>
                </a:lnTo>
                <a:lnTo>
                  <a:pt x="151804" y="330398"/>
                </a:lnTo>
                <a:lnTo>
                  <a:pt x="151804" y="33039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69" name="Freeform 123968"/>
          <p:cNvSpPr/>
          <p:nvPr/>
        </p:nvSpPr>
        <p:spPr bwMode="auto">
          <a:xfrm>
            <a:off x="1250156" y="5706070"/>
            <a:ext cx="258962" cy="116086"/>
          </a:xfrm>
          <a:custGeom>
            <a:avLst/>
            <a:gdLst/>
            <a:ahLst/>
            <a:cxnLst/>
            <a:rect l="0" t="0" r="0" b="0"/>
            <a:pathLst>
              <a:path w="258962" h="116086">
                <a:moveTo>
                  <a:pt x="8930" y="116085"/>
                </a:moveTo>
                <a:lnTo>
                  <a:pt x="8930" y="116085"/>
                </a:lnTo>
                <a:lnTo>
                  <a:pt x="0" y="107156"/>
                </a:lnTo>
                <a:lnTo>
                  <a:pt x="8930" y="107156"/>
                </a:lnTo>
                <a:lnTo>
                  <a:pt x="26789" y="89296"/>
                </a:lnTo>
                <a:lnTo>
                  <a:pt x="53578" y="80367"/>
                </a:lnTo>
                <a:lnTo>
                  <a:pt x="98227" y="62507"/>
                </a:lnTo>
                <a:lnTo>
                  <a:pt x="133946" y="44648"/>
                </a:lnTo>
                <a:lnTo>
                  <a:pt x="169664" y="26789"/>
                </a:lnTo>
                <a:lnTo>
                  <a:pt x="205383" y="17859"/>
                </a:lnTo>
                <a:lnTo>
                  <a:pt x="241102" y="0"/>
                </a:lnTo>
                <a:lnTo>
                  <a:pt x="258961" y="0"/>
                </a:lnTo>
                <a:lnTo>
                  <a:pt x="258961"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70" name="Freeform 123969"/>
          <p:cNvSpPr/>
          <p:nvPr/>
        </p:nvSpPr>
        <p:spPr bwMode="auto">
          <a:xfrm>
            <a:off x="1598414" y="5616773"/>
            <a:ext cx="178595" cy="330399"/>
          </a:xfrm>
          <a:custGeom>
            <a:avLst/>
            <a:gdLst/>
            <a:ahLst/>
            <a:cxnLst/>
            <a:rect l="0" t="0" r="0" b="0"/>
            <a:pathLst>
              <a:path w="178595" h="330399">
                <a:moveTo>
                  <a:pt x="178594" y="0"/>
                </a:moveTo>
                <a:lnTo>
                  <a:pt x="178594" y="8929"/>
                </a:lnTo>
                <a:lnTo>
                  <a:pt x="160734" y="35718"/>
                </a:lnTo>
                <a:lnTo>
                  <a:pt x="151805" y="44648"/>
                </a:lnTo>
                <a:lnTo>
                  <a:pt x="133945" y="80367"/>
                </a:lnTo>
                <a:lnTo>
                  <a:pt x="107156" y="125015"/>
                </a:lnTo>
                <a:lnTo>
                  <a:pt x="80367" y="169664"/>
                </a:lnTo>
                <a:lnTo>
                  <a:pt x="53578" y="214312"/>
                </a:lnTo>
                <a:lnTo>
                  <a:pt x="44649" y="250031"/>
                </a:lnTo>
                <a:lnTo>
                  <a:pt x="26789" y="285750"/>
                </a:lnTo>
                <a:lnTo>
                  <a:pt x="17859" y="312539"/>
                </a:lnTo>
                <a:lnTo>
                  <a:pt x="8930" y="321468"/>
                </a:lnTo>
                <a:lnTo>
                  <a:pt x="8930" y="330398"/>
                </a:lnTo>
                <a:lnTo>
                  <a:pt x="0" y="330398"/>
                </a:lnTo>
                <a:lnTo>
                  <a:pt x="0" y="312539"/>
                </a:lnTo>
                <a:lnTo>
                  <a:pt x="0" y="312539"/>
                </a:lnTo>
                <a:lnTo>
                  <a:pt x="0" y="31253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71" name="Freeform 123970"/>
          <p:cNvSpPr/>
          <p:nvPr/>
        </p:nvSpPr>
        <p:spPr bwMode="auto">
          <a:xfrm>
            <a:off x="1580555" y="5643562"/>
            <a:ext cx="267891" cy="276821"/>
          </a:xfrm>
          <a:custGeom>
            <a:avLst/>
            <a:gdLst/>
            <a:ahLst/>
            <a:cxnLst/>
            <a:rect l="0" t="0" r="0" b="0"/>
            <a:pathLst>
              <a:path w="267891" h="276821">
                <a:moveTo>
                  <a:pt x="0" y="0"/>
                </a:moveTo>
                <a:lnTo>
                  <a:pt x="0" y="0"/>
                </a:lnTo>
                <a:lnTo>
                  <a:pt x="0" y="8929"/>
                </a:lnTo>
                <a:lnTo>
                  <a:pt x="0" y="8929"/>
                </a:lnTo>
                <a:lnTo>
                  <a:pt x="8929" y="17859"/>
                </a:lnTo>
                <a:lnTo>
                  <a:pt x="17859" y="26789"/>
                </a:lnTo>
                <a:lnTo>
                  <a:pt x="35718" y="35718"/>
                </a:lnTo>
                <a:lnTo>
                  <a:pt x="53578" y="53578"/>
                </a:lnTo>
                <a:lnTo>
                  <a:pt x="71437" y="80367"/>
                </a:lnTo>
                <a:lnTo>
                  <a:pt x="98226" y="98226"/>
                </a:lnTo>
                <a:lnTo>
                  <a:pt x="125015" y="125015"/>
                </a:lnTo>
                <a:lnTo>
                  <a:pt x="151804" y="151804"/>
                </a:lnTo>
                <a:lnTo>
                  <a:pt x="178593" y="178593"/>
                </a:lnTo>
                <a:lnTo>
                  <a:pt x="205383" y="205383"/>
                </a:lnTo>
                <a:lnTo>
                  <a:pt x="223242" y="223242"/>
                </a:lnTo>
                <a:lnTo>
                  <a:pt x="241101" y="241101"/>
                </a:lnTo>
                <a:lnTo>
                  <a:pt x="250031" y="258961"/>
                </a:lnTo>
                <a:lnTo>
                  <a:pt x="258961" y="276820"/>
                </a:lnTo>
                <a:lnTo>
                  <a:pt x="267890" y="276820"/>
                </a:lnTo>
                <a:lnTo>
                  <a:pt x="267890" y="27682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72" name="Freeform 123971"/>
          <p:cNvSpPr/>
          <p:nvPr/>
        </p:nvSpPr>
        <p:spPr bwMode="auto">
          <a:xfrm>
            <a:off x="2035969" y="5920382"/>
            <a:ext cx="1" cy="1"/>
          </a:xfrm>
          <a:custGeom>
            <a:avLst/>
            <a:gdLst/>
            <a:ahLst/>
            <a:cxnLst/>
            <a:rect l="0" t="0" r="0" b="0"/>
            <a:pathLst>
              <a:path w="1" h="1">
                <a:moveTo>
                  <a:pt x="0" y="0"/>
                </a:moveTo>
                <a:close/>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73" name="Freeform 123972"/>
          <p:cNvSpPr/>
          <p:nvPr/>
        </p:nvSpPr>
        <p:spPr bwMode="auto">
          <a:xfrm>
            <a:off x="741164" y="6143624"/>
            <a:ext cx="312540" cy="330400"/>
          </a:xfrm>
          <a:custGeom>
            <a:avLst/>
            <a:gdLst/>
            <a:ahLst/>
            <a:cxnLst/>
            <a:rect l="0" t="0" r="0" b="0"/>
            <a:pathLst>
              <a:path w="312540" h="330400">
                <a:moveTo>
                  <a:pt x="8930" y="169664"/>
                </a:moveTo>
                <a:lnTo>
                  <a:pt x="8930" y="178594"/>
                </a:lnTo>
                <a:lnTo>
                  <a:pt x="8930" y="187524"/>
                </a:lnTo>
                <a:lnTo>
                  <a:pt x="8930" y="187524"/>
                </a:lnTo>
                <a:lnTo>
                  <a:pt x="0" y="205383"/>
                </a:lnTo>
                <a:lnTo>
                  <a:pt x="0" y="223242"/>
                </a:lnTo>
                <a:lnTo>
                  <a:pt x="0" y="241102"/>
                </a:lnTo>
                <a:lnTo>
                  <a:pt x="0" y="258961"/>
                </a:lnTo>
                <a:lnTo>
                  <a:pt x="0" y="276821"/>
                </a:lnTo>
                <a:lnTo>
                  <a:pt x="0" y="285750"/>
                </a:lnTo>
                <a:lnTo>
                  <a:pt x="0" y="303610"/>
                </a:lnTo>
                <a:lnTo>
                  <a:pt x="8930" y="312539"/>
                </a:lnTo>
                <a:lnTo>
                  <a:pt x="8930" y="321469"/>
                </a:lnTo>
                <a:lnTo>
                  <a:pt x="8930" y="330399"/>
                </a:lnTo>
                <a:lnTo>
                  <a:pt x="8930" y="330399"/>
                </a:lnTo>
                <a:lnTo>
                  <a:pt x="8930" y="330399"/>
                </a:lnTo>
                <a:lnTo>
                  <a:pt x="8930" y="330399"/>
                </a:lnTo>
                <a:lnTo>
                  <a:pt x="8930" y="321469"/>
                </a:lnTo>
                <a:lnTo>
                  <a:pt x="8930" y="312539"/>
                </a:lnTo>
                <a:lnTo>
                  <a:pt x="8930" y="294680"/>
                </a:lnTo>
                <a:lnTo>
                  <a:pt x="8930" y="276821"/>
                </a:lnTo>
                <a:lnTo>
                  <a:pt x="8930" y="258961"/>
                </a:lnTo>
                <a:lnTo>
                  <a:pt x="8930" y="232172"/>
                </a:lnTo>
                <a:lnTo>
                  <a:pt x="8930" y="205383"/>
                </a:lnTo>
                <a:lnTo>
                  <a:pt x="17860" y="169664"/>
                </a:lnTo>
                <a:lnTo>
                  <a:pt x="17860" y="142875"/>
                </a:lnTo>
                <a:lnTo>
                  <a:pt x="35719" y="107156"/>
                </a:lnTo>
                <a:lnTo>
                  <a:pt x="44649" y="80367"/>
                </a:lnTo>
                <a:lnTo>
                  <a:pt x="62508" y="53578"/>
                </a:lnTo>
                <a:lnTo>
                  <a:pt x="80367" y="35719"/>
                </a:lnTo>
                <a:lnTo>
                  <a:pt x="89297" y="17860"/>
                </a:lnTo>
                <a:lnTo>
                  <a:pt x="107156" y="8930"/>
                </a:lnTo>
                <a:lnTo>
                  <a:pt x="125016" y="0"/>
                </a:lnTo>
                <a:lnTo>
                  <a:pt x="142875" y="8930"/>
                </a:lnTo>
                <a:lnTo>
                  <a:pt x="151805" y="8930"/>
                </a:lnTo>
                <a:lnTo>
                  <a:pt x="169664" y="17860"/>
                </a:lnTo>
                <a:lnTo>
                  <a:pt x="178594" y="35719"/>
                </a:lnTo>
                <a:lnTo>
                  <a:pt x="187524" y="44649"/>
                </a:lnTo>
                <a:lnTo>
                  <a:pt x="187524" y="62508"/>
                </a:lnTo>
                <a:lnTo>
                  <a:pt x="196453" y="71438"/>
                </a:lnTo>
                <a:lnTo>
                  <a:pt x="187524" y="89297"/>
                </a:lnTo>
                <a:lnTo>
                  <a:pt x="187524" y="107156"/>
                </a:lnTo>
                <a:lnTo>
                  <a:pt x="178594" y="116086"/>
                </a:lnTo>
                <a:lnTo>
                  <a:pt x="169664" y="125016"/>
                </a:lnTo>
                <a:lnTo>
                  <a:pt x="151805" y="125016"/>
                </a:lnTo>
                <a:lnTo>
                  <a:pt x="142875" y="125016"/>
                </a:lnTo>
                <a:lnTo>
                  <a:pt x="125016" y="125016"/>
                </a:lnTo>
                <a:lnTo>
                  <a:pt x="107156" y="116086"/>
                </a:lnTo>
                <a:lnTo>
                  <a:pt x="98227" y="107156"/>
                </a:lnTo>
                <a:lnTo>
                  <a:pt x="89297" y="98227"/>
                </a:lnTo>
                <a:lnTo>
                  <a:pt x="80367" y="98227"/>
                </a:lnTo>
                <a:lnTo>
                  <a:pt x="71438" y="89297"/>
                </a:lnTo>
                <a:lnTo>
                  <a:pt x="62508" y="89297"/>
                </a:lnTo>
                <a:lnTo>
                  <a:pt x="62508" y="89297"/>
                </a:lnTo>
                <a:lnTo>
                  <a:pt x="62508" y="89297"/>
                </a:lnTo>
                <a:lnTo>
                  <a:pt x="71438" y="98227"/>
                </a:lnTo>
                <a:lnTo>
                  <a:pt x="71438" y="98227"/>
                </a:lnTo>
                <a:lnTo>
                  <a:pt x="80367" y="107156"/>
                </a:lnTo>
                <a:lnTo>
                  <a:pt x="98227" y="116086"/>
                </a:lnTo>
                <a:lnTo>
                  <a:pt x="107156" y="125016"/>
                </a:lnTo>
                <a:lnTo>
                  <a:pt x="125016" y="133946"/>
                </a:lnTo>
                <a:lnTo>
                  <a:pt x="142875" y="151805"/>
                </a:lnTo>
                <a:lnTo>
                  <a:pt x="169664" y="160735"/>
                </a:lnTo>
                <a:lnTo>
                  <a:pt x="187524" y="178594"/>
                </a:lnTo>
                <a:lnTo>
                  <a:pt x="205383" y="196453"/>
                </a:lnTo>
                <a:lnTo>
                  <a:pt x="223242" y="205383"/>
                </a:lnTo>
                <a:lnTo>
                  <a:pt x="241102" y="223242"/>
                </a:lnTo>
                <a:lnTo>
                  <a:pt x="258961" y="232172"/>
                </a:lnTo>
                <a:lnTo>
                  <a:pt x="276820" y="250031"/>
                </a:lnTo>
                <a:lnTo>
                  <a:pt x="285750" y="258961"/>
                </a:lnTo>
                <a:lnTo>
                  <a:pt x="294680" y="267891"/>
                </a:lnTo>
                <a:lnTo>
                  <a:pt x="303610" y="276821"/>
                </a:lnTo>
                <a:lnTo>
                  <a:pt x="312539" y="285750"/>
                </a:lnTo>
                <a:lnTo>
                  <a:pt x="312539" y="294680"/>
                </a:lnTo>
                <a:lnTo>
                  <a:pt x="312539" y="303610"/>
                </a:lnTo>
                <a:lnTo>
                  <a:pt x="312539" y="303610"/>
                </a:lnTo>
                <a:lnTo>
                  <a:pt x="312539" y="303610"/>
                </a:lnTo>
                <a:lnTo>
                  <a:pt x="312539" y="30361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74" name="Freeform 123973"/>
          <p:cNvSpPr/>
          <p:nvPr/>
        </p:nvSpPr>
        <p:spPr bwMode="auto">
          <a:xfrm>
            <a:off x="1187649" y="6063257"/>
            <a:ext cx="250032" cy="267892"/>
          </a:xfrm>
          <a:custGeom>
            <a:avLst/>
            <a:gdLst/>
            <a:ahLst/>
            <a:cxnLst/>
            <a:rect l="0" t="0" r="0" b="0"/>
            <a:pathLst>
              <a:path w="250032" h="267892">
                <a:moveTo>
                  <a:pt x="205382" y="17859"/>
                </a:moveTo>
                <a:lnTo>
                  <a:pt x="205382" y="8930"/>
                </a:lnTo>
                <a:lnTo>
                  <a:pt x="205382" y="0"/>
                </a:lnTo>
                <a:lnTo>
                  <a:pt x="196453" y="0"/>
                </a:lnTo>
                <a:lnTo>
                  <a:pt x="196453" y="0"/>
                </a:lnTo>
                <a:lnTo>
                  <a:pt x="178593" y="0"/>
                </a:lnTo>
                <a:lnTo>
                  <a:pt x="160734" y="0"/>
                </a:lnTo>
                <a:lnTo>
                  <a:pt x="133945" y="17859"/>
                </a:lnTo>
                <a:lnTo>
                  <a:pt x="107156" y="35719"/>
                </a:lnTo>
                <a:lnTo>
                  <a:pt x="80367" y="53578"/>
                </a:lnTo>
                <a:lnTo>
                  <a:pt x="53578" y="80367"/>
                </a:lnTo>
                <a:lnTo>
                  <a:pt x="26789" y="107156"/>
                </a:lnTo>
                <a:lnTo>
                  <a:pt x="8929" y="133945"/>
                </a:lnTo>
                <a:lnTo>
                  <a:pt x="0" y="160734"/>
                </a:lnTo>
                <a:lnTo>
                  <a:pt x="0" y="187523"/>
                </a:lnTo>
                <a:lnTo>
                  <a:pt x="8929" y="214313"/>
                </a:lnTo>
                <a:lnTo>
                  <a:pt x="17859" y="232172"/>
                </a:lnTo>
                <a:lnTo>
                  <a:pt x="35718" y="250031"/>
                </a:lnTo>
                <a:lnTo>
                  <a:pt x="53578" y="258961"/>
                </a:lnTo>
                <a:lnTo>
                  <a:pt x="80367" y="267891"/>
                </a:lnTo>
                <a:lnTo>
                  <a:pt x="107156" y="267891"/>
                </a:lnTo>
                <a:lnTo>
                  <a:pt x="142874" y="267891"/>
                </a:lnTo>
                <a:lnTo>
                  <a:pt x="169664" y="267891"/>
                </a:lnTo>
                <a:lnTo>
                  <a:pt x="196453" y="258961"/>
                </a:lnTo>
                <a:lnTo>
                  <a:pt x="223242" y="250031"/>
                </a:lnTo>
                <a:lnTo>
                  <a:pt x="241101" y="241102"/>
                </a:lnTo>
                <a:lnTo>
                  <a:pt x="250031" y="232172"/>
                </a:lnTo>
                <a:lnTo>
                  <a:pt x="250031" y="232172"/>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75" name="Freeform 123974"/>
          <p:cNvSpPr/>
          <p:nvPr/>
        </p:nvSpPr>
        <p:spPr bwMode="auto">
          <a:xfrm>
            <a:off x="1223367" y="6161484"/>
            <a:ext cx="187525" cy="35719"/>
          </a:xfrm>
          <a:custGeom>
            <a:avLst/>
            <a:gdLst/>
            <a:ahLst/>
            <a:cxnLst/>
            <a:rect l="0" t="0" r="0" b="0"/>
            <a:pathLst>
              <a:path w="187525" h="35719">
                <a:moveTo>
                  <a:pt x="0" y="35718"/>
                </a:moveTo>
                <a:lnTo>
                  <a:pt x="8930" y="35718"/>
                </a:lnTo>
                <a:lnTo>
                  <a:pt x="17860" y="26789"/>
                </a:lnTo>
                <a:lnTo>
                  <a:pt x="17860" y="26789"/>
                </a:lnTo>
                <a:lnTo>
                  <a:pt x="44649" y="26789"/>
                </a:lnTo>
                <a:lnTo>
                  <a:pt x="62508" y="17859"/>
                </a:lnTo>
                <a:lnTo>
                  <a:pt x="98227" y="17859"/>
                </a:lnTo>
                <a:lnTo>
                  <a:pt x="125016" y="8929"/>
                </a:lnTo>
                <a:lnTo>
                  <a:pt x="151805" y="0"/>
                </a:lnTo>
                <a:lnTo>
                  <a:pt x="178594" y="0"/>
                </a:lnTo>
                <a:lnTo>
                  <a:pt x="187524" y="0"/>
                </a:lnTo>
                <a:lnTo>
                  <a:pt x="187524"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76" name="Freeform 123975"/>
          <p:cNvSpPr/>
          <p:nvPr/>
        </p:nvSpPr>
        <p:spPr bwMode="auto">
          <a:xfrm>
            <a:off x="1518047" y="6081116"/>
            <a:ext cx="223243" cy="276822"/>
          </a:xfrm>
          <a:custGeom>
            <a:avLst/>
            <a:gdLst/>
            <a:ahLst/>
            <a:cxnLst/>
            <a:rect l="0" t="0" r="0" b="0"/>
            <a:pathLst>
              <a:path w="223243" h="276822">
                <a:moveTo>
                  <a:pt x="0" y="35719"/>
                </a:moveTo>
                <a:lnTo>
                  <a:pt x="8930" y="35719"/>
                </a:lnTo>
                <a:lnTo>
                  <a:pt x="26789" y="35719"/>
                </a:lnTo>
                <a:lnTo>
                  <a:pt x="35719" y="35719"/>
                </a:lnTo>
                <a:lnTo>
                  <a:pt x="53578" y="26789"/>
                </a:lnTo>
                <a:lnTo>
                  <a:pt x="89297" y="17860"/>
                </a:lnTo>
                <a:lnTo>
                  <a:pt x="116086" y="8930"/>
                </a:lnTo>
                <a:lnTo>
                  <a:pt x="142875" y="0"/>
                </a:lnTo>
                <a:lnTo>
                  <a:pt x="169664" y="0"/>
                </a:lnTo>
                <a:lnTo>
                  <a:pt x="196453" y="0"/>
                </a:lnTo>
                <a:lnTo>
                  <a:pt x="205383" y="0"/>
                </a:lnTo>
                <a:lnTo>
                  <a:pt x="214312" y="8930"/>
                </a:lnTo>
                <a:lnTo>
                  <a:pt x="223242" y="26789"/>
                </a:lnTo>
                <a:lnTo>
                  <a:pt x="223242" y="53579"/>
                </a:lnTo>
                <a:lnTo>
                  <a:pt x="214312" y="80368"/>
                </a:lnTo>
                <a:lnTo>
                  <a:pt x="205383" y="116086"/>
                </a:lnTo>
                <a:lnTo>
                  <a:pt x="205383" y="151805"/>
                </a:lnTo>
                <a:lnTo>
                  <a:pt x="187523" y="187524"/>
                </a:lnTo>
                <a:lnTo>
                  <a:pt x="178594" y="214313"/>
                </a:lnTo>
                <a:lnTo>
                  <a:pt x="169664" y="241102"/>
                </a:lnTo>
                <a:lnTo>
                  <a:pt x="169664" y="258961"/>
                </a:lnTo>
                <a:lnTo>
                  <a:pt x="169664" y="267891"/>
                </a:lnTo>
                <a:lnTo>
                  <a:pt x="169664" y="276821"/>
                </a:lnTo>
                <a:lnTo>
                  <a:pt x="169664" y="276821"/>
                </a:lnTo>
                <a:lnTo>
                  <a:pt x="169664" y="276821"/>
                </a:lnTo>
                <a:lnTo>
                  <a:pt x="169664" y="27682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77" name="Freeform 123976"/>
          <p:cNvSpPr/>
          <p:nvPr/>
        </p:nvSpPr>
        <p:spPr bwMode="auto">
          <a:xfrm>
            <a:off x="1812727" y="6045398"/>
            <a:ext cx="160735" cy="276821"/>
          </a:xfrm>
          <a:custGeom>
            <a:avLst/>
            <a:gdLst/>
            <a:ahLst/>
            <a:cxnLst/>
            <a:rect l="0" t="0" r="0" b="0"/>
            <a:pathLst>
              <a:path w="160735" h="276821">
                <a:moveTo>
                  <a:pt x="0" y="160734"/>
                </a:moveTo>
                <a:lnTo>
                  <a:pt x="8929" y="178593"/>
                </a:lnTo>
                <a:lnTo>
                  <a:pt x="8929" y="196453"/>
                </a:lnTo>
                <a:lnTo>
                  <a:pt x="8929" y="205382"/>
                </a:lnTo>
                <a:lnTo>
                  <a:pt x="17859" y="223242"/>
                </a:lnTo>
                <a:lnTo>
                  <a:pt x="17859" y="250031"/>
                </a:lnTo>
                <a:lnTo>
                  <a:pt x="8929" y="258961"/>
                </a:lnTo>
                <a:lnTo>
                  <a:pt x="8929" y="276820"/>
                </a:lnTo>
                <a:lnTo>
                  <a:pt x="8929" y="276820"/>
                </a:lnTo>
                <a:lnTo>
                  <a:pt x="8929" y="276820"/>
                </a:lnTo>
                <a:lnTo>
                  <a:pt x="8929" y="276820"/>
                </a:lnTo>
                <a:lnTo>
                  <a:pt x="8929" y="267890"/>
                </a:lnTo>
                <a:lnTo>
                  <a:pt x="8929" y="250031"/>
                </a:lnTo>
                <a:lnTo>
                  <a:pt x="17859" y="223242"/>
                </a:lnTo>
                <a:lnTo>
                  <a:pt x="17859" y="196453"/>
                </a:lnTo>
                <a:lnTo>
                  <a:pt x="26789" y="169664"/>
                </a:lnTo>
                <a:lnTo>
                  <a:pt x="35718" y="133945"/>
                </a:lnTo>
                <a:lnTo>
                  <a:pt x="44648" y="98226"/>
                </a:lnTo>
                <a:lnTo>
                  <a:pt x="62507" y="71437"/>
                </a:lnTo>
                <a:lnTo>
                  <a:pt x="71437" y="53578"/>
                </a:lnTo>
                <a:lnTo>
                  <a:pt x="80367" y="35718"/>
                </a:lnTo>
                <a:lnTo>
                  <a:pt x="98226" y="17859"/>
                </a:lnTo>
                <a:lnTo>
                  <a:pt x="107156" y="8929"/>
                </a:lnTo>
                <a:lnTo>
                  <a:pt x="125015" y="0"/>
                </a:lnTo>
                <a:lnTo>
                  <a:pt x="133945" y="0"/>
                </a:lnTo>
                <a:lnTo>
                  <a:pt x="142875" y="8929"/>
                </a:lnTo>
                <a:lnTo>
                  <a:pt x="151804" y="17859"/>
                </a:lnTo>
                <a:lnTo>
                  <a:pt x="151804" y="26789"/>
                </a:lnTo>
                <a:lnTo>
                  <a:pt x="160734" y="53578"/>
                </a:lnTo>
                <a:lnTo>
                  <a:pt x="160734" y="71437"/>
                </a:lnTo>
                <a:lnTo>
                  <a:pt x="160734" y="107156"/>
                </a:lnTo>
                <a:lnTo>
                  <a:pt x="160734" y="133945"/>
                </a:lnTo>
                <a:lnTo>
                  <a:pt x="160734" y="160734"/>
                </a:lnTo>
                <a:lnTo>
                  <a:pt x="151804" y="187523"/>
                </a:lnTo>
                <a:lnTo>
                  <a:pt x="160734" y="205382"/>
                </a:lnTo>
                <a:lnTo>
                  <a:pt x="160734" y="223242"/>
                </a:lnTo>
                <a:lnTo>
                  <a:pt x="160734" y="241101"/>
                </a:lnTo>
                <a:lnTo>
                  <a:pt x="160734" y="250031"/>
                </a:lnTo>
                <a:lnTo>
                  <a:pt x="160734" y="258961"/>
                </a:lnTo>
                <a:lnTo>
                  <a:pt x="160734" y="258961"/>
                </a:lnTo>
                <a:lnTo>
                  <a:pt x="160734" y="258961"/>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78" name="Freeform 123977"/>
          <p:cNvSpPr/>
          <p:nvPr/>
        </p:nvSpPr>
        <p:spPr bwMode="auto">
          <a:xfrm>
            <a:off x="1848445" y="6116835"/>
            <a:ext cx="214314" cy="26790"/>
          </a:xfrm>
          <a:custGeom>
            <a:avLst/>
            <a:gdLst/>
            <a:ahLst/>
            <a:cxnLst/>
            <a:rect l="0" t="0" r="0" b="0"/>
            <a:pathLst>
              <a:path w="214314" h="26790">
                <a:moveTo>
                  <a:pt x="0" y="0"/>
                </a:moveTo>
                <a:lnTo>
                  <a:pt x="0" y="0"/>
                </a:lnTo>
                <a:lnTo>
                  <a:pt x="0" y="8930"/>
                </a:lnTo>
                <a:lnTo>
                  <a:pt x="0" y="8930"/>
                </a:lnTo>
                <a:lnTo>
                  <a:pt x="8930" y="17860"/>
                </a:lnTo>
                <a:lnTo>
                  <a:pt x="26789" y="17860"/>
                </a:lnTo>
                <a:lnTo>
                  <a:pt x="53578" y="17860"/>
                </a:lnTo>
                <a:lnTo>
                  <a:pt x="71438" y="26789"/>
                </a:lnTo>
                <a:lnTo>
                  <a:pt x="98227" y="26789"/>
                </a:lnTo>
                <a:lnTo>
                  <a:pt x="125016" y="26789"/>
                </a:lnTo>
                <a:lnTo>
                  <a:pt x="151805" y="17860"/>
                </a:lnTo>
                <a:lnTo>
                  <a:pt x="178594" y="17860"/>
                </a:lnTo>
                <a:lnTo>
                  <a:pt x="196453" y="17860"/>
                </a:lnTo>
                <a:lnTo>
                  <a:pt x="214313" y="8930"/>
                </a:lnTo>
                <a:lnTo>
                  <a:pt x="214313" y="893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79" name="Freeform 123978"/>
          <p:cNvSpPr/>
          <p:nvPr/>
        </p:nvSpPr>
        <p:spPr bwMode="auto">
          <a:xfrm>
            <a:off x="2125266" y="6036468"/>
            <a:ext cx="89298" cy="241103"/>
          </a:xfrm>
          <a:custGeom>
            <a:avLst/>
            <a:gdLst/>
            <a:ahLst/>
            <a:cxnLst/>
            <a:rect l="0" t="0" r="0" b="0"/>
            <a:pathLst>
              <a:path w="89298" h="241103">
                <a:moveTo>
                  <a:pt x="89297" y="0"/>
                </a:moveTo>
                <a:lnTo>
                  <a:pt x="80367" y="17859"/>
                </a:lnTo>
                <a:lnTo>
                  <a:pt x="71437" y="35719"/>
                </a:lnTo>
                <a:lnTo>
                  <a:pt x="71437" y="44648"/>
                </a:lnTo>
                <a:lnTo>
                  <a:pt x="62507" y="80367"/>
                </a:lnTo>
                <a:lnTo>
                  <a:pt x="53578" y="107156"/>
                </a:lnTo>
                <a:lnTo>
                  <a:pt x="35718" y="142875"/>
                </a:lnTo>
                <a:lnTo>
                  <a:pt x="26789" y="169664"/>
                </a:lnTo>
                <a:lnTo>
                  <a:pt x="17859" y="196453"/>
                </a:lnTo>
                <a:lnTo>
                  <a:pt x="8929" y="214312"/>
                </a:lnTo>
                <a:lnTo>
                  <a:pt x="0" y="223242"/>
                </a:lnTo>
                <a:lnTo>
                  <a:pt x="0" y="232172"/>
                </a:lnTo>
                <a:lnTo>
                  <a:pt x="0" y="241102"/>
                </a:lnTo>
                <a:lnTo>
                  <a:pt x="0" y="241102"/>
                </a:lnTo>
                <a:lnTo>
                  <a:pt x="0" y="241102"/>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3980" name="Freeform 123979"/>
          <p:cNvSpPr/>
          <p:nvPr/>
        </p:nvSpPr>
        <p:spPr bwMode="auto">
          <a:xfrm>
            <a:off x="2250281" y="6027538"/>
            <a:ext cx="482204" cy="232173"/>
          </a:xfrm>
          <a:custGeom>
            <a:avLst/>
            <a:gdLst/>
            <a:ahLst/>
            <a:cxnLst/>
            <a:rect l="0" t="0" r="0" b="0"/>
            <a:pathLst>
              <a:path w="482204" h="232173">
                <a:moveTo>
                  <a:pt x="35719" y="26789"/>
                </a:moveTo>
                <a:lnTo>
                  <a:pt x="35719" y="35719"/>
                </a:lnTo>
                <a:lnTo>
                  <a:pt x="35719" y="44649"/>
                </a:lnTo>
                <a:lnTo>
                  <a:pt x="35719" y="53578"/>
                </a:lnTo>
                <a:lnTo>
                  <a:pt x="35719" y="71438"/>
                </a:lnTo>
                <a:lnTo>
                  <a:pt x="35719" y="98227"/>
                </a:lnTo>
                <a:lnTo>
                  <a:pt x="35719" y="125016"/>
                </a:lnTo>
                <a:lnTo>
                  <a:pt x="26789" y="142875"/>
                </a:lnTo>
                <a:lnTo>
                  <a:pt x="17860" y="169664"/>
                </a:lnTo>
                <a:lnTo>
                  <a:pt x="8930" y="187524"/>
                </a:lnTo>
                <a:lnTo>
                  <a:pt x="0" y="196453"/>
                </a:lnTo>
                <a:lnTo>
                  <a:pt x="0" y="205383"/>
                </a:lnTo>
                <a:lnTo>
                  <a:pt x="0" y="214313"/>
                </a:lnTo>
                <a:lnTo>
                  <a:pt x="0" y="214313"/>
                </a:lnTo>
                <a:lnTo>
                  <a:pt x="0" y="205383"/>
                </a:lnTo>
                <a:lnTo>
                  <a:pt x="8930" y="196453"/>
                </a:lnTo>
                <a:lnTo>
                  <a:pt x="17860" y="178594"/>
                </a:lnTo>
                <a:lnTo>
                  <a:pt x="26789" y="151805"/>
                </a:lnTo>
                <a:lnTo>
                  <a:pt x="35719" y="125016"/>
                </a:lnTo>
                <a:lnTo>
                  <a:pt x="53578" y="98227"/>
                </a:lnTo>
                <a:lnTo>
                  <a:pt x="62508" y="71438"/>
                </a:lnTo>
                <a:lnTo>
                  <a:pt x="71438" y="53578"/>
                </a:lnTo>
                <a:lnTo>
                  <a:pt x="89297" y="26789"/>
                </a:lnTo>
                <a:lnTo>
                  <a:pt x="98227" y="17860"/>
                </a:lnTo>
                <a:lnTo>
                  <a:pt x="98227" y="0"/>
                </a:lnTo>
                <a:lnTo>
                  <a:pt x="107157" y="0"/>
                </a:lnTo>
                <a:lnTo>
                  <a:pt x="116086" y="0"/>
                </a:lnTo>
                <a:lnTo>
                  <a:pt x="125016" y="8930"/>
                </a:lnTo>
                <a:lnTo>
                  <a:pt x="133946" y="17860"/>
                </a:lnTo>
                <a:lnTo>
                  <a:pt x="142875" y="35719"/>
                </a:lnTo>
                <a:lnTo>
                  <a:pt x="151805" y="53578"/>
                </a:lnTo>
                <a:lnTo>
                  <a:pt x="160735" y="71438"/>
                </a:lnTo>
                <a:lnTo>
                  <a:pt x="169664" y="98227"/>
                </a:lnTo>
                <a:lnTo>
                  <a:pt x="178594" y="125016"/>
                </a:lnTo>
                <a:lnTo>
                  <a:pt x="196453" y="151805"/>
                </a:lnTo>
                <a:lnTo>
                  <a:pt x="205383" y="178594"/>
                </a:lnTo>
                <a:lnTo>
                  <a:pt x="223242" y="196453"/>
                </a:lnTo>
                <a:lnTo>
                  <a:pt x="232172" y="214313"/>
                </a:lnTo>
                <a:lnTo>
                  <a:pt x="250032" y="223242"/>
                </a:lnTo>
                <a:lnTo>
                  <a:pt x="267891" y="232172"/>
                </a:lnTo>
                <a:lnTo>
                  <a:pt x="285750" y="232172"/>
                </a:lnTo>
                <a:lnTo>
                  <a:pt x="303610" y="232172"/>
                </a:lnTo>
                <a:lnTo>
                  <a:pt x="321469" y="232172"/>
                </a:lnTo>
                <a:lnTo>
                  <a:pt x="339328" y="223242"/>
                </a:lnTo>
                <a:lnTo>
                  <a:pt x="357188" y="205383"/>
                </a:lnTo>
                <a:lnTo>
                  <a:pt x="375047" y="187524"/>
                </a:lnTo>
                <a:lnTo>
                  <a:pt x="392907" y="169664"/>
                </a:lnTo>
                <a:lnTo>
                  <a:pt x="410766" y="142875"/>
                </a:lnTo>
                <a:lnTo>
                  <a:pt x="419696" y="125016"/>
                </a:lnTo>
                <a:lnTo>
                  <a:pt x="437555" y="98227"/>
                </a:lnTo>
                <a:lnTo>
                  <a:pt x="446485" y="80367"/>
                </a:lnTo>
                <a:lnTo>
                  <a:pt x="455414" y="62508"/>
                </a:lnTo>
                <a:lnTo>
                  <a:pt x="464344" y="53578"/>
                </a:lnTo>
                <a:lnTo>
                  <a:pt x="473274" y="44649"/>
                </a:lnTo>
                <a:lnTo>
                  <a:pt x="482203" y="26789"/>
                </a:lnTo>
                <a:lnTo>
                  <a:pt x="482203" y="26789"/>
                </a:lnTo>
                <a:lnTo>
                  <a:pt x="482203" y="26789"/>
                </a:lnTo>
                <a:lnTo>
                  <a:pt x="482203" y="26789"/>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Tree>
    <p:extLst>
      <p:ext uri="{BB962C8B-B14F-4D97-AF65-F5344CB8AC3E}">
        <p14:creationId xmlns:p14="http://schemas.microsoft.com/office/powerpoint/2010/main" val="23971369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8"/>
                                        </p:tgtEl>
                                        <p:attrNameLst>
                                          <p:attrName>style.visibility</p:attrName>
                                        </p:attrNameLst>
                                      </p:cBhvr>
                                      <p:to>
                                        <p:strVal val="visible"/>
                                      </p:to>
                                    </p:set>
                                  </p:childTnLst>
                                </p:cTn>
                              </p:par>
                            </p:childTnLst>
                          </p:cTn>
                        </p:par>
                        <p:par>
                          <p:cTn id="11" fill="hold" nodeType="afterGroup">
                            <p:stCondLst>
                              <p:cond delay="0"/>
                            </p:stCondLst>
                            <p:childTnLst>
                              <p:par>
                                <p:cTn id="12" presetID="49" presetClass="entr" presetSubtype="0" decel="100000" fill="hold" grpId="0" nodeType="afterEffect">
                                  <p:stCondLst>
                                    <p:cond delay="0"/>
                                  </p:stCondLst>
                                  <p:childTnLst>
                                    <p:set>
                                      <p:cBhvr>
                                        <p:cTn id="13" dur="1" fill="hold">
                                          <p:stCondLst>
                                            <p:cond delay="0"/>
                                          </p:stCondLst>
                                        </p:cTn>
                                        <p:tgtEl>
                                          <p:spTgt spid="123909"/>
                                        </p:tgtEl>
                                        <p:attrNameLst>
                                          <p:attrName>style.visibility</p:attrName>
                                        </p:attrNameLst>
                                      </p:cBhvr>
                                      <p:to>
                                        <p:strVal val="visible"/>
                                      </p:to>
                                    </p:set>
                                    <p:anim calcmode="lin" valueType="num">
                                      <p:cBhvr>
                                        <p:cTn id="14" dur="500" fill="hold"/>
                                        <p:tgtEl>
                                          <p:spTgt spid="123909"/>
                                        </p:tgtEl>
                                        <p:attrNameLst>
                                          <p:attrName>ppt_w</p:attrName>
                                        </p:attrNameLst>
                                      </p:cBhvr>
                                      <p:tavLst>
                                        <p:tav tm="0">
                                          <p:val>
                                            <p:fltVal val="0"/>
                                          </p:val>
                                        </p:tav>
                                        <p:tav tm="100000">
                                          <p:val>
                                            <p:strVal val="#ppt_w"/>
                                          </p:val>
                                        </p:tav>
                                      </p:tavLst>
                                    </p:anim>
                                    <p:anim calcmode="lin" valueType="num">
                                      <p:cBhvr>
                                        <p:cTn id="15" dur="500" fill="hold"/>
                                        <p:tgtEl>
                                          <p:spTgt spid="123909"/>
                                        </p:tgtEl>
                                        <p:attrNameLst>
                                          <p:attrName>ppt_h</p:attrName>
                                        </p:attrNameLst>
                                      </p:cBhvr>
                                      <p:tavLst>
                                        <p:tav tm="0">
                                          <p:val>
                                            <p:fltVal val="0"/>
                                          </p:val>
                                        </p:tav>
                                        <p:tav tm="100000">
                                          <p:val>
                                            <p:strVal val="#ppt_h"/>
                                          </p:val>
                                        </p:tav>
                                      </p:tavLst>
                                    </p:anim>
                                    <p:anim calcmode="lin" valueType="num">
                                      <p:cBhvr>
                                        <p:cTn id="16" dur="500" fill="hold"/>
                                        <p:tgtEl>
                                          <p:spTgt spid="123909"/>
                                        </p:tgtEl>
                                        <p:attrNameLst>
                                          <p:attrName>style.rotation</p:attrName>
                                        </p:attrNameLst>
                                      </p:cBhvr>
                                      <p:tavLst>
                                        <p:tav tm="0">
                                          <p:val>
                                            <p:fltVal val="360"/>
                                          </p:val>
                                        </p:tav>
                                        <p:tav tm="100000">
                                          <p:val>
                                            <p:fltVal val="0"/>
                                          </p:val>
                                        </p:tav>
                                      </p:tavLst>
                                    </p:anim>
                                    <p:animEffect transition="in" filter="fade">
                                      <p:cBhvr>
                                        <p:cTn id="17" dur="500"/>
                                        <p:tgtEl>
                                          <p:spTgt spid="1239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39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P spid="123908" grpId="0" animBg="1"/>
      <p:bldP spid="123909" grpId="0" animBg="1"/>
      <p:bldP spid="1239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9855" name="Picture 47" descr="outline torn lined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8" y="1350963"/>
            <a:ext cx="7305675" cy="5162550"/>
          </a:xfrm>
          <a:prstGeom prst="rect">
            <a:avLst/>
          </a:prstGeom>
          <a:noFill/>
          <a:extLst>
            <a:ext uri="{909E8E84-426E-40DD-AFC4-6F175D3DCCD1}">
              <a14:hiddenFill xmlns:a14="http://schemas.microsoft.com/office/drawing/2010/main">
                <a:solidFill>
                  <a:srgbClr val="FFFFFF"/>
                </a:solidFill>
              </a14:hiddenFill>
            </a:ext>
          </a:extLst>
        </p:spPr>
      </p:pic>
      <p:sp>
        <p:nvSpPr>
          <p:cNvPr id="119847" name="Text Box 39"/>
          <p:cNvSpPr txBox="1">
            <a:spLocks noChangeArrowheads="1"/>
          </p:cNvSpPr>
          <p:nvPr/>
        </p:nvSpPr>
        <p:spPr bwMode="auto">
          <a:xfrm>
            <a:off x="5313363" y="4408488"/>
            <a:ext cx="1335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0" fontAlgn="base" hangingPunct="0">
              <a:spcBef>
                <a:spcPct val="50000"/>
              </a:spcBef>
              <a:spcAft>
                <a:spcPct val="0"/>
              </a:spcAft>
            </a:pPr>
            <a:r>
              <a:rPr lang="en-GB" sz="2400" b="1">
                <a:solidFill>
                  <a:srgbClr val="000000"/>
                </a:solidFill>
                <a:latin typeface="Bradley Hand ITC" pitchFamily="66" charset="0"/>
              </a:rPr>
              <a:t>100 </a:t>
            </a:r>
          </a:p>
        </p:txBody>
      </p:sp>
      <p:sp>
        <p:nvSpPr>
          <p:cNvPr id="119850" name="Text Box 42"/>
          <p:cNvSpPr txBox="1">
            <a:spLocks noChangeArrowheads="1"/>
          </p:cNvSpPr>
          <p:nvPr/>
        </p:nvSpPr>
        <p:spPr bwMode="auto">
          <a:xfrm>
            <a:off x="6650038" y="5027613"/>
            <a:ext cx="134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GB" sz="2400" b="1">
                <a:solidFill>
                  <a:srgbClr val="000000"/>
                </a:solidFill>
                <a:latin typeface="Bradley Hand ITC" pitchFamily="66" charset="0"/>
              </a:rPr>
              <a:t>300,000</a:t>
            </a:r>
          </a:p>
        </p:txBody>
      </p:sp>
      <p:sp>
        <p:nvSpPr>
          <p:cNvPr id="119845" name="Text Box 37"/>
          <p:cNvSpPr txBox="1">
            <a:spLocks noChangeArrowheads="1"/>
          </p:cNvSpPr>
          <p:nvPr/>
        </p:nvSpPr>
        <p:spPr bwMode="auto">
          <a:xfrm>
            <a:off x="5168900" y="3798888"/>
            <a:ext cx="1281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GB" sz="2400" b="1">
                <a:solidFill>
                  <a:srgbClr val="000000"/>
                </a:solidFill>
                <a:latin typeface="Bradley Hand ITC" pitchFamily="66" charset="0"/>
              </a:rPr>
              <a:t>100,000</a:t>
            </a:r>
          </a:p>
        </p:txBody>
      </p:sp>
      <p:sp>
        <p:nvSpPr>
          <p:cNvPr id="119846" name="Text Box 38"/>
          <p:cNvSpPr txBox="1">
            <a:spLocks noChangeArrowheads="1"/>
          </p:cNvSpPr>
          <p:nvPr/>
        </p:nvSpPr>
        <p:spPr bwMode="auto">
          <a:xfrm>
            <a:off x="5197475" y="4129088"/>
            <a:ext cx="1239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GB" sz="2400" b="1">
                <a:solidFill>
                  <a:srgbClr val="000000"/>
                </a:solidFill>
                <a:latin typeface="Bradley Hand ITC" pitchFamily="66" charset="0"/>
              </a:rPr>
              <a:t>100,100</a:t>
            </a:r>
          </a:p>
        </p:txBody>
      </p:sp>
      <p:sp>
        <p:nvSpPr>
          <p:cNvPr id="119811" name="AutoShape 3"/>
          <p:cNvSpPr>
            <a:spLocks noChangeArrowheads="1"/>
          </p:cNvSpPr>
          <p:nvPr/>
        </p:nvSpPr>
        <p:spPr bwMode="auto">
          <a:xfrm>
            <a:off x="3613150" y="5465763"/>
            <a:ext cx="2509838" cy="1169987"/>
          </a:xfrm>
          <a:prstGeom prst="wedgeRectCallout">
            <a:avLst>
              <a:gd name="adj1" fmla="val -30519"/>
              <a:gd name="adj2" fmla="val -106986"/>
            </a:avLst>
          </a:prstGeom>
          <a:solidFill>
            <a:schemeClr val="hlink"/>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a:solidFill>
                <a:srgbClr val="000000"/>
              </a:solidFill>
              <a:latin typeface="Tempus Sans ITC" pitchFamily="82" charset="0"/>
            </a:endParaRPr>
          </a:p>
        </p:txBody>
      </p:sp>
      <p:sp>
        <p:nvSpPr>
          <p:cNvPr id="119812" name="Rectangle 4"/>
          <p:cNvSpPr>
            <a:spLocks noGrp="1" noChangeArrowheads="1"/>
          </p:cNvSpPr>
          <p:nvPr>
            <p:ph type="title"/>
          </p:nvPr>
        </p:nvSpPr>
        <p:spPr>
          <a:xfrm>
            <a:off x="0" y="258763"/>
            <a:ext cx="8539163" cy="874712"/>
          </a:xfrm>
        </p:spPr>
        <p:txBody>
          <a:bodyPr/>
          <a:lstStyle/>
          <a:p>
            <a:r>
              <a:rPr lang="en-GB"/>
              <a:t>The Structure of a T, P &amp; L Account (1) </a:t>
            </a:r>
          </a:p>
        </p:txBody>
      </p:sp>
      <p:sp>
        <p:nvSpPr>
          <p:cNvPr id="119813" name="AutoShape 5"/>
          <p:cNvSpPr>
            <a:spLocks noChangeArrowheads="1"/>
          </p:cNvSpPr>
          <p:nvPr/>
        </p:nvSpPr>
        <p:spPr bwMode="auto">
          <a:xfrm>
            <a:off x="7594600" y="3311525"/>
            <a:ext cx="1449388" cy="936625"/>
          </a:xfrm>
          <a:prstGeom prst="wedgeRectCallout">
            <a:avLst>
              <a:gd name="adj1" fmla="val -72343"/>
              <a:gd name="adj2" fmla="val -64407"/>
            </a:avLst>
          </a:prstGeom>
          <a:solidFill>
            <a:schemeClr val="hlink"/>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a:solidFill>
                <a:srgbClr val="000000"/>
              </a:solidFill>
              <a:latin typeface="Tempus Sans ITC" pitchFamily="82" charset="0"/>
            </a:endParaRPr>
          </a:p>
        </p:txBody>
      </p:sp>
      <p:sp>
        <p:nvSpPr>
          <p:cNvPr id="119814" name="Text Box 6"/>
          <p:cNvSpPr txBox="1">
            <a:spLocks noChangeArrowheads="1"/>
          </p:cNvSpPr>
          <p:nvPr/>
        </p:nvSpPr>
        <p:spPr bwMode="auto">
          <a:xfrm>
            <a:off x="7566025" y="3386138"/>
            <a:ext cx="1547813" cy="8255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000000"/>
                </a:solidFill>
                <a:latin typeface="Tempus Sans ITC" pitchFamily="82" charset="0"/>
              </a:rPr>
              <a:t>Sales, the money from selling goods</a:t>
            </a:r>
          </a:p>
        </p:txBody>
      </p:sp>
      <p:sp>
        <p:nvSpPr>
          <p:cNvPr id="119815" name="AutoShape 7"/>
          <p:cNvSpPr>
            <a:spLocks noChangeArrowheads="1"/>
          </p:cNvSpPr>
          <p:nvPr/>
        </p:nvSpPr>
        <p:spPr bwMode="auto">
          <a:xfrm>
            <a:off x="7415213" y="5459413"/>
            <a:ext cx="1512887" cy="1173162"/>
          </a:xfrm>
          <a:prstGeom prst="wedgeRectCallout">
            <a:avLst>
              <a:gd name="adj1" fmla="val -78120"/>
              <a:gd name="adj2" fmla="val -54736"/>
            </a:avLst>
          </a:prstGeom>
          <a:solidFill>
            <a:schemeClr val="hlink"/>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a:solidFill>
                <a:srgbClr val="000000"/>
              </a:solidFill>
              <a:latin typeface="Tempus Sans ITC" pitchFamily="82" charset="0"/>
            </a:endParaRPr>
          </a:p>
        </p:txBody>
      </p:sp>
      <p:sp>
        <p:nvSpPr>
          <p:cNvPr id="119816" name="AutoShape 8"/>
          <p:cNvSpPr>
            <a:spLocks noChangeArrowheads="1"/>
          </p:cNvSpPr>
          <p:nvPr/>
        </p:nvSpPr>
        <p:spPr bwMode="auto">
          <a:xfrm>
            <a:off x="7712075" y="1320800"/>
            <a:ext cx="1312863" cy="800100"/>
          </a:xfrm>
          <a:prstGeom prst="wedgeRectCallout">
            <a:avLst>
              <a:gd name="adj1" fmla="val -77329"/>
              <a:gd name="adj2" fmla="val -10514"/>
            </a:avLst>
          </a:prstGeom>
          <a:solidFill>
            <a:schemeClr val="hlink"/>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a:solidFill>
                <a:srgbClr val="000000"/>
              </a:solidFill>
              <a:latin typeface="Tempus Sans ITC" pitchFamily="82" charset="0"/>
            </a:endParaRPr>
          </a:p>
        </p:txBody>
      </p:sp>
      <p:sp>
        <p:nvSpPr>
          <p:cNvPr id="119817" name="Text Box 9"/>
          <p:cNvSpPr txBox="1">
            <a:spLocks noChangeArrowheads="1"/>
          </p:cNvSpPr>
          <p:nvPr/>
        </p:nvSpPr>
        <p:spPr bwMode="auto">
          <a:xfrm>
            <a:off x="7207250" y="1220788"/>
            <a:ext cx="172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400">
              <a:solidFill>
                <a:srgbClr val="000000"/>
              </a:solidFill>
              <a:latin typeface="Tempus Sans ITC" pitchFamily="82" charset="0"/>
            </a:endParaRPr>
          </a:p>
        </p:txBody>
      </p:sp>
      <p:sp>
        <p:nvSpPr>
          <p:cNvPr id="119818" name="Text Box 10"/>
          <p:cNvSpPr txBox="1">
            <a:spLocks noChangeArrowheads="1"/>
          </p:cNvSpPr>
          <p:nvPr/>
        </p:nvSpPr>
        <p:spPr bwMode="auto">
          <a:xfrm>
            <a:off x="7207250" y="1220788"/>
            <a:ext cx="172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400">
              <a:solidFill>
                <a:srgbClr val="000000"/>
              </a:solidFill>
              <a:latin typeface="Tempus Sans ITC" pitchFamily="82" charset="0"/>
            </a:endParaRPr>
          </a:p>
        </p:txBody>
      </p:sp>
      <p:sp>
        <p:nvSpPr>
          <p:cNvPr id="119819" name="Text Box 11"/>
          <p:cNvSpPr txBox="1">
            <a:spLocks noChangeArrowheads="1"/>
          </p:cNvSpPr>
          <p:nvPr/>
        </p:nvSpPr>
        <p:spPr bwMode="auto">
          <a:xfrm>
            <a:off x="7732713" y="1336675"/>
            <a:ext cx="1250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000000"/>
                </a:solidFill>
                <a:latin typeface="Tempus Sans ITC" pitchFamily="82" charset="0"/>
              </a:rPr>
              <a:t>Business Name and Date</a:t>
            </a:r>
          </a:p>
        </p:txBody>
      </p:sp>
      <p:sp>
        <p:nvSpPr>
          <p:cNvPr id="119820" name="Text Box 12"/>
          <p:cNvSpPr txBox="1">
            <a:spLocks noChangeArrowheads="1"/>
          </p:cNvSpPr>
          <p:nvPr/>
        </p:nvSpPr>
        <p:spPr bwMode="auto">
          <a:xfrm>
            <a:off x="7380288" y="5513388"/>
            <a:ext cx="1531937" cy="10699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000000"/>
                </a:solidFill>
                <a:latin typeface="Tempus Sans ITC" pitchFamily="82" charset="0"/>
              </a:rPr>
              <a:t>Calculated by subtracting cost of sales from sales</a:t>
            </a:r>
          </a:p>
        </p:txBody>
      </p:sp>
      <p:sp>
        <p:nvSpPr>
          <p:cNvPr id="119822" name="Line 14"/>
          <p:cNvSpPr>
            <a:spLocks noChangeShapeType="1"/>
          </p:cNvSpPr>
          <p:nvPr/>
        </p:nvSpPr>
        <p:spPr bwMode="auto">
          <a:xfrm flipH="1">
            <a:off x="6616700" y="5080000"/>
            <a:ext cx="1439863"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19823" name="Line 15"/>
          <p:cNvSpPr>
            <a:spLocks noChangeShapeType="1"/>
          </p:cNvSpPr>
          <p:nvPr/>
        </p:nvSpPr>
        <p:spPr bwMode="auto">
          <a:xfrm flipH="1">
            <a:off x="5073650" y="4127500"/>
            <a:ext cx="1439863"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19824" name="AutoShape 16"/>
          <p:cNvSpPr>
            <a:spLocks noChangeArrowheads="1"/>
          </p:cNvSpPr>
          <p:nvPr/>
        </p:nvSpPr>
        <p:spPr bwMode="auto">
          <a:xfrm>
            <a:off x="88900" y="3001963"/>
            <a:ext cx="1674813" cy="1068387"/>
          </a:xfrm>
          <a:prstGeom prst="wedgeRectCallout">
            <a:avLst>
              <a:gd name="adj1" fmla="val 80713"/>
              <a:gd name="adj2" fmla="val 15676"/>
            </a:avLst>
          </a:prstGeom>
          <a:solidFill>
            <a:schemeClr val="hlink"/>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a:solidFill>
                <a:srgbClr val="000000"/>
              </a:solidFill>
              <a:latin typeface="Tempus Sans ITC" pitchFamily="82" charset="0"/>
            </a:endParaRPr>
          </a:p>
        </p:txBody>
      </p:sp>
      <p:sp>
        <p:nvSpPr>
          <p:cNvPr id="119825" name="Text Box 17"/>
          <p:cNvSpPr txBox="1">
            <a:spLocks noChangeArrowheads="1"/>
          </p:cNvSpPr>
          <p:nvPr/>
        </p:nvSpPr>
        <p:spPr bwMode="auto">
          <a:xfrm>
            <a:off x="0" y="3001963"/>
            <a:ext cx="18700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000000"/>
                </a:solidFill>
                <a:latin typeface="Tempus Sans ITC" pitchFamily="82" charset="0"/>
              </a:rPr>
              <a:t>Value of stock owned at the start of the year</a:t>
            </a:r>
          </a:p>
        </p:txBody>
      </p:sp>
      <p:sp>
        <p:nvSpPr>
          <p:cNvPr id="119826" name="AutoShape 18"/>
          <p:cNvSpPr>
            <a:spLocks noChangeArrowheads="1"/>
          </p:cNvSpPr>
          <p:nvPr/>
        </p:nvSpPr>
        <p:spPr bwMode="auto">
          <a:xfrm>
            <a:off x="88900" y="4514850"/>
            <a:ext cx="1674813" cy="1133475"/>
          </a:xfrm>
          <a:prstGeom prst="wedgeRectCallout">
            <a:avLst>
              <a:gd name="adj1" fmla="val 83556"/>
              <a:gd name="adj2" fmla="val -82491"/>
            </a:avLst>
          </a:prstGeom>
          <a:solidFill>
            <a:schemeClr val="hlink"/>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a:solidFill>
                <a:srgbClr val="000000"/>
              </a:solidFill>
              <a:latin typeface="Tempus Sans ITC" pitchFamily="82" charset="0"/>
            </a:endParaRPr>
          </a:p>
        </p:txBody>
      </p:sp>
      <p:sp>
        <p:nvSpPr>
          <p:cNvPr id="119827" name="Text Box 19"/>
          <p:cNvSpPr txBox="1">
            <a:spLocks noChangeArrowheads="1"/>
          </p:cNvSpPr>
          <p:nvPr/>
        </p:nvSpPr>
        <p:spPr bwMode="auto">
          <a:xfrm>
            <a:off x="42863" y="4506913"/>
            <a:ext cx="17272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000000"/>
                </a:solidFill>
                <a:latin typeface="Tempus Sans ITC" pitchFamily="82" charset="0"/>
              </a:rPr>
              <a:t>Value of raw materials purchased during the year</a:t>
            </a:r>
          </a:p>
        </p:txBody>
      </p:sp>
      <p:sp>
        <p:nvSpPr>
          <p:cNvPr id="119829" name="Text Box 21"/>
          <p:cNvSpPr txBox="1">
            <a:spLocks noChangeArrowheads="1"/>
          </p:cNvSpPr>
          <p:nvPr/>
        </p:nvSpPr>
        <p:spPr bwMode="auto">
          <a:xfrm>
            <a:off x="5197475" y="4749800"/>
            <a:ext cx="1335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000000"/>
                </a:solidFill>
                <a:latin typeface="Bradley Hand ITC" pitchFamily="66" charset="0"/>
              </a:rPr>
              <a:t>100,000</a:t>
            </a:r>
          </a:p>
        </p:txBody>
      </p:sp>
      <p:sp>
        <p:nvSpPr>
          <p:cNvPr id="119828" name="Text Box 20"/>
          <p:cNvSpPr txBox="1">
            <a:spLocks noChangeArrowheads="1"/>
          </p:cNvSpPr>
          <p:nvPr/>
        </p:nvSpPr>
        <p:spPr bwMode="auto">
          <a:xfrm>
            <a:off x="3540125" y="5546725"/>
            <a:ext cx="26670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000000"/>
                </a:solidFill>
                <a:latin typeface="Tempus Sans ITC" pitchFamily="82" charset="0"/>
              </a:rPr>
              <a:t>Value of stock left at the end of the year.  This will be next year’s </a:t>
            </a:r>
            <a:r>
              <a:rPr lang="en-GB" sz="1600" b="1">
                <a:solidFill>
                  <a:srgbClr val="FF0000"/>
                </a:solidFill>
                <a:latin typeface="Tempus Sans ITC" pitchFamily="82" charset="0"/>
              </a:rPr>
              <a:t>OPENING STOCK</a:t>
            </a:r>
            <a:r>
              <a:rPr lang="en-GB" sz="1600" b="1">
                <a:solidFill>
                  <a:srgbClr val="000000"/>
                </a:solidFill>
                <a:latin typeface="Tempus Sans ITC" pitchFamily="82" charset="0"/>
              </a:rPr>
              <a:t> </a:t>
            </a:r>
          </a:p>
        </p:txBody>
      </p:sp>
      <p:sp>
        <p:nvSpPr>
          <p:cNvPr id="119830" name="AutoShape 22"/>
          <p:cNvSpPr>
            <a:spLocks noChangeArrowheads="1"/>
          </p:cNvSpPr>
          <p:nvPr/>
        </p:nvSpPr>
        <p:spPr bwMode="auto">
          <a:xfrm>
            <a:off x="182563" y="1136650"/>
            <a:ext cx="1828800" cy="1349375"/>
          </a:xfrm>
          <a:prstGeom prst="wedgeRectCallout">
            <a:avLst>
              <a:gd name="adj1" fmla="val 120051"/>
              <a:gd name="adj2" fmla="val 105176"/>
            </a:avLst>
          </a:prstGeom>
          <a:solidFill>
            <a:schemeClr val="hlink"/>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a:solidFill>
                <a:srgbClr val="000000"/>
              </a:solidFill>
              <a:latin typeface="Tempus Sans ITC" pitchFamily="82" charset="0"/>
            </a:endParaRPr>
          </a:p>
        </p:txBody>
      </p:sp>
      <p:sp>
        <p:nvSpPr>
          <p:cNvPr id="119831" name="Text Box 23"/>
          <p:cNvSpPr txBox="1">
            <a:spLocks noChangeArrowheads="1"/>
          </p:cNvSpPr>
          <p:nvPr/>
        </p:nvSpPr>
        <p:spPr bwMode="auto">
          <a:xfrm>
            <a:off x="139700" y="1168400"/>
            <a:ext cx="1951038"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000000"/>
                </a:solidFill>
                <a:latin typeface="Tempus Sans ITC" pitchFamily="82" charset="0"/>
              </a:rPr>
              <a:t>Need to calculate how much it has cost to make the goods that have been sold</a:t>
            </a:r>
          </a:p>
        </p:txBody>
      </p:sp>
      <p:sp>
        <p:nvSpPr>
          <p:cNvPr id="119832" name="AutoShape 24"/>
          <p:cNvSpPr>
            <a:spLocks noChangeArrowheads="1"/>
          </p:cNvSpPr>
          <p:nvPr/>
        </p:nvSpPr>
        <p:spPr bwMode="auto">
          <a:xfrm>
            <a:off x="4978400" y="3886200"/>
            <a:ext cx="214313" cy="196850"/>
          </a:xfrm>
          <a:prstGeom prst="plus">
            <a:avLst>
              <a:gd name="adj" fmla="val 35417"/>
            </a:avLst>
          </a:prstGeom>
          <a:solidFill>
            <a:schemeClr val="accent2"/>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19833" name="Rectangle 25"/>
          <p:cNvSpPr>
            <a:spLocks noChangeArrowheads="1"/>
          </p:cNvSpPr>
          <p:nvPr/>
        </p:nvSpPr>
        <p:spPr bwMode="auto">
          <a:xfrm>
            <a:off x="4992688" y="4597400"/>
            <a:ext cx="198437" cy="47625"/>
          </a:xfrm>
          <a:prstGeom prst="rect">
            <a:avLst/>
          </a:prstGeom>
          <a:solidFill>
            <a:schemeClr val="accent2"/>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19834" name="Rectangle 26"/>
          <p:cNvSpPr>
            <a:spLocks noChangeArrowheads="1"/>
          </p:cNvSpPr>
          <p:nvPr/>
        </p:nvSpPr>
        <p:spPr bwMode="auto">
          <a:xfrm>
            <a:off x="6523038" y="4933950"/>
            <a:ext cx="198437" cy="47625"/>
          </a:xfrm>
          <a:prstGeom prst="rect">
            <a:avLst/>
          </a:prstGeom>
          <a:solidFill>
            <a:schemeClr val="accent2"/>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19838" name="Text Box 30"/>
          <p:cNvSpPr txBox="1">
            <a:spLocks noChangeArrowheads="1"/>
          </p:cNvSpPr>
          <p:nvPr/>
        </p:nvSpPr>
        <p:spPr bwMode="auto">
          <a:xfrm>
            <a:off x="6650038" y="2825750"/>
            <a:ext cx="134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GB" sz="2400" b="1">
                <a:solidFill>
                  <a:srgbClr val="000000"/>
                </a:solidFill>
                <a:latin typeface="Bradley Hand ITC" pitchFamily="66" charset="0"/>
              </a:rPr>
              <a:t>400,000</a:t>
            </a:r>
          </a:p>
        </p:txBody>
      </p:sp>
      <p:sp>
        <p:nvSpPr>
          <p:cNvPr id="119839" name="Text Box 31"/>
          <p:cNvSpPr txBox="1">
            <a:spLocks noChangeArrowheads="1"/>
          </p:cNvSpPr>
          <p:nvPr/>
        </p:nvSpPr>
        <p:spPr bwMode="auto">
          <a:xfrm>
            <a:off x="1947863" y="3135313"/>
            <a:ext cx="278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3333CC"/>
                </a:solidFill>
                <a:latin typeface="Bradley Hand ITC" pitchFamily="66" charset="0"/>
              </a:rPr>
              <a:t>Less </a:t>
            </a:r>
            <a:r>
              <a:rPr lang="en-GB" sz="2400" b="1">
                <a:solidFill>
                  <a:srgbClr val="FF0000"/>
                </a:solidFill>
                <a:latin typeface="Bradley Hand ITC" pitchFamily="66" charset="0"/>
              </a:rPr>
              <a:t>Cost of Sales</a:t>
            </a:r>
          </a:p>
        </p:txBody>
      </p:sp>
      <p:sp>
        <p:nvSpPr>
          <p:cNvPr id="119840" name="Text Box 32"/>
          <p:cNvSpPr txBox="1">
            <a:spLocks noChangeArrowheads="1"/>
          </p:cNvSpPr>
          <p:nvPr/>
        </p:nvSpPr>
        <p:spPr bwMode="auto">
          <a:xfrm>
            <a:off x="1946275" y="2833688"/>
            <a:ext cx="278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FF0000"/>
                </a:solidFill>
                <a:latin typeface="Bradley Hand ITC" pitchFamily="66" charset="0"/>
              </a:rPr>
              <a:t>Sales</a:t>
            </a:r>
          </a:p>
        </p:txBody>
      </p:sp>
      <p:sp>
        <p:nvSpPr>
          <p:cNvPr id="119842" name="Text Box 34"/>
          <p:cNvSpPr txBox="1">
            <a:spLocks noChangeArrowheads="1"/>
          </p:cNvSpPr>
          <p:nvPr/>
        </p:nvSpPr>
        <p:spPr bwMode="auto">
          <a:xfrm>
            <a:off x="2230438" y="3494088"/>
            <a:ext cx="2371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000000"/>
                </a:solidFill>
                <a:latin typeface="Bradley Hand ITC" pitchFamily="66" charset="0"/>
              </a:rPr>
              <a:t>Opening Stock</a:t>
            </a:r>
          </a:p>
        </p:txBody>
      </p:sp>
      <p:sp>
        <p:nvSpPr>
          <p:cNvPr id="119848" name="Text Box 40"/>
          <p:cNvSpPr txBox="1">
            <a:spLocks noChangeArrowheads="1"/>
          </p:cNvSpPr>
          <p:nvPr/>
        </p:nvSpPr>
        <p:spPr bwMode="auto">
          <a:xfrm>
            <a:off x="2230438" y="4451350"/>
            <a:ext cx="278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3333CC"/>
                </a:solidFill>
                <a:latin typeface="Bradley Hand ITC" pitchFamily="66" charset="0"/>
              </a:rPr>
              <a:t>Less </a:t>
            </a:r>
            <a:r>
              <a:rPr lang="en-GB" sz="2400" b="1">
                <a:solidFill>
                  <a:srgbClr val="000000"/>
                </a:solidFill>
                <a:latin typeface="Bradley Hand ITC" pitchFamily="66" charset="0"/>
              </a:rPr>
              <a:t>Closing Stock</a:t>
            </a:r>
          </a:p>
        </p:txBody>
      </p:sp>
      <p:sp>
        <p:nvSpPr>
          <p:cNvPr id="119843" name="Text Box 35"/>
          <p:cNvSpPr txBox="1">
            <a:spLocks noChangeArrowheads="1"/>
          </p:cNvSpPr>
          <p:nvPr/>
        </p:nvSpPr>
        <p:spPr bwMode="auto">
          <a:xfrm>
            <a:off x="2230438" y="3824288"/>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000000"/>
                </a:solidFill>
                <a:latin typeface="Bradley Hand ITC" pitchFamily="66" charset="0"/>
              </a:rPr>
              <a:t>Purchases</a:t>
            </a:r>
          </a:p>
        </p:txBody>
      </p:sp>
      <p:sp>
        <p:nvSpPr>
          <p:cNvPr id="119844" name="Text Box 36"/>
          <p:cNvSpPr txBox="1">
            <a:spLocks noChangeArrowheads="1"/>
          </p:cNvSpPr>
          <p:nvPr/>
        </p:nvSpPr>
        <p:spPr bwMode="auto">
          <a:xfrm>
            <a:off x="5113338" y="3482975"/>
            <a:ext cx="134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GB" sz="2400" b="1">
                <a:solidFill>
                  <a:srgbClr val="000000"/>
                </a:solidFill>
                <a:latin typeface="Bradley Hand ITC" pitchFamily="66" charset="0"/>
              </a:rPr>
              <a:t>100</a:t>
            </a:r>
          </a:p>
        </p:txBody>
      </p:sp>
      <p:sp>
        <p:nvSpPr>
          <p:cNvPr id="119849" name="Text Box 41"/>
          <p:cNvSpPr txBox="1">
            <a:spLocks noChangeArrowheads="1"/>
          </p:cNvSpPr>
          <p:nvPr/>
        </p:nvSpPr>
        <p:spPr bwMode="auto">
          <a:xfrm>
            <a:off x="1946275" y="5026025"/>
            <a:ext cx="278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FF0000"/>
                </a:solidFill>
                <a:latin typeface="Bradley Hand ITC" pitchFamily="66" charset="0"/>
              </a:rPr>
              <a:t>Gross Profit</a:t>
            </a:r>
          </a:p>
        </p:txBody>
      </p:sp>
      <p:sp>
        <p:nvSpPr>
          <p:cNvPr id="119851" name="Text Box 43"/>
          <p:cNvSpPr txBox="1">
            <a:spLocks noChangeArrowheads="1"/>
          </p:cNvSpPr>
          <p:nvPr/>
        </p:nvSpPr>
        <p:spPr bwMode="auto">
          <a:xfrm>
            <a:off x="1762125" y="1411288"/>
            <a:ext cx="619442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GB" sz="2600" b="1" u="sng">
                <a:solidFill>
                  <a:srgbClr val="3333CC"/>
                </a:solidFill>
                <a:latin typeface="Bradley Hand ITC" pitchFamily="66" charset="0"/>
              </a:rPr>
              <a:t>Trading Profit and Loss Statement</a:t>
            </a:r>
          </a:p>
          <a:p>
            <a:pPr algn="ctr" eaLnBrk="0" fontAlgn="base" hangingPunct="0">
              <a:spcBef>
                <a:spcPct val="0"/>
              </a:spcBef>
              <a:spcAft>
                <a:spcPct val="0"/>
              </a:spcAft>
            </a:pPr>
            <a:r>
              <a:rPr lang="en-GB" sz="2600" b="1" u="sng">
                <a:solidFill>
                  <a:srgbClr val="3333CC"/>
                </a:solidFill>
                <a:latin typeface="Bradley Hand ITC" pitchFamily="66" charset="0"/>
              </a:rPr>
              <a:t>For Sum Body, year ending 31.10.08</a:t>
            </a:r>
          </a:p>
        </p:txBody>
      </p:sp>
      <p:sp>
        <p:nvSpPr>
          <p:cNvPr id="119853" name="Text Box 45"/>
          <p:cNvSpPr txBox="1">
            <a:spLocks noChangeArrowheads="1"/>
          </p:cNvSpPr>
          <p:nvPr/>
        </p:nvSpPr>
        <p:spPr bwMode="auto">
          <a:xfrm>
            <a:off x="7159625" y="2147888"/>
            <a:ext cx="407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GB" sz="2400" b="1">
                <a:solidFill>
                  <a:srgbClr val="FF0000"/>
                </a:solidFill>
                <a:latin typeface="Bradley Hand ITC" pitchFamily="66" charset="0"/>
              </a:rPr>
              <a:t>£</a:t>
            </a:r>
          </a:p>
        </p:txBody>
      </p:sp>
      <p:sp>
        <p:nvSpPr>
          <p:cNvPr id="119854" name="Text Box 46"/>
          <p:cNvSpPr txBox="1">
            <a:spLocks noChangeArrowheads="1"/>
          </p:cNvSpPr>
          <p:nvPr/>
        </p:nvSpPr>
        <p:spPr bwMode="auto">
          <a:xfrm>
            <a:off x="5719763" y="2160588"/>
            <a:ext cx="407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GB" sz="2400" b="1">
                <a:solidFill>
                  <a:srgbClr val="FF0000"/>
                </a:solidFill>
                <a:latin typeface="Bradley Hand ITC" pitchFamily="66" charset="0"/>
              </a:rPr>
              <a:t>£</a:t>
            </a:r>
          </a:p>
        </p:txBody>
      </p:sp>
      <p:sp>
        <p:nvSpPr>
          <p:cNvPr id="119821" name="Line 13"/>
          <p:cNvSpPr>
            <a:spLocks noChangeShapeType="1"/>
          </p:cNvSpPr>
          <p:nvPr/>
        </p:nvSpPr>
        <p:spPr bwMode="auto">
          <a:xfrm flipH="1">
            <a:off x="5073650" y="4757738"/>
            <a:ext cx="1439863"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2" name="Freeform 1"/>
          <p:cNvSpPr/>
          <p:nvPr/>
        </p:nvSpPr>
        <p:spPr bwMode="auto">
          <a:xfrm>
            <a:off x="7643813" y="2018109"/>
            <a:ext cx="517922" cy="3286126"/>
          </a:xfrm>
          <a:custGeom>
            <a:avLst/>
            <a:gdLst/>
            <a:ahLst/>
            <a:cxnLst/>
            <a:rect l="0" t="0" r="0" b="0"/>
            <a:pathLst>
              <a:path w="517922" h="3286126">
                <a:moveTo>
                  <a:pt x="0" y="35719"/>
                </a:moveTo>
                <a:lnTo>
                  <a:pt x="0" y="35719"/>
                </a:lnTo>
                <a:lnTo>
                  <a:pt x="0" y="35719"/>
                </a:lnTo>
                <a:lnTo>
                  <a:pt x="0" y="35719"/>
                </a:lnTo>
                <a:lnTo>
                  <a:pt x="0" y="35719"/>
                </a:lnTo>
                <a:lnTo>
                  <a:pt x="0" y="35719"/>
                </a:lnTo>
                <a:lnTo>
                  <a:pt x="0" y="35719"/>
                </a:lnTo>
                <a:lnTo>
                  <a:pt x="0" y="35719"/>
                </a:lnTo>
                <a:lnTo>
                  <a:pt x="0" y="35719"/>
                </a:lnTo>
                <a:lnTo>
                  <a:pt x="0" y="35719"/>
                </a:lnTo>
                <a:lnTo>
                  <a:pt x="0" y="35719"/>
                </a:lnTo>
                <a:lnTo>
                  <a:pt x="8929" y="35719"/>
                </a:lnTo>
                <a:lnTo>
                  <a:pt x="8929" y="35719"/>
                </a:lnTo>
                <a:lnTo>
                  <a:pt x="8929" y="35719"/>
                </a:lnTo>
                <a:lnTo>
                  <a:pt x="17859" y="35719"/>
                </a:lnTo>
                <a:lnTo>
                  <a:pt x="17859" y="35719"/>
                </a:lnTo>
                <a:lnTo>
                  <a:pt x="26789" y="26789"/>
                </a:lnTo>
                <a:lnTo>
                  <a:pt x="35718" y="26789"/>
                </a:lnTo>
                <a:lnTo>
                  <a:pt x="44648" y="17860"/>
                </a:lnTo>
                <a:lnTo>
                  <a:pt x="53578" y="17860"/>
                </a:lnTo>
                <a:lnTo>
                  <a:pt x="62507" y="17860"/>
                </a:lnTo>
                <a:lnTo>
                  <a:pt x="80367" y="8930"/>
                </a:lnTo>
                <a:lnTo>
                  <a:pt x="89296" y="8930"/>
                </a:lnTo>
                <a:lnTo>
                  <a:pt x="98226" y="0"/>
                </a:lnTo>
                <a:lnTo>
                  <a:pt x="116085" y="0"/>
                </a:lnTo>
                <a:lnTo>
                  <a:pt x="125015" y="0"/>
                </a:lnTo>
                <a:lnTo>
                  <a:pt x="133945" y="0"/>
                </a:lnTo>
                <a:lnTo>
                  <a:pt x="142875" y="0"/>
                </a:lnTo>
                <a:lnTo>
                  <a:pt x="151804" y="0"/>
                </a:lnTo>
                <a:lnTo>
                  <a:pt x="169664" y="0"/>
                </a:lnTo>
                <a:lnTo>
                  <a:pt x="178593" y="0"/>
                </a:lnTo>
                <a:lnTo>
                  <a:pt x="187523" y="0"/>
                </a:lnTo>
                <a:lnTo>
                  <a:pt x="205382" y="8930"/>
                </a:lnTo>
                <a:lnTo>
                  <a:pt x="223242" y="8930"/>
                </a:lnTo>
                <a:lnTo>
                  <a:pt x="232171" y="8930"/>
                </a:lnTo>
                <a:lnTo>
                  <a:pt x="250031" y="17860"/>
                </a:lnTo>
                <a:lnTo>
                  <a:pt x="250031" y="17860"/>
                </a:lnTo>
                <a:lnTo>
                  <a:pt x="267890" y="26789"/>
                </a:lnTo>
                <a:lnTo>
                  <a:pt x="276820" y="35719"/>
                </a:lnTo>
                <a:lnTo>
                  <a:pt x="285750" y="35719"/>
                </a:lnTo>
                <a:lnTo>
                  <a:pt x="303609" y="44649"/>
                </a:lnTo>
                <a:lnTo>
                  <a:pt x="312539" y="53578"/>
                </a:lnTo>
                <a:lnTo>
                  <a:pt x="321468" y="62508"/>
                </a:lnTo>
                <a:lnTo>
                  <a:pt x="330398" y="71438"/>
                </a:lnTo>
                <a:lnTo>
                  <a:pt x="348257" y="80367"/>
                </a:lnTo>
                <a:lnTo>
                  <a:pt x="357187" y="89297"/>
                </a:lnTo>
                <a:lnTo>
                  <a:pt x="366117" y="98227"/>
                </a:lnTo>
                <a:lnTo>
                  <a:pt x="366117" y="107156"/>
                </a:lnTo>
                <a:lnTo>
                  <a:pt x="375046" y="116086"/>
                </a:lnTo>
                <a:lnTo>
                  <a:pt x="383976" y="125016"/>
                </a:lnTo>
                <a:lnTo>
                  <a:pt x="392906" y="133945"/>
                </a:lnTo>
                <a:lnTo>
                  <a:pt x="401835" y="151805"/>
                </a:lnTo>
                <a:lnTo>
                  <a:pt x="410765" y="160735"/>
                </a:lnTo>
                <a:lnTo>
                  <a:pt x="419695" y="169664"/>
                </a:lnTo>
                <a:lnTo>
                  <a:pt x="428625" y="178594"/>
                </a:lnTo>
                <a:lnTo>
                  <a:pt x="437554" y="196453"/>
                </a:lnTo>
                <a:lnTo>
                  <a:pt x="437554" y="205383"/>
                </a:lnTo>
                <a:lnTo>
                  <a:pt x="446484" y="223242"/>
                </a:lnTo>
                <a:lnTo>
                  <a:pt x="446484" y="232172"/>
                </a:lnTo>
                <a:lnTo>
                  <a:pt x="455414" y="250031"/>
                </a:lnTo>
                <a:lnTo>
                  <a:pt x="464343" y="258961"/>
                </a:lnTo>
                <a:lnTo>
                  <a:pt x="464343" y="276820"/>
                </a:lnTo>
                <a:lnTo>
                  <a:pt x="473273" y="285750"/>
                </a:lnTo>
                <a:lnTo>
                  <a:pt x="473273" y="294680"/>
                </a:lnTo>
                <a:lnTo>
                  <a:pt x="482203" y="312539"/>
                </a:lnTo>
                <a:lnTo>
                  <a:pt x="491132" y="330399"/>
                </a:lnTo>
                <a:lnTo>
                  <a:pt x="491132" y="339328"/>
                </a:lnTo>
                <a:lnTo>
                  <a:pt x="500062" y="357188"/>
                </a:lnTo>
                <a:lnTo>
                  <a:pt x="500062" y="366117"/>
                </a:lnTo>
                <a:lnTo>
                  <a:pt x="500062" y="383977"/>
                </a:lnTo>
                <a:lnTo>
                  <a:pt x="500062" y="401836"/>
                </a:lnTo>
                <a:lnTo>
                  <a:pt x="508992" y="410766"/>
                </a:lnTo>
                <a:lnTo>
                  <a:pt x="508992" y="428625"/>
                </a:lnTo>
                <a:lnTo>
                  <a:pt x="508992" y="446485"/>
                </a:lnTo>
                <a:lnTo>
                  <a:pt x="508992" y="464344"/>
                </a:lnTo>
                <a:lnTo>
                  <a:pt x="508992" y="473274"/>
                </a:lnTo>
                <a:lnTo>
                  <a:pt x="517921" y="491133"/>
                </a:lnTo>
                <a:lnTo>
                  <a:pt x="517921" y="508993"/>
                </a:lnTo>
                <a:lnTo>
                  <a:pt x="517921" y="526852"/>
                </a:lnTo>
                <a:lnTo>
                  <a:pt x="517921" y="544711"/>
                </a:lnTo>
                <a:lnTo>
                  <a:pt x="517921" y="562571"/>
                </a:lnTo>
                <a:lnTo>
                  <a:pt x="517921" y="580430"/>
                </a:lnTo>
                <a:lnTo>
                  <a:pt x="517921" y="607219"/>
                </a:lnTo>
                <a:lnTo>
                  <a:pt x="517921" y="616149"/>
                </a:lnTo>
                <a:lnTo>
                  <a:pt x="517921" y="642938"/>
                </a:lnTo>
                <a:lnTo>
                  <a:pt x="517921" y="660797"/>
                </a:lnTo>
                <a:lnTo>
                  <a:pt x="517921" y="678657"/>
                </a:lnTo>
                <a:lnTo>
                  <a:pt x="517921" y="696516"/>
                </a:lnTo>
                <a:lnTo>
                  <a:pt x="517921" y="714375"/>
                </a:lnTo>
                <a:lnTo>
                  <a:pt x="517921" y="741164"/>
                </a:lnTo>
                <a:lnTo>
                  <a:pt x="508992" y="759024"/>
                </a:lnTo>
                <a:lnTo>
                  <a:pt x="508992" y="776883"/>
                </a:lnTo>
                <a:lnTo>
                  <a:pt x="508992" y="803672"/>
                </a:lnTo>
                <a:lnTo>
                  <a:pt x="508992" y="821531"/>
                </a:lnTo>
                <a:lnTo>
                  <a:pt x="508992" y="839391"/>
                </a:lnTo>
                <a:lnTo>
                  <a:pt x="508992" y="866180"/>
                </a:lnTo>
                <a:lnTo>
                  <a:pt x="508992" y="884039"/>
                </a:lnTo>
                <a:lnTo>
                  <a:pt x="500062" y="910828"/>
                </a:lnTo>
                <a:lnTo>
                  <a:pt x="500062" y="928687"/>
                </a:lnTo>
                <a:lnTo>
                  <a:pt x="500062" y="955477"/>
                </a:lnTo>
                <a:lnTo>
                  <a:pt x="500062" y="973336"/>
                </a:lnTo>
                <a:lnTo>
                  <a:pt x="491132" y="1000125"/>
                </a:lnTo>
                <a:lnTo>
                  <a:pt x="491132" y="1017984"/>
                </a:lnTo>
                <a:lnTo>
                  <a:pt x="491132" y="1044773"/>
                </a:lnTo>
                <a:lnTo>
                  <a:pt x="491132" y="1062633"/>
                </a:lnTo>
                <a:lnTo>
                  <a:pt x="491132" y="1089422"/>
                </a:lnTo>
                <a:lnTo>
                  <a:pt x="482203" y="1107281"/>
                </a:lnTo>
                <a:lnTo>
                  <a:pt x="491132" y="1134070"/>
                </a:lnTo>
                <a:lnTo>
                  <a:pt x="482203" y="1160859"/>
                </a:lnTo>
                <a:lnTo>
                  <a:pt x="482203" y="1178719"/>
                </a:lnTo>
                <a:lnTo>
                  <a:pt x="482203" y="1205508"/>
                </a:lnTo>
                <a:lnTo>
                  <a:pt x="482203" y="1223367"/>
                </a:lnTo>
                <a:lnTo>
                  <a:pt x="473273" y="1250156"/>
                </a:lnTo>
                <a:lnTo>
                  <a:pt x="473273" y="1268016"/>
                </a:lnTo>
                <a:lnTo>
                  <a:pt x="473273" y="1294805"/>
                </a:lnTo>
                <a:lnTo>
                  <a:pt x="473273" y="1312664"/>
                </a:lnTo>
                <a:lnTo>
                  <a:pt x="473273" y="1339453"/>
                </a:lnTo>
                <a:lnTo>
                  <a:pt x="473273" y="1357312"/>
                </a:lnTo>
                <a:lnTo>
                  <a:pt x="473273" y="1384102"/>
                </a:lnTo>
                <a:lnTo>
                  <a:pt x="473273" y="1410891"/>
                </a:lnTo>
                <a:lnTo>
                  <a:pt x="473273" y="1428750"/>
                </a:lnTo>
                <a:lnTo>
                  <a:pt x="464343" y="1455539"/>
                </a:lnTo>
                <a:lnTo>
                  <a:pt x="464343" y="1473398"/>
                </a:lnTo>
                <a:lnTo>
                  <a:pt x="464343" y="1500187"/>
                </a:lnTo>
                <a:lnTo>
                  <a:pt x="464343" y="1526977"/>
                </a:lnTo>
                <a:lnTo>
                  <a:pt x="455414" y="1544836"/>
                </a:lnTo>
                <a:lnTo>
                  <a:pt x="455414" y="1571625"/>
                </a:lnTo>
                <a:lnTo>
                  <a:pt x="455414" y="1598414"/>
                </a:lnTo>
                <a:lnTo>
                  <a:pt x="455414" y="1625203"/>
                </a:lnTo>
                <a:lnTo>
                  <a:pt x="455414" y="1643062"/>
                </a:lnTo>
                <a:lnTo>
                  <a:pt x="455414" y="1669852"/>
                </a:lnTo>
                <a:lnTo>
                  <a:pt x="455414" y="1696641"/>
                </a:lnTo>
                <a:lnTo>
                  <a:pt x="455414" y="1723430"/>
                </a:lnTo>
                <a:lnTo>
                  <a:pt x="455414" y="1741289"/>
                </a:lnTo>
                <a:lnTo>
                  <a:pt x="455414" y="1768078"/>
                </a:lnTo>
                <a:lnTo>
                  <a:pt x="455414" y="1794867"/>
                </a:lnTo>
                <a:lnTo>
                  <a:pt x="455414" y="1812727"/>
                </a:lnTo>
                <a:lnTo>
                  <a:pt x="455414" y="1839516"/>
                </a:lnTo>
                <a:lnTo>
                  <a:pt x="446484" y="1866305"/>
                </a:lnTo>
                <a:lnTo>
                  <a:pt x="446484" y="1893094"/>
                </a:lnTo>
                <a:lnTo>
                  <a:pt x="446484" y="1910953"/>
                </a:lnTo>
                <a:lnTo>
                  <a:pt x="446484" y="1937742"/>
                </a:lnTo>
                <a:lnTo>
                  <a:pt x="446484" y="1964531"/>
                </a:lnTo>
                <a:lnTo>
                  <a:pt x="446484" y="1991320"/>
                </a:lnTo>
                <a:lnTo>
                  <a:pt x="446484" y="2009180"/>
                </a:lnTo>
                <a:lnTo>
                  <a:pt x="446484" y="2027039"/>
                </a:lnTo>
                <a:lnTo>
                  <a:pt x="446484" y="2053828"/>
                </a:lnTo>
                <a:lnTo>
                  <a:pt x="446484" y="2071687"/>
                </a:lnTo>
                <a:lnTo>
                  <a:pt x="446484" y="2098477"/>
                </a:lnTo>
                <a:lnTo>
                  <a:pt x="446484" y="2116336"/>
                </a:lnTo>
                <a:lnTo>
                  <a:pt x="446484" y="2134195"/>
                </a:lnTo>
                <a:lnTo>
                  <a:pt x="446484" y="2152055"/>
                </a:lnTo>
                <a:lnTo>
                  <a:pt x="446484" y="2169914"/>
                </a:lnTo>
                <a:lnTo>
                  <a:pt x="446484" y="2196703"/>
                </a:lnTo>
                <a:lnTo>
                  <a:pt x="437554" y="2214562"/>
                </a:lnTo>
                <a:lnTo>
                  <a:pt x="446484" y="2232422"/>
                </a:lnTo>
                <a:lnTo>
                  <a:pt x="446484" y="2250281"/>
                </a:lnTo>
                <a:lnTo>
                  <a:pt x="446484" y="2268141"/>
                </a:lnTo>
                <a:lnTo>
                  <a:pt x="446484" y="2286000"/>
                </a:lnTo>
                <a:lnTo>
                  <a:pt x="437554" y="2312789"/>
                </a:lnTo>
                <a:lnTo>
                  <a:pt x="437554" y="2321719"/>
                </a:lnTo>
                <a:lnTo>
                  <a:pt x="437554" y="2339578"/>
                </a:lnTo>
                <a:lnTo>
                  <a:pt x="437554" y="2357437"/>
                </a:lnTo>
                <a:lnTo>
                  <a:pt x="437554" y="2375297"/>
                </a:lnTo>
                <a:lnTo>
                  <a:pt x="437554" y="2393156"/>
                </a:lnTo>
                <a:lnTo>
                  <a:pt x="446484" y="2411016"/>
                </a:lnTo>
                <a:lnTo>
                  <a:pt x="446484" y="2428875"/>
                </a:lnTo>
                <a:lnTo>
                  <a:pt x="446484" y="2437805"/>
                </a:lnTo>
                <a:lnTo>
                  <a:pt x="437554" y="2455664"/>
                </a:lnTo>
                <a:lnTo>
                  <a:pt x="437554" y="2473523"/>
                </a:lnTo>
                <a:lnTo>
                  <a:pt x="437554" y="2482453"/>
                </a:lnTo>
                <a:lnTo>
                  <a:pt x="437554" y="2500312"/>
                </a:lnTo>
                <a:lnTo>
                  <a:pt x="437554" y="2509242"/>
                </a:lnTo>
                <a:lnTo>
                  <a:pt x="437554" y="2527102"/>
                </a:lnTo>
                <a:lnTo>
                  <a:pt x="446484" y="2536031"/>
                </a:lnTo>
                <a:lnTo>
                  <a:pt x="446484" y="2553891"/>
                </a:lnTo>
                <a:lnTo>
                  <a:pt x="446484" y="2562820"/>
                </a:lnTo>
                <a:lnTo>
                  <a:pt x="446484" y="2580680"/>
                </a:lnTo>
                <a:lnTo>
                  <a:pt x="437554" y="2589609"/>
                </a:lnTo>
                <a:lnTo>
                  <a:pt x="446484" y="2607469"/>
                </a:lnTo>
                <a:lnTo>
                  <a:pt x="446484" y="2616398"/>
                </a:lnTo>
                <a:lnTo>
                  <a:pt x="446484" y="2625328"/>
                </a:lnTo>
                <a:lnTo>
                  <a:pt x="446484" y="2643187"/>
                </a:lnTo>
                <a:lnTo>
                  <a:pt x="446484" y="2652117"/>
                </a:lnTo>
                <a:lnTo>
                  <a:pt x="446484" y="2661047"/>
                </a:lnTo>
                <a:lnTo>
                  <a:pt x="446484" y="2669977"/>
                </a:lnTo>
                <a:lnTo>
                  <a:pt x="446484" y="2687836"/>
                </a:lnTo>
                <a:lnTo>
                  <a:pt x="446484" y="2696766"/>
                </a:lnTo>
                <a:lnTo>
                  <a:pt x="455414" y="2705695"/>
                </a:lnTo>
                <a:lnTo>
                  <a:pt x="455414" y="2714625"/>
                </a:lnTo>
                <a:lnTo>
                  <a:pt x="455414" y="2732484"/>
                </a:lnTo>
                <a:lnTo>
                  <a:pt x="455414" y="2741414"/>
                </a:lnTo>
                <a:lnTo>
                  <a:pt x="455414" y="2750344"/>
                </a:lnTo>
                <a:lnTo>
                  <a:pt x="464343" y="2759273"/>
                </a:lnTo>
                <a:lnTo>
                  <a:pt x="464343" y="2768203"/>
                </a:lnTo>
                <a:lnTo>
                  <a:pt x="464343" y="2777133"/>
                </a:lnTo>
                <a:lnTo>
                  <a:pt x="464343" y="2786062"/>
                </a:lnTo>
                <a:lnTo>
                  <a:pt x="464343" y="2803922"/>
                </a:lnTo>
                <a:lnTo>
                  <a:pt x="464343" y="2812852"/>
                </a:lnTo>
                <a:lnTo>
                  <a:pt x="473273" y="2821781"/>
                </a:lnTo>
                <a:lnTo>
                  <a:pt x="473273" y="2830711"/>
                </a:lnTo>
                <a:lnTo>
                  <a:pt x="473273" y="2839641"/>
                </a:lnTo>
                <a:lnTo>
                  <a:pt x="473273" y="2848570"/>
                </a:lnTo>
                <a:lnTo>
                  <a:pt x="473273" y="2857500"/>
                </a:lnTo>
                <a:lnTo>
                  <a:pt x="482203" y="2866430"/>
                </a:lnTo>
                <a:lnTo>
                  <a:pt x="482203" y="2875360"/>
                </a:lnTo>
                <a:lnTo>
                  <a:pt x="482203" y="2884289"/>
                </a:lnTo>
                <a:lnTo>
                  <a:pt x="482203" y="2893219"/>
                </a:lnTo>
                <a:lnTo>
                  <a:pt x="482203" y="2902149"/>
                </a:lnTo>
                <a:lnTo>
                  <a:pt x="482203" y="2911079"/>
                </a:lnTo>
                <a:lnTo>
                  <a:pt x="491132" y="2928938"/>
                </a:lnTo>
                <a:lnTo>
                  <a:pt x="491132" y="2937868"/>
                </a:lnTo>
                <a:lnTo>
                  <a:pt x="491132" y="2946797"/>
                </a:lnTo>
                <a:lnTo>
                  <a:pt x="491132" y="2955727"/>
                </a:lnTo>
                <a:lnTo>
                  <a:pt x="491132" y="2964657"/>
                </a:lnTo>
                <a:lnTo>
                  <a:pt x="491132" y="2982516"/>
                </a:lnTo>
                <a:lnTo>
                  <a:pt x="491132" y="2991446"/>
                </a:lnTo>
                <a:lnTo>
                  <a:pt x="491132" y="3000375"/>
                </a:lnTo>
                <a:lnTo>
                  <a:pt x="491132" y="3009305"/>
                </a:lnTo>
                <a:lnTo>
                  <a:pt x="500062" y="3018235"/>
                </a:lnTo>
                <a:lnTo>
                  <a:pt x="500062" y="3027164"/>
                </a:lnTo>
                <a:lnTo>
                  <a:pt x="500062" y="3045024"/>
                </a:lnTo>
                <a:lnTo>
                  <a:pt x="500062" y="3053954"/>
                </a:lnTo>
                <a:lnTo>
                  <a:pt x="500062" y="3062883"/>
                </a:lnTo>
                <a:lnTo>
                  <a:pt x="500062" y="3071813"/>
                </a:lnTo>
                <a:lnTo>
                  <a:pt x="500062" y="3080743"/>
                </a:lnTo>
                <a:lnTo>
                  <a:pt x="491132" y="3098602"/>
                </a:lnTo>
                <a:lnTo>
                  <a:pt x="491132" y="3107532"/>
                </a:lnTo>
                <a:lnTo>
                  <a:pt x="491132" y="3116461"/>
                </a:lnTo>
                <a:lnTo>
                  <a:pt x="491132" y="3125391"/>
                </a:lnTo>
                <a:lnTo>
                  <a:pt x="482203" y="3134321"/>
                </a:lnTo>
                <a:lnTo>
                  <a:pt x="482203" y="3152180"/>
                </a:lnTo>
                <a:lnTo>
                  <a:pt x="482203" y="3161110"/>
                </a:lnTo>
                <a:lnTo>
                  <a:pt x="482203" y="3170039"/>
                </a:lnTo>
                <a:lnTo>
                  <a:pt x="473273" y="3187899"/>
                </a:lnTo>
                <a:lnTo>
                  <a:pt x="473273" y="3196829"/>
                </a:lnTo>
                <a:lnTo>
                  <a:pt x="464343" y="3205758"/>
                </a:lnTo>
                <a:lnTo>
                  <a:pt x="464343" y="3214688"/>
                </a:lnTo>
                <a:lnTo>
                  <a:pt x="455414" y="3223618"/>
                </a:lnTo>
                <a:lnTo>
                  <a:pt x="455414" y="3232547"/>
                </a:lnTo>
                <a:lnTo>
                  <a:pt x="446484" y="3241477"/>
                </a:lnTo>
                <a:lnTo>
                  <a:pt x="446484" y="3250407"/>
                </a:lnTo>
                <a:lnTo>
                  <a:pt x="437554" y="3250407"/>
                </a:lnTo>
                <a:lnTo>
                  <a:pt x="428625" y="3259336"/>
                </a:lnTo>
                <a:lnTo>
                  <a:pt x="419695" y="3268266"/>
                </a:lnTo>
                <a:lnTo>
                  <a:pt x="410765" y="3268266"/>
                </a:lnTo>
                <a:lnTo>
                  <a:pt x="401835" y="3277196"/>
                </a:lnTo>
                <a:lnTo>
                  <a:pt x="392906" y="3277196"/>
                </a:lnTo>
                <a:lnTo>
                  <a:pt x="383976" y="3286125"/>
                </a:lnTo>
                <a:lnTo>
                  <a:pt x="375046" y="3286125"/>
                </a:lnTo>
                <a:lnTo>
                  <a:pt x="366117" y="3286125"/>
                </a:lnTo>
                <a:lnTo>
                  <a:pt x="357187" y="3286125"/>
                </a:lnTo>
                <a:lnTo>
                  <a:pt x="348257" y="3286125"/>
                </a:lnTo>
                <a:lnTo>
                  <a:pt x="339328" y="3286125"/>
                </a:lnTo>
                <a:lnTo>
                  <a:pt x="330398" y="3286125"/>
                </a:lnTo>
                <a:lnTo>
                  <a:pt x="312539" y="3277196"/>
                </a:lnTo>
                <a:lnTo>
                  <a:pt x="303609" y="3277196"/>
                </a:lnTo>
                <a:lnTo>
                  <a:pt x="294679" y="3268266"/>
                </a:lnTo>
                <a:lnTo>
                  <a:pt x="285750" y="3268266"/>
                </a:lnTo>
                <a:lnTo>
                  <a:pt x="276820" y="3259336"/>
                </a:lnTo>
                <a:lnTo>
                  <a:pt x="276820" y="3259336"/>
                </a:lnTo>
                <a:lnTo>
                  <a:pt x="267890" y="3250407"/>
                </a:lnTo>
                <a:lnTo>
                  <a:pt x="258960" y="3250407"/>
                </a:lnTo>
                <a:lnTo>
                  <a:pt x="258960" y="3241477"/>
                </a:lnTo>
                <a:lnTo>
                  <a:pt x="250031" y="3232547"/>
                </a:lnTo>
                <a:lnTo>
                  <a:pt x="250031" y="3223618"/>
                </a:lnTo>
                <a:lnTo>
                  <a:pt x="241101" y="3223618"/>
                </a:lnTo>
                <a:lnTo>
                  <a:pt x="241101" y="3214688"/>
                </a:lnTo>
                <a:lnTo>
                  <a:pt x="241101" y="321468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3" name="Freeform 2"/>
          <p:cNvSpPr/>
          <p:nvPr/>
        </p:nvSpPr>
        <p:spPr bwMode="auto">
          <a:xfrm>
            <a:off x="8224241" y="2741414"/>
            <a:ext cx="196455" cy="160735"/>
          </a:xfrm>
          <a:custGeom>
            <a:avLst/>
            <a:gdLst/>
            <a:ahLst/>
            <a:cxnLst/>
            <a:rect l="0" t="0" r="0" b="0"/>
            <a:pathLst>
              <a:path w="196455" h="160735">
                <a:moveTo>
                  <a:pt x="8930" y="160734"/>
                </a:moveTo>
                <a:lnTo>
                  <a:pt x="8930" y="160734"/>
                </a:lnTo>
                <a:lnTo>
                  <a:pt x="8930" y="160734"/>
                </a:lnTo>
                <a:lnTo>
                  <a:pt x="8930" y="160734"/>
                </a:lnTo>
                <a:lnTo>
                  <a:pt x="0" y="160734"/>
                </a:lnTo>
                <a:lnTo>
                  <a:pt x="0" y="160734"/>
                </a:lnTo>
                <a:lnTo>
                  <a:pt x="8930" y="160734"/>
                </a:lnTo>
                <a:lnTo>
                  <a:pt x="8930" y="160734"/>
                </a:lnTo>
                <a:lnTo>
                  <a:pt x="8930" y="151804"/>
                </a:lnTo>
                <a:lnTo>
                  <a:pt x="17860" y="151804"/>
                </a:lnTo>
                <a:lnTo>
                  <a:pt x="26789" y="142875"/>
                </a:lnTo>
                <a:lnTo>
                  <a:pt x="35719" y="133945"/>
                </a:lnTo>
                <a:lnTo>
                  <a:pt x="44649" y="125015"/>
                </a:lnTo>
                <a:lnTo>
                  <a:pt x="53579" y="116086"/>
                </a:lnTo>
                <a:lnTo>
                  <a:pt x="71438" y="98226"/>
                </a:lnTo>
                <a:lnTo>
                  <a:pt x="89297" y="89297"/>
                </a:lnTo>
                <a:lnTo>
                  <a:pt x="98227" y="71437"/>
                </a:lnTo>
                <a:lnTo>
                  <a:pt x="125016" y="62507"/>
                </a:lnTo>
                <a:lnTo>
                  <a:pt x="133946" y="44649"/>
                </a:lnTo>
                <a:lnTo>
                  <a:pt x="151805" y="35719"/>
                </a:lnTo>
                <a:lnTo>
                  <a:pt x="169664" y="17859"/>
                </a:lnTo>
                <a:lnTo>
                  <a:pt x="178594" y="8930"/>
                </a:lnTo>
                <a:lnTo>
                  <a:pt x="187524" y="0"/>
                </a:lnTo>
                <a:lnTo>
                  <a:pt x="196454" y="0"/>
                </a:lnTo>
                <a:lnTo>
                  <a:pt x="196454"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4" name="Freeform 3"/>
          <p:cNvSpPr/>
          <p:nvPr/>
        </p:nvSpPr>
        <p:spPr bwMode="auto">
          <a:xfrm>
            <a:off x="8367116" y="2866429"/>
            <a:ext cx="17861" cy="232173"/>
          </a:xfrm>
          <a:custGeom>
            <a:avLst/>
            <a:gdLst/>
            <a:ahLst/>
            <a:cxnLst/>
            <a:rect l="0" t="0" r="0" b="0"/>
            <a:pathLst>
              <a:path w="17861" h="232173">
                <a:moveTo>
                  <a:pt x="0" y="0"/>
                </a:moveTo>
                <a:lnTo>
                  <a:pt x="0" y="8930"/>
                </a:lnTo>
                <a:lnTo>
                  <a:pt x="0" y="26789"/>
                </a:lnTo>
                <a:lnTo>
                  <a:pt x="0" y="35719"/>
                </a:lnTo>
                <a:lnTo>
                  <a:pt x="0" y="62508"/>
                </a:lnTo>
                <a:lnTo>
                  <a:pt x="8930" y="89297"/>
                </a:lnTo>
                <a:lnTo>
                  <a:pt x="8930" y="116086"/>
                </a:lnTo>
                <a:lnTo>
                  <a:pt x="8930" y="142875"/>
                </a:lnTo>
                <a:lnTo>
                  <a:pt x="8930" y="169664"/>
                </a:lnTo>
                <a:lnTo>
                  <a:pt x="8930" y="187524"/>
                </a:lnTo>
                <a:lnTo>
                  <a:pt x="17860" y="214313"/>
                </a:lnTo>
                <a:lnTo>
                  <a:pt x="17860" y="223242"/>
                </a:lnTo>
                <a:lnTo>
                  <a:pt x="17860" y="232172"/>
                </a:lnTo>
                <a:lnTo>
                  <a:pt x="17860" y="23217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5" name="Freeform 4"/>
          <p:cNvSpPr/>
          <p:nvPr/>
        </p:nvSpPr>
        <p:spPr bwMode="auto">
          <a:xfrm>
            <a:off x="8456413" y="2652117"/>
            <a:ext cx="151806" cy="348259"/>
          </a:xfrm>
          <a:custGeom>
            <a:avLst/>
            <a:gdLst/>
            <a:ahLst/>
            <a:cxnLst/>
            <a:rect l="0" t="0" r="0" b="0"/>
            <a:pathLst>
              <a:path w="151806" h="348259">
                <a:moveTo>
                  <a:pt x="0" y="187523"/>
                </a:moveTo>
                <a:lnTo>
                  <a:pt x="8930" y="187523"/>
                </a:lnTo>
                <a:lnTo>
                  <a:pt x="8930" y="205383"/>
                </a:lnTo>
                <a:lnTo>
                  <a:pt x="8930" y="205383"/>
                </a:lnTo>
                <a:lnTo>
                  <a:pt x="17860" y="223242"/>
                </a:lnTo>
                <a:lnTo>
                  <a:pt x="17860" y="241101"/>
                </a:lnTo>
                <a:lnTo>
                  <a:pt x="26789" y="258961"/>
                </a:lnTo>
                <a:lnTo>
                  <a:pt x="35719" y="276820"/>
                </a:lnTo>
                <a:lnTo>
                  <a:pt x="44649" y="303609"/>
                </a:lnTo>
                <a:lnTo>
                  <a:pt x="44649" y="321469"/>
                </a:lnTo>
                <a:lnTo>
                  <a:pt x="53578" y="330398"/>
                </a:lnTo>
                <a:lnTo>
                  <a:pt x="53578" y="339328"/>
                </a:lnTo>
                <a:lnTo>
                  <a:pt x="53578" y="348258"/>
                </a:lnTo>
                <a:lnTo>
                  <a:pt x="53578" y="348258"/>
                </a:lnTo>
                <a:lnTo>
                  <a:pt x="53578" y="348258"/>
                </a:lnTo>
                <a:lnTo>
                  <a:pt x="53578" y="348258"/>
                </a:lnTo>
                <a:lnTo>
                  <a:pt x="53578" y="348258"/>
                </a:lnTo>
                <a:lnTo>
                  <a:pt x="53578" y="330398"/>
                </a:lnTo>
                <a:lnTo>
                  <a:pt x="53578" y="321469"/>
                </a:lnTo>
                <a:lnTo>
                  <a:pt x="53578" y="303609"/>
                </a:lnTo>
                <a:lnTo>
                  <a:pt x="44649" y="276820"/>
                </a:lnTo>
                <a:lnTo>
                  <a:pt x="35719" y="250031"/>
                </a:lnTo>
                <a:lnTo>
                  <a:pt x="26789" y="223242"/>
                </a:lnTo>
                <a:lnTo>
                  <a:pt x="26789" y="196453"/>
                </a:lnTo>
                <a:lnTo>
                  <a:pt x="26789" y="169664"/>
                </a:lnTo>
                <a:lnTo>
                  <a:pt x="26789" y="142875"/>
                </a:lnTo>
                <a:lnTo>
                  <a:pt x="26789" y="116086"/>
                </a:lnTo>
                <a:lnTo>
                  <a:pt x="26789" y="89297"/>
                </a:lnTo>
                <a:lnTo>
                  <a:pt x="35719" y="71438"/>
                </a:lnTo>
                <a:lnTo>
                  <a:pt x="44649" y="53578"/>
                </a:lnTo>
                <a:lnTo>
                  <a:pt x="53578" y="35719"/>
                </a:lnTo>
                <a:lnTo>
                  <a:pt x="62508" y="17860"/>
                </a:lnTo>
                <a:lnTo>
                  <a:pt x="62508" y="8930"/>
                </a:lnTo>
                <a:lnTo>
                  <a:pt x="71438" y="8930"/>
                </a:lnTo>
                <a:lnTo>
                  <a:pt x="80367" y="0"/>
                </a:lnTo>
                <a:lnTo>
                  <a:pt x="89297" y="0"/>
                </a:lnTo>
                <a:lnTo>
                  <a:pt x="98227" y="8930"/>
                </a:lnTo>
                <a:lnTo>
                  <a:pt x="98227" y="17860"/>
                </a:lnTo>
                <a:lnTo>
                  <a:pt x="107157" y="26789"/>
                </a:lnTo>
                <a:lnTo>
                  <a:pt x="107157" y="35719"/>
                </a:lnTo>
                <a:lnTo>
                  <a:pt x="107157" y="53578"/>
                </a:lnTo>
                <a:lnTo>
                  <a:pt x="107157" y="71438"/>
                </a:lnTo>
                <a:lnTo>
                  <a:pt x="98227" y="89297"/>
                </a:lnTo>
                <a:lnTo>
                  <a:pt x="80367" y="107156"/>
                </a:lnTo>
                <a:lnTo>
                  <a:pt x="71438" y="125016"/>
                </a:lnTo>
                <a:lnTo>
                  <a:pt x="62508" y="142875"/>
                </a:lnTo>
                <a:lnTo>
                  <a:pt x="53578" y="160734"/>
                </a:lnTo>
                <a:lnTo>
                  <a:pt x="44649" y="169664"/>
                </a:lnTo>
                <a:lnTo>
                  <a:pt x="44649" y="178594"/>
                </a:lnTo>
                <a:lnTo>
                  <a:pt x="44649" y="187523"/>
                </a:lnTo>
                <a:lnTo>
                  <a:pt x="44649" y="196453"/>
                </a:lnTo>
                <a:lnTo>
                  <a:pt x="44649" y="196453"/>
                </a:lnTo>
                <a:lnTo>
                  <a:pt x="53578" y="205383"/>
                </a:lnTo>
                <a:lnTo>
                  <a:pt x="62508" y="214312"/>
                </a:lnTo>
                <a:lnTo>
                  <a:pt x="62508" y="214312"/>
                </a:lnTo>
                <a:lnTo>
                  <a:pt x="71438" y="214312"/>
                </a:lnTo>
                <a:lnTo>
                  <a:pt x="80367" y="223242"/>
                </a:lnTo>
                <a:lnTo>
                  <a:pt x="89297" y="232172"/>
                </a:lnTo>
                <a:lnTo>
                  <a:pt x="98227" y="232172"/>
                </a:lnTo>
                <a:lnTo>
                  <a:pt x="107157" y="241101"/>
                </a:lnTo>
                <a:lnTo>
                  <a:pt x="116086" y="241101"/>
                </a:lnTo>
                <a:lnTo>
                  <a:pt x="133946" y="241101"/>
                </a:lnTo>
                <a:lnTo>
                  <a:pt x="142875" y="241101"/>
                </a:lnTo>
                <a:lnTo>
                  <a:pt x="142875" y="241101"/>
                </a:lnTo>
                <a:lnTo>
                  <a:pt x="151805" y="241101"/>
                </a:lnTo>
                <a:lnTo>
                  <a:pt x="151805" y="241101"/>
                </a:lnTo>
                <a:lnTo>
                  <a:pt x="151805" y="24110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6" name="Freeform 5"/>
          <p:cNvSpPr/>
          <p:nvPr/>
        </p:nvSpPr>
        <p:spPr bwMode="auto">
          <a:xfrm>
            <a:off x="8590359" y="2580680"/>
            <a:ext cx="142876" cy="250032"/>
          </a:xfrm>
          <a:custGeom>
            <a:avLst/>
            <a:gdLst/>
            <a:ahLst/>
            <a:cxnLst/>
            <a:rect l="0" t="0" r="0" b="0"/>
            <a:pathLst>
              <a:path w="142876" h="250032">
                <a:moveTo>
                  <a:pt x="17859" y="98226"/>
                </a:moveTo>
                <a:lnTo>
                  <a:pt x="17859" y="107156"/>
                </a:lnTo>
                <a:lnTo>
                  <a:pt x="17859" y="116086"/>
                </a:lnTo>
                <a:lnTo>
                  <a:pt x="17859" y="125015"/>
                </a:lnTo>
                <a:lnTo>
                  <a:pt x="17859" y="142875"/>
                </a:lnTo>
                <a:lnTo>
                  <a:pt x="26789" y="169664"/>
                </a:lnTo>
                <a:lnTo>
                  <a:pt x="26789" y="187523"/>
                </a:lnTo>
                <a:lnTo>
                  <a:pt x="35718" y="205383"/>
                </a:lnTo>
                <a:lnTo>
                  <a:pt x="44648" y="223241"/>
                </a:lnTo>
                <a:lnTo>
                  <a:pt x="44648" y="232171"/>
                </a:lnTo>
                <a:lnTo>
                  <a:pt x="53578" y="241101"/>
                </a:lnTo>
                <a:lnTo>
                  <a:pt x="53578" y="241101"/>
                </a:lnTo>
                <a:lnTo>
                  <a:pt x="53578" y="250031"/>
                </a:lnTo>
                <a:lnTo>
                  <a:pt x="62507" y="250031"/>
                </a:lnTo>
                <a:lnTo>
                  <a:pt x="62507" y="250031"/>
                </a:lnTo>
                <a:lnTo>
                  <a:pt x="62507" y="250031"/>
                </a:lnTo>
                <a:lnTo>
                  <a:pt x="53578" y="241101"/>
                </a:lnTo>
                <a:lnTo>
                  <a:pt x="53578" y="232171"/>
                </a:lnTo>
                <a:lnTo>
                  <a:pt x="53578" y="214312"/>
                </a:lnTo>
                <a:lnTo>
                  <a:pt x="44648" y="187523"/>
                </a:lnTo>
                <a:lnTo>
                  <a:pt x="35718" y="169664"/>
                </a:lnTo>
                <a:lnTo>
                  <a:pt x="17859" y="142875"/>
                </a:lnTo>
                <a:lnTo>
                  <a:pt x="8929" y="116086"/>
                </a:lnTo>
                <a:lnTo>
                  <a:pt x="8929" y="98226"/>
                </a:lnTo>
                <a:lnTo>
                  <a:pt x="0" y="71437"/>
                </a:lnTo>
                <a:lnTo>
                  <a:pt x="0" y="53578"/>
                </a:lnTo>
                <a:lnTo>
                  <a:pt x="0" y="35718"/>
                </a:lnTo>
                <a:lnTo>
                  <a:pt x="8929" y="17859"/>
                </a:lnTo>
                <a:lnTo>
                  <a:pt x="17859" y="8929"/>
                </a:lnTo>
                <a:lnTo>
                  <a:pt x="26789" y="0"/>
                </a:lnTo>
                <a:lnTo>
                  <a:pt x="26789" y="0"/>
                </a:lnTo>
                <a:lnTo>
                  <a:pt x="35718" y="0"/>
                </a:lnTo>
                <a:lnTo>
                  <a:pt x="44648" y="0"/>
                </a:lnTo>
                <a:lnTo>
                  <a:pt x="53578" y="17859"/>
                </a:lnTo>
                <a:lnTo>
                  <a:pt x="62507" y="26789"/>
                </a:lnTo>
                <a:lnTo>
                  <a:pt x="71437" y="44648"/>
                </a:lnTo>
                <a:lnTo>
                  <a:pt x="80367" y="62508"/>
                </a:lnTo>
                <a:lnTo>
                  <a:pt x="89296" y="89297"/>
                </a:lnTo>
                <a:lnTo>
                  <a:pt x="98226" y="107156"/>
                </a:lnTo>
                <a:lnTo>
                  <a:pt x="107156" y="125015"/>
                </a:lnTo>
                <a:lnTo>
                  <a:pt x="116086" y="142875"/>
                </a:lnTo>
                <a:lnTo>
                  <a:pt x="125015" y="151804"/>
                </a:lnTo>
                <a:lnTo>
                  <a:pt x="125015" y="169664"/>
                </a:lnTo>
                <a:lnTo>
                  <a:pt x="125015" y="178593"/>
                </a:lnTo>
                <a:lnTo>
                  <a:pt x="133945" y="187523"/>
                </a:lnTo>
                <a:lnTo>
                  <a:pt x="133945" y="187523"/>
                </a:lnTo>
                <a:lnTo>
                  <a:pt x="142875" y="196453"/>
                </a:lnTo>
                <a:lnTo>
                  <a:pt x="142875" y="196453"/>
                </a:lnTo>
                <a:lnTo>
                  <a:pt x="142875" y="19645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7" name="Freeform 6"/>
          <p:cNvSpPr/>
          <p:nvPr/>
        </p:nvSpPr>
        <p:spPr bwMode="auto">
          <a:xfrm>
            <a:off x="8626077" y="2705695"/>
            <a:ext cx="26790" cy="44650"/>
          </a:xfrm>
          <a:custGeom>
            <a:avLst/>
            <a:gdLst/>
            <a:ahLst/>
            <a:cxnLst/>
            <a:rect l="0" t="0" r="0" b="0"/>
            <a:pathLst>
              <a:path w="26790" h="44650">
                <a:moveTo>
                  <a:pt x="0" y="44649"/>
                </a:moveTo>
                <a:lnTo>
                  <a:pt x="0" y="44649"/>
                </a:lnTo>
                <a:lnTo>
                  <a:pt x="0" y="35719"/>
                </a:lnTo>
                <a:lnTo>
                  <a:pt x="0" y="26789"/>
                </a:lnTo>
                <a:lnTo>
                  <a:pt x="8930" y="17860"/>
                </a:lnTo>
                <a:lnTo>
                  <a:pt x="17860" y="8930"/>
                </a:lnTo>
                <a:lnTo>
                  <a:pt x="26789" y="0"/>
                </a:lnTo>
                <a:lnTo>
                  <a:pt x="26789"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8" name="Freeform 7"/>
          <p:cNvSpPr/>
          <p:nvPr/>
        </p:nvSpPr>
        <p:spPr bwMode="auto">
          <a:xfrm>
            <a:off x="8742163" y="2598539"/>
            <a:ext cx="44650" cy="107157"/>
          </a:xfrm>
          <a:custGeom>
            <a:avLst/>
            <a:gdLst/>
            <a:ahLst/>
            <a:cxnLst/>
            <a:rect l="0" t="0" r="0" b="0"/>
            <a:pathLst>
              <a:path w="44650" h="107157">
                <a:moveTo>
                  <a:pt x="0" y="0"/>
                </a:moveTo>
                <a:lnTo>
                  <a:pt x="8930" y="8930"/>
                </a:lnTo>
                <a:lnTo>
                  <a:pt x="8930" y="26789"/>
                </a:lnTo>
                <a:lnTo>
                  <a:pt x="8930" y="26789"/>
                </a:lnTo>
                <a:lnTo>
                  <a:pt x="8930" y="44649"/>
                </a:lnTo>
                <a:lnTo>
                  <a:pt x="17860" y="62508"/>
                </a:lnTo>
                <a:lnTo>
                  <a:pt x="17860" y="71438"/>
                </a:lnTo>
                <a:lnTo>
                  <a:pt x="26789" y="80367"/>
                </a:lnTo>
                <a:lnTo>
                  <a:pt x="35719" y="98227"/>
                </a:lnTo>
                <a:lnTo>
                  <a:pt x="35719" y="98227"/>
                </a:lnTo>
                <a:lnTo>
                  <a:pt x="44649" y="107156"/>
                </a:lnTo>
                <a:lnTo>
                  <a:pt x="44649" y="107156"/>
                </a:lnTo>
                <a:lnTo>
                  <a:pt x="44649" y="107156"/>
                </a:lnTo>
                <a:lnTo>
                  <a:pt x="44649" y="107156"/>
                </a:lnTo>
                <a:lnTo>
                  <a:pt x="44649" y="10715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9" name="Freeform 8"/>
          <p:cNvSpPr/>
          <p:nvPr/>
        </p:nvSpPr>
        <p:spPr bwMode="auto">
          <a:xfrm>
            <a:off x="8697515" y="2509242"/>
            <a:ext cx="133946" cy="205384"/>
          </a:xfrm>
          <a:custGeom>
            <a:avLst/>
            <a:gdLst/>
            <a:ahLst/>
            <a:cxnLst/>
            <a:rect l="0" t="0" r="0" b="0"/>
            <a:pathLst>
              <a:path w="133946" h="205384">
                <a:moveTo>
                  <a:pt x="0" y="35719"/>
                </a:moveTo>
                <a:lnTo>
                  <a:pt x="0" y="26789"/>
                </a:lnTo>
                <a:lnTo>
                  <a:pt x="0" y="26789"/>
                </a:lnTo>
                <a:lnTo>
                  <a:pt x="0" y="26789"/>
                </a:lnTo>
                <a:lnTo>
                  <a:pt x="8930" y="17860"/>
                </a:lnTo>
                <a:lnTo>
                  <a:pt x="8930" y="17860"/>
                </a:lnTo>
                <a:lnTo>
                  <a:pt x="17859" y="8930"/>
                </a:lnTo>
                <a:lnTo>
                  <a:pt x="26789" y="8930"/>
                </a:lnTo>
                <a:lnTo>
                  <a:pt x="44648" y="0"/>
                </a:lnTo>
                <a:lnTo>
                  <a:pt x="62508" y="8930"/>
                </a:lnTo>
                <a:lnTo>
                  <a:pt x="71437" y="8930"/>
                </a:lnTo>
                <a:lnTo>
                  <a:pt x="89297" y="17860"/>
                </a:lnTo>
                <a:lnTo>
                  <a:pt x="98226" y="35719"/>
                </a:lnTo>
                <a:lnTo>
                  <a:pt x="107156" y="44649"/>
                </a:lnTo>
                <a:lnTo>
                  <a:pt x="125015" y="62508"/>
                </a:lnTo>
                <a:lnTo>
                  <a:pt x="125015" y="89297"/>
                </a:lnTo>
                <a:lnTo>
                  <a:pt x="133945" y="107156"/>
                </a:lnTo>
                <a:lnTo>
                  <a:pt x="133945" y="125016"/>
                </a:lnTo>
                <a:lnTo>
                  <a:pt x="125015" y="142875"/>
                </a:lnTo>
                <a:lnTo>
                  <a:pt x="125015" y="160735"/>
                </a:lnTo>
                <a:lnTo>
                  <a:pt x="116086" y="178594"/>
                </a:lnTo>
                <a:lnTo>
                  <a:pt x="116086" y="187524"/>
                </a:lnTo>
                <a:lnTo>
                  <a:pt x="107156" y="196453"/>
                </a:lnTo>
                <a:lnTo>
                  <a:pt x="107156" y="196453"/>
                </a:lnTo>
                <a:lnTo>
                  <a:pt x="98226" y="196453"/>
                </a:lnTo>
                <a:lnTo>
                  <a:pt x="98226" y="205383"/>
                </a:lnTo>
                <a:lnTo>
                  <a:pt x="89297" y="205383"/>
                </a:lnTo>
                <a:lnTo>
                  <a:pt x="89297" y="20538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0" name="Freeform 9"/>
          <p:cNvSpPr/>
          <p:nvPr/>
        </p:nvSpPr>
        <p:spPr bwMode="auto">
          <a:xfrm>
            <a:off x="8813601" y="2536031"/>
            <a:ext cx="26790" cy="116087"/>
          </a:xfrm>
          <a:custGeom>
            <a:avLst/>
            <a:gdLst/>
            <a:ahLst/>
            <a:cxnLst/>
            <a:rect l="0" t="0" r="0" b="0"/>
            <a:pathLst>
              <a:path w="26790" h="116087">
                <a:moveTo>
                  <a:pt x="0" y="0"/>
                </a:moveTo>
                <a:lnTo>
                  <a:pt x="0" y="8930"/>
                </a:lnTo>
                <a:lnTo>
                  <a:pt x="8929" y="26789"/>
                </a:lnTo>
                <a:lnTo>
                  <a:pt x="8929" y="26789"/>
                </a:lnTo>
                <a:lnTo>
                  <a:pt x="17859" y="53578"/>
                </a:lnTo>
                <a:lnTo>
                  <a:pt x="17859" y="71438"/>
                </a:lnTo>
                <a:lnTo>
                  <a:pt x="26789" y="89297"/>
                </a:lnTo>
                <a:lnTo>
                  <a:pt x="26789" y="107157"/>
                </a:lnTo>
                <a:lnTo>
                  <a:pt x="26789" y="116086"/>
                </a:lnTo>
                <a:lnTo>
                  <a:pt x="26789" y="116086"/>
                </a:lnTo>
                <a:lnTo>
                  <a:pt x="26789" y="116086"/>
                </a:lnTo>
                <a:lnTo>
                  <a:pt x="26789" y="116086"/>
                </a:lnTo>
                <a:lnTo>
                  <a:pt x="26789" y="11608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1" name="Freeform 10"/>
          <p:cNvSpPr/>
          <p:nvPr/>
        </p:nvSpPr>
        <p:spPr bwMode="auto">
          <a:xfrm>
            <a:off x="8822530" y="2375297"/>
            <a:ext cx="116087" cy="223243"/>
          </a:xfrm>
          <a:custGeom>
            <a:avLst/>
            <a:gdLst/>
            <a:ahLst/>
            <a:cxnLst/>
            <a:rect l="0" t="0" r="0" b="0"/>
            <a:pathLst>
              <a:path w="116087" h="223243">
                <a:moveTo>
                  <a:pt x="17860" y="142875"/>
                </a:moveTo>
                <a:lnTo>
                  <a:pt x="17860" y="151805"/>
                </a:lnTo>
                <a:lnTo>
                  <a:pt x="26790" y="169664"/>
                </a:lnTo>
                <a:lnTo>
                  <a:pt x="26790" y="169664"/>
                </a:lnTo>
                <a:lnTo>
                  <a:pt x="35719" y="187523"/>
                </a:lnTo>
                <a:lnTo>
                  <a:pt x="35719" y="196453"/>
                </a:lnTo>
                <a:lnTo>
                  <a:pt x="44649" y="205383"/>
                </a:lnTo>
                <a:lnTo>
                  <a:pt x="53579" y="214312"/>
                </a:lnTo>
                <a:lnTo>
                  <a:pt x="53579" y="214312"/>
                </a:lnTo>
                <a:lnTo>
                  <a:pt x="53579" y="223242"/>
                </a:lnTo>
                <a:lnTo>
                  <a:pt x="62508" y="223242"/>
                </a:lnTo>
                <a:lnTo>
                  <a:pt x="62508" y="223242"/>
                </a:lnTo>
                <a:lnTo>
                  <a:pt x="62508" y="214312"/>
                </a:lnTo>
                <a:lnTo>
                  <a:pt x="53579" y="205383"/>
                </a:lnTo>
                <a:lnTo>
                  <a:pt x="53579" y="196453"/>
                </a:lnTo>
                <a:lnTo>
                  <a:pt x="44649" y="187523"/>
                </a:lnTo>
                <a:lnTo>
                  <a:pt x="35719" y="169664"/>
                </a:lnTo>
                <a:lnTo>
                  <a:pt x="26790" y="151805"/>
                </a:lnTo>
                <a:lnTo>
                  <a:pt x="17860" y="133945"/>
                </a:lnTo>
                <a:lnTo>
                  <a:pt x="8930" y="116086"/>
                </a:lnTo>
                <a:lnTo>
                  <a:pt x="8930" y="98226"/>
                </a:lnTo>
                <a:lnTo>
                  <a:pt x="8930" y="89297"/>
                </a:lnTo>
                <a:lnTo>
                  <a:pt x="0" y="71437"/>
                </a:lnTo>
                <a:lnTo>
                  <a:pt x="0" y="62507"/>
                </a:lnTo>
                <a:lnTo>
                  <a:pt x="0" y="62507"/>
                </a:lnTo>
                <a:lnTo>
                  <a:pt x="0" y="53578"/>
                </a:lnTo>
                <a:lnTo>
                  <a:pt x="0" y="62507"/>
                </a:lnTo>
                <a:lnTo>
                  <a:pt x="8930" y="62507"/>
                </a:lnTo>
                <a:lnTo>
                  <a:pt x="17860" y="71437"/>
                </a:lnTo>
                <a:lnTo>
                  <a:pt x="26790" y="80367"/>
                </a:lnTo>
                <a:lnTo>
                  <a:pt x="35719" y="89297"/>
                </a:lnTo>
                <a:lnTo>
                  <a:pt x="44649" y="107156"/>
                </a:lnTo>
                <a:lnTo>
                  <a:pt x="62508" y="116086"/>
                </a:lnTo>
                <a:lnTo>
                  <a:pt x="71438" y="133945"/>
                </a:lnTo>
                <a:lnTo>
                  <a:pt x="89297" y="142875"/>
                </a:lnTo>
                <a:lnTo>
                  <a:pt x="98227" y="151805"/>
                </a:lnTo>
                <a:lnTo>
                  <a:pt x="98227" y="151805"/>
                </a:lnTo>
                <a:lnTo>
                  <a:pt x="107157" y="160734"/>
                </a:lnTo>
                <a:lnTo>
                  <a:pt x="116086" y="160734"/>
                </a:lnTo>
                <a:lnTo>
                  <a:pt x="116086" y="160734"/>
                </a:lnTo>
                <a:lnTo>
                  <a:pt x="116086" y="160734"/>
                </a:lnTo>
                <a:lnTo>
                  <a:pt x="116086" y="151805"/>
                </a:lnTo>
                <a:lnTo>
                  <a:pt x="116086" y="142875"/>
                </a:lnTo>
                <a:lnTo>
                  <a:pt x="116086" y="133945"/>
                </a:lnTo>
                <a:lnTo>
                  <a:pt x="116086" y="116086"/>
                </a:lnTo>
                <a:lnTo>
                  <a:pt x="107157" y="89297"/>
                </a:lnTo>
                <a:lnTo>
                  <a:pt x="98227" y="71437"/>
                </a:lnTo>
                <a:lnTo>
                  <a:pt x="80368" y="62507"/>
                </a:lnTo>
                <a:lnTo>
                  <a:pt x="80368" y="44648"/>
                </a:lnTo>
                <a:lnTo>
                  <a:pt x="71438" y="26789"/>
                </a:lnTo>
                <a:lnTo>
                  <a:pt x="62508" y="8929"/>
                </a:lnTo>
                <a:lnTo>
                  <a:pt x="53579" y="0"/>
                </a:lnTo>
                <a:lnTo>
                  <a:pt x="53579" y="0"/>
                </a:lnTo>
                <a:lnTo>
                  <a:pt x="53579"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 name="Freeform 11"/>
          <p:cNvSpPr/>
          <p:nvPr/>
        </p:nvSpPr>
        <p:spPr bwMode="auto">
          <a:xfrm>
            <a:off x="8911827" y="2241351"/>
            <a:ext cx="142876" cy="214314"/>
          </a:xfrm>
          <a:custGeom>
            <a:avLst/>
            <a:gdLst/>
            <a:ahLst/>
            <a:cxnLst/>
            <a:rect l="0" t="0" r="0" b="0"/>
            <a:pathLst>
              <a:path w="142876" h="214314">
                <a:moveTo>
                  <a:pt x="44649" y="8930"/>
                </a:moveTo>
                <a:lnTo>
                  <a:pt x="44649" y="8930"/>
                </a:lnTo>
                <a:lnTo>
                  <a:pt x="35719" y="0"/>
                </a:lnTo>
                <a:lnTo>
                  <a:pt x="35719" y="0"/>
                </a:lnTo>
                <a:lnTo>
                  <a:pt x="26789" y="8930"/>
                </a:lnTo>
                <a:lnTo>
                  <a:pt x="17860" y="17860"/>
                </a:lnTo>
                <a:lnTo>
                  <a:pt x="8930" y="35719"/>
                </a:lnTo>
                <a:lnTo>
                  <a:pt x="0" y="53578"/>
                </a:lnTo>
                <a:lnTo>
                  <a:pt x="0" y="80368"/>
                </a:lnTo>
                <a:lnTo>
                  <a:pt x="0" y="107157"/>
                </a:lnTo>
                <a:lnTo>
                  <a:pt x="0" y="133946"/>
                </a:lnTo>
                <a:lnTo>
                  <a:pt x="0" y="151805"/>
                </a:lnTo>
                <a:lnTo>
                  <a:pt x="8930" y="160735"/>
                </a:lnTo>
                <a:lnTo>
                  <a:pt x="8930" y="169664"/>
                </a:lnTo>
                <a:lnTo>
                  <a:pt x="17860" y="169664"/>
                </a:lnTo>
                <a:lnTo>
                  <a:pt x="26789" y="169664"/>
                </a:lnTo>
                <a:lnTo>
                  <a:pt x="35719" y="169664"/>
                </a:lnTo>
                <a:lnTo>
                  <a:pt x="44649" y="160735"/>
                </a:lnTo>
                <a:lnTo>
                  <a:pt x="53578" y="142875"/>
                </a:lnTo>
                <a:lnTo>
                  <a:pt x="62508" y="133946"/>
                </a:lnTo>
                <a:lnTo>
                  <a:pt x="71438" y="116086"/>
                </a:lnTo>
                <a:lnTo>
                  <a:pt x="71438" y="98227"/>
                </a:lnTo>
                <a:lnTo>
                  <a:pt x="80368" y="89297"/>
                </a:lnTo>
                <a:lnTo>
                  <a:pt x="80368" y="80368"/>
                </a:lnTo>
                <a:lnTo>
                  <a:pt x="80368" y="80368"/>
                </a:lnTo>
                <a:lnTo>
                  <a:pt x="80368" y="80368"/>
                </a:lnTo>
                <a:lnTo>
                  <a:pt x="80368" y="89297"/>
                </a:lnTo>
                <a:lnTo>
                  <a:pt x="80368" y="98227"/>
                </a:lnTo>
                <a:lnTo>
                  <a:pt x="89297" y="107157"/>
                </a:lnTo>
                <a:lnTo>
                  <a:pt x="89297" y="125016"/>
                </a:lnTo>
                <a:lnTo>
                  <a:pt x="98227" y="142875"/>
                </a:lnTo>
                <a:lnTo>
                  <a:pt x="107157" y="151805"/>
                </a:lnTo>
                <a:lnTo>
                  <a:pt x="116086" y="169664"/>
                </a:lnTo>
                <a:lnTo>
                  <a:pt x="125016" y="178594"/>
                </a:lnTo>
                <a:lnTo>
                  <a:pt x="125016" y="187524"/>
                </a:lnTo>
                <a:lnTo>
                  <a:pt x="133946" y="196453"/>
                </a:lnTo>
                <a:lnTo>
                  <a:pt x="133946" y="196453"/>
                </a:lnTo>
                <a:lnTo>
                  <a:pt x="142875" y="205383"/>
                </a:lnTo>
                <a:lnTo>
                  <a:pt x="142875" y="214313"/>
                </a:lnTo>
                <a:lnTo>
                  <a:pt x="142875" y="214313"/>
                </a:lnTo>
                <a:lnTo>
                  <a:pt x="142875" y="21431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Tree>
    <p:extLst>
      <p:ext uri="{BB962C8B-B14F-4D97-AF65-F5344CB8AC3E}">
        <p14:creationId xmlns:p14="http://schemas.microsoft.com/office/powerpoint/2010/main" val="3589833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51"/>
                                        </p:tgtEl>
                                        <p:attrNameLst>
                                          <p:attrName>style.visibility</p:attrName>
                                        </p:attrNameLst>
                                      </p:cBhvr>
                                      <p:to>
                                        <p:strVal val="visible"/>
                                      </p:to>
                                    </p:set>
                                    <p:animEffect transition="in" filter="wipe(left)">
                                      <p:cBhvr>
                                        <p:cTn id="7" dur="500"/>
                                        <p:tgtEl>
                                          <p:spTgt spid="11985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9853"/>
                                        </p:tgtEl>
                                        <p:attrNameLst>
                                          <p:attrName>style.visibility</p:attrName>
                                        </p:attrNameLst>
                                      </p:cBhvr>
                                      <p:to>
                                        <p:strVal val="visible"/>
                                      </p:to>
                                    </p:set>
                                    <p:animEffect transition="in" filter="wipe(left)">
                                      <p:cBhvr>
                                        <p:cTn id="10" dur="500"/>
                                        <p:tgtEl>
                                          <p:spTgt spid="11985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9854"/>
                                        </p:tgtEl>
                                        <p:attrNameLst>
                                          <p:attrName>style.visibility</p:attrName>
                                        </p:attrNameLst>
                                      </p:cBhvr>
                                      <p:to>
                                        <p:strVal val="visible"/>
                                      </p:to>
                                    </p:set>
                                    <p:animEffect transition="in" filter="wipe(left)">
                                      <p:cBhvr>
                                        <p:cTn id="13" dur="500"/>
                                        <p:tgtEl>
                                          <p:spTgt spid="1198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9816"/>
                                        </p:tgtEl>
                                        <p:attrNameLst>
                                          <p:attrName>style.visibility</p:attrName>
                                        </p:attrNameLst>
                                      </p:cBhvr>
                                      <p:to>
                                        <p:strVal val="visible"/>
                                      </p:to>
                                    </p:set>
                                    <p:anim calcmode="lin" valueType="num">
                                      <p:cBhvr>
                                        <p:cTn id="18" dur="500" fill="hold"/>
                                        <p:tgtEl>
                                          <p:spTgt spid="119816"/>
                                        </p:tgtEl>
                                        <p:attrNameLst>
                                          <p:attrName>ppt_w</p:attrName>
                                        </p:attrNameLst>
                                      </p:cBhvr>
                                      <p:tavLst>
                                        <p:tav tm="0">
                                          <p:val>
                                            <p:fltVal val="0"/>
                                          </p:val>
                                        </p:tav>
                                        <p:tav tm="100000">
                                          <p:val>
                                            <p:strVal val="#ppt_w"/>
                                          </p:val>
                                        </p:tav>
                                      </p:tavLst>
                                    </p:anim>
                                    <p:anim calcmode="lin" valueType="num">
                                      <p:cBhvr>
                                        <p:cTn id="19" dur="500" fill="hold"/>
                                        <p:tgtEl>
                                          <p:spTgt spid="119816"/>
                                        </p:tgtEl>
                                        <p:attrNameLst>
                                          <p:attrName>ppt_h</p:attrName>
                                        </p:attrNameLst>
                                      </p:cBhvr>
                                      <p:tavLst>
                                        <p:tav tm="0">
                                          <p:val>
                                            <p:fltVal val="0"/>
                                          </p:val>
                                        </p:tav>
                                        <p:tav tm="100000">
                                          <p:val>
                                            <p:strVal val="#ppt_h"/>
                                          </p:val>
                                        </p:tav>
                                      </p:tavLst>
                                    </p:anim>
                                    <p:animEffect transition="in" filter="fade">
                                      <p:cBhvr>
                                        <p:cTn id="20" dur="500"/>
                                        <p:tgtEl>
                                          <p:spTgt spid="119816"/>
                                        </p:tgtEl>
                                      </p:cBhvr>
                                    </p:animEffect>
                                  </p:childTnLst>
                                </p:cTn>
                              </p:par>
                              <p:par>
                                <p:cTn id="21" presetID="53" presetClass="entr" presetSubtype="0" fill="hold" grpId="0" nodeType="withEffect" nodePh="1">
                                  <p:stCondLst>
                                    <p:cond delay="0"/>
                                  </p:stCondLst>
                                  <p:endCondLst>
                                    <p:cond evt="begin" delay="0">
                                      <p:tn val="21"/>
                                    </p:cond>
                                  </p:endCondLst>
                                  <p:childTnLst>
                                    <p:set>
                                      <p:cBhvr>
                                        <p:cTn id="22" dur="1" fill="hold">
                                          <p:stCondLst>
                                            <p:cond delay="0"/>
                                          </p:stCondLst>
                                        </p:cTn>
                                        <p:tgtEl>
                                          <p:spTgt spid="119817"/>
                                        </p:tgtEl>
                                        <p:attrNameLst>
                                          <p:attrName>style.visibility</p:attrName>
                                        </p:attrNameLst>
                                      </p:cBhvr>
                                      <p:to>
                                        <p:strVal val="visible"/>
                                      </p:to>
                                    </p:set>
                                    <p:anim calcmode="lin" valueType="num">
                                      <p:cBhvr>
                                        <p:cTn id="23" dur="500" fill="hold"/>
                                        <p:tgtEl>
                                          <p:spTgt spid="119817"/>
                                        </p:tgtEl>
                                        <p:attrNameLst>
                                          <p:attrName>ppt_w</p:attrName>
                                        </p:attrNameLst>
                                      </p:cBhvr>
                                      <p:tavLst>
                                        <p:tav tm="0">
                                          <p:val>
                                            <p:fltVal val="0"/>
                                          </p:val>
                                        </p:tav>
                                        <p:tav tm="100000">
                                          <p:val>
                                            <p:strVal val="#ppt_w"/>
                                          </p:val>
                                        </p:tav>
                                      </p:tavLst>
                                    </p:anim>
                                    <p:anim calcmode="lin" valueType="num">
                                      <p:cBhvr>
                                        <p:cTn id="24" dur="500" fill="hold"/>
                                        <p:tgtEl>
                                          <p:spTgt spid="119817"/>
                                        </p:tgtEl>
                                        <p:attrNameLst>
                                          <p:attrName>ppt_h</p:attrName>
                                        </p:attrNameLst>
                                      </p:cBhvr>
                                      <p:tavLst>
                                        <p:tav tm="0">
                                          <p:val>
                                            <p:fltVal val="0"/>
                                          </p:val>
                                        </p:tav>
                                        <p:tav tm="100000">
                                          <p:val>
                                            <p:strVal val="#ppt_h"/>
                                          </p:val>
                                        </p:tav>
                                      </p:tavLst>
                                    </p:anim>
                                    <p:animEffect transition="in" filter="fade">
                                      <p:cBhvr>
                                        <p:cTn id="25" dur="500"/>
                                        <p:tgtEl>
                                          <p:spTgt spid="119817"/>
                                        </p:tgtEl>
                                      </p:cBhvr>
                                    </p:animEffect>
                                  </p:childTnLst>
                                </p:cTn>
                              </p:par>
                              <p:par>
                                <p:cTn id="26" presetID="53" presetClass="entr" presetSubtype="0" fill="hold" grpId="0" nodeType="withEffect" nodePh="1">
                                  <p:stCondLst>
                                    <p:cond delay="0"/>
                                  </p:stCondLst>
                                  <p:endCondLst>
                                    <p:cond evt="begin" delay="0">
                                      <p:tn val="26"/>
                                    </p:cond>
                                  </p:endCondLst>
                                  <p:childTnLst>
                                    <p:set>
                                      <p:cBhvr>
                                        <p:cTn id="27" dur="1" fill="hold">
                                          <p:stCondLst>
                                            <p:cond delay="0"/>
                                          </p:stCondLst>
                                        </p:cTn>
                                        <p:tgtEl>
                                          <p:spTgt spid="119818"/>
                                        </p:tgtEl>
                                        <p:attrNameLst>
                                          <p:attrName>style.visibility</p:attrName>
                                        </p:attrNameLst>
                                      </p:cBhvr>
                                      <p:to>
                                        <p:strVal val="visible"/>
                                      </p:to>
                                    </p:set>
                                    <p:anim calcmode="lin" valueType="num">
                                      <p:cBhvr>
                                        <p:cTn id="28" dur="500" fill="hold"/>
                                        <p:tgtEl>
                                          <p:spTgt spid="119818"/>
                                        </p:tgtEl>
                                        <p:attrNameLst>
                                          <p:attrName>ppt_w</p:attrName>
                                        </p:attrNameLst>
                                      </p:cBhvr>
                                      <p:tavLst>
                                        <p:tav tm="0">
                                          <p:val>
                                            <p:fltVal val="0"/>
                                          </p:val>
                                        </p:tav>
                                        <p:tav tm="100000">
                                          <p:val>
                                            <p:strVal val="#ppt_w"/>
                                          </p:val>
                                        </p:tav>
                                      </p:tavLst>
                                    </p:anim>
                                    <p:anim calcmode="lin" valueType="num">
                                      <p:cBhvr>
                                        <p:cTn id="29" dur="500" fill="hold"/>
                                        <p:tgtEl>
                                          <p:spTgt spid="119818"/>
                                        </p:tgtEl>
                                        <p:attrNameLst>
                                          <p:attrName>ppt_h</p:attrName>
                                        </p:attrNameLst>
                                      </p:cBhvr>
                                      <p:tavLst>
                                        <p:tav tm="0">
                                          <p:val>
                                            <p:fltVal val="0"/>
                                          </p:val>
                                        </p:tav>
                                        <p:tav tm="100000">
                                          <p:val>
                                            <p:strVal val="#ppt_h"/>
                                          </p:val>
                                        </p:tav>
                                      </p:tavLst>
                                    </p:anim>
                                    <p:animEffect transition="in" filter="fade">
                                      <p:cBhvr>
                                        <p:cTn id="30" dur="500"/>
                                        <p:tgtEl>
                                          <p:spTgt spid="119818"/>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19819"/>
                                        </p:tgtEl>
                                        <p:attrNameLst>
                                          <p:attrName>style.visibility</p:attrName>
                                        </p:attrNameLst>
                                      </p:cBhvr>
                                      <p:to>
                                        <p:strVal val="visible"/>
                                      </p:to>
                                    </p:set>
                                    <p:anim calcmode="lin" valueType="num">
                                      <p:cBhvr>
                                        <p:cTn id="33" dur="500" fill="hold"/>
                                        <p:tgtEl>
                                          <p:spTgt spid="119819"/>
                                        </p:tgtEl>
                                        <p:attrNameLst>
                                          <p:attrName>ppt_w</p:attrName>
                                        </p:attrNameLst>
                                      </p:cBhvr>
                                      <p:tavLst>
                                        <p:tav tm="0">
                                          <p:val>
                                            <p:fltVal val="0"/>
                                          </p:val>
                                        </p:tav>
                                        <p:tav tm="100000">
                                          <p:val>
                                            <p:strVal val="#ppt_w"/>
                                          </p:val>
                                        </p:tav>
                                      </p:tavLst>
                                    </p:anim>
                                    <p:anim calcmode="lin" valueType="num">
                                      <p:cBhvr>
                                        <p:cTn id="34" dur="500" fill="hold"/>
                                        <p:tgtEl>
                                          <p:spTgt spid="119819"/>
                                        </p:tgtEl>
                                        <p:attrNameLst>
                                          <p:attrName>ppt_h</p:attrName>
                                        </p:attrNameLst>
                                      </p:cBhvr>
                                      <p:tavLst>
                                        <p:tav tm="0">
                                          <p:val>
                                            <p:fltVal val="0"/>
                                          </p:val>
                                        </p:tav>
                                        <p:tav tm="100000">
                                          <p:val>
                                            <p:strVal val="#ppt_h"/>
                                          </p:val>
                                        </p:tav>
                                      </p:tavLst>
                                    </p:anim>
                                    <p:animEffect transition="in" filter="fade">
                                      <p:cBhvr>
                                        <p:cTn id="35" dur="500"/>
                                        <p:tgtEl>
                                          <p:spTgt spid="1198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9840"/>
                                        </p:tgtEl>
                                        <p:attrNameLst>
                                          <p:attrName>style.visibility</p:attrName>
                                        </p:attrNameLst>
                                      </p:cBhvr>
                                      <p:to>
                                        <p:strVal val="visible"/>
                                      </p:to>
                                    </p:set>
                                    <p:animEffect transition="in" filter="wipe(left)">
                                      <p:cBhvr>
                                        <p:cTn id="40" dur="500"/>
                                        <p:tgtEl>
                                          <p:spTgt spid="119840"/>
                                        </p:tgtEl>
                                      </p:cBhvr>
                                    </p:animEffect>
                                  </p:child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9838"/>
                                        </p:tgtEl>
                                        <p:attrNameLst>
                                          <p:attrName>style.visibility</p:attrName>
                                        </p:attrNameLst>
                                      </p:cBhvr>
                                      <p:to>
                                        <p:strVal val="visible"/>
                                      </p:to>
                                    </p:set>
                                    <p:animEffect transition="in" filter="wipe(left)">
                                      <p:cBhvr>
                                        <p:cTn id="44" dur="500"/>
                                        <p:tgtEl>
                                          <p:spTgt spid="119838"/>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19813"/>
                                        </p:tgtEl>
                                        <p:attrNameLst>
                                          <p:attrName>style.visibility</p:attrName>
                                        </p:attrNameLst>
                                      </p:cBhvr>
                                      <p:to>
                                        <p:strVal val="visible"/>
                                      </p:to>
                                    </p:set>
                                    <p:anim calcmode="lin" valueType="num">
                                      <p:cBhvr>
                                        <p:cTn id="47" dur="500" fill="hold"/>
                                        <p:tgtEl>
                                          <p:spTgt spid="119813"/>
                                        </p:tgtEl>
                                        <p:attrNameLst>
                                          <p:attrName>ppt_w</p:attrName>
                                        </p:attrNameLst>
                                      </p:cBhvr>
                                      <p:tavLst>
                                        <p:tav tm="0">
                                          <p:val>
                                            <p:fltVal val="0"/>
                                          </p:val>
                                        </p:tav>
                                        <p:tav tm="100000">
                                          <p:val>
                                            <p:strVal val="#ppt_w"/>
                                          </p:val>
                                        </p:tav>
                                      </p:tavLst>
                                    </p:anim>
                                    <p:anim calcmode="lin" valueType="num">
                                      <p:cBhvr>
                                        <p:cTn id="48" dur="500" fill="hold"/>
                                        <p:tgtEl>
                                          <p:spTgt spid="119813"/>
                                        </p:tgtEl>
                                        <p:attrNameLst>
                                          <p:attrName>ppt_h</p:attrName>
                                        </p:attrNameLst>
                                      </p:cBhvr>
                                      <p:tavLst>
                                        <p:tav tm="0">
                                          <p:val>
                                            <p:fltVal val="0"/>
                                          </p:val>
                                        </p:tav>
                                        <p:tav tm="100000">
                                          <p:val>
                                            <p:strVal val="#ppt_h"/>
                                          </p:val>
                                        </p:tav>
                                      </p:tavLst>
                                    </p:anim>
                                    <p:animEffect transition="in" filter="fade">
                                      <p:cBhvr>
                                        <p:cTn id="49" dur="500"/>
                                        <p:tgtEl>
                                          <p:spTgt spid="119813"/>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19814"/>
                                        </p:tgtEl>
                                        <p:attrNameLst>
                                          <p:attrName>style.visibility</p:attrName>
                                        </p:attrNameLst>
                                      </p:cBhvr>
                                      <p:to>
                                        <p:strVal val="visible"/>
                                      </p:to>
                                    </p:set>
                                    <p:anim calcmode="lin" valueType="num">
                                      <p:cBhvr>
                                        <p:cTn id="52" dur="500" fill="hold"/>
                                        <p:tgtEl>
                                          <p:spTgt spid="119814"/>
                                        </p:tgtEl>
                                        <p:attrNameLst>
                                          <p:attrName>ppt_w</p:attrName>
                                        </p:attrNameLst>
                                      </p:cBhvr>
                                      <p:tavLst>
                                        <p:tav tm="0">
                                          <p:val>
                                            <p:fltVal val="0"/>
                                          </p:val>
                                        </p:tav>
                                        <p:tav tm="100000">
                                          <p:val>
                                            <p:strVal val="#ppt_w"/>
                                          </p:val>
                                        </p:tav>
                                      </p:tavLst>
                                    </p:anim>
                                    <p:anim calcmode="lin" valueType="num">
                                      <p:cBhvr>
                                        <p:cTn id="53" dur="500" fill="hold"/>
                                        <p:tgtEl>
                                          <p:spTgt spid="119814"/>
                                        </p:tgtEl>
                                        <p:attrNameLst>
                                          <p:attrName>ppt_h</p:attrName>
                                        </p:attrNameLst>
                                      </p:cBhvr>
                                      <p:tavLst>
                                        <p:tav tm="0">
                                          <p:val>
                                            <p:fltVal val="0"/>
                                          </p:val>
                                        </p:tav>
                                        <p:tav tm="100000">
                                          <p:val>
                                            <p:strVal val="#ppt_h"/>
                                          </p:val>
                                        </p:tav>
                                      </p:tavLst>
                                    </p:anim>
                                    <p:animEffect transition="in" filter="fade">
                                      <p:cBhvr>
                                        <p:cTn id="54" dur="500"/>
                                        <p:tgtEl>
                                          <p:spTgt spid="1198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9839"/>
                                        </p:tgtEl>
                                        <p:attrNameLst>
                                          <p:attrName>style.visibility</p:attrName>
                                        </p:attrNameLst>
                                      </p:cBhvr>
                                      <p:to>
                                        <p:strVal val="visible"/>
                                      </p:to>
                                    </p:set>
                                    <p:animEffect transition="in" filter="wipe(left)">
                                      <p:cBhvr>
                                        <p:cTn id="59" dur="500"/>
                                        <p:tgtEl>
                                          <p:spTgt spid="11983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19830"/>
                                        </p:tgtEl>
                                        <p:attrNameLst>
                                          <p:attrName>style.visibility</p:attrName>
                                        </p:attrNameLst>
                                      </p:cBhvr>
                                      <p:to>
                                        <p:strVal val="visible"/>
                                      </p:to>
                                    </p:set>
                                    <p:anim calcmode="lin" valueType="num">
                                      <p:cBhvr>
                                        <p:cTn id="64" dur="500" fill="hold"/>
                                        <p:tgtEl>
                                          <p:spTgt spid="119830"/>
                                        </p:tgtEl>
                                        <p:attrNameLst>
                                          <p:attrName>ppt_w</p:attrName>
                                        </p:attrNameLst>
                                      </p:cBhvr>
                                      <p:tavLst>
                                        <p:tav tm="0">
                                          <p:val>
                                            <p:fltVal val="0"/>
                                          </p:val>
                                        </p:tav>
                                        <p:tav tm="100000">
                                          <p:val>
                                            <p:strVal val="#ppt_w"/>
                                          </p:val>
                                        </p:tav>
                                      </p:tavLst>
                                    </p:anim>
                                    <p:anim calcmode="lin" valueType="num">
                                      <p:cBhvr>
                                        <p:cTn id="65" dur="500" fill="hold"/>
                                        <p:tgtEl>
                                          <p:spTgt spid="119830"/>
                                        </p:tgtEl>
                                        <p:attrNameLst>
                                          <p:attrName>ppt_h</p:attrName>
                                        </p:attrNameLst>
                                      </p:cBhvr>
                                      <p:tavLst>
                                        <p:tav tm="0">
                                          <p:val>
                                            <p:fltVal val="0"/>
                                          </p:val>
                                        </p:tav>
                                        <p:tav tm="100000">
                                          <p:val>
                                            <p:strVal val="#ppt_h"/>
                                          </p:val>
                                        </p:tav>
                                      </p:tavLst>
                                    </p:anim>
                                    <p:animEffect transition="in" filter="fade">
                                      <p:cBhvr>
                                        <p:cTn id="66" dur="500"/>
                                        <p:tgtEl>
                                          <p:spTgt spid="119830"/>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119831"/>
                                        </p:tgtEl>
                                        <p:attrNameLst>
                                          <p:attrName>style.visibility</p:attrName>
                                        </p:attrNameLst>
                                      </p:cBhvr>
                                      <p:to>
                                        <p:strVal val="visible"/>
                                      </p:to>
                                    </p:set>
                                    <p:anim calcmode="lin" valueType="num">
                                      <p:cBhvr>
                                        <p:cTn id="69" dur="500" fill="hold"/>
                                        <p:tgtEl>
                                          <p:spTgt spid="119831"/>
                                        </p:tgtEl>
                                        <p:attrNameLst>
                                          <p:attrName>ppt_w</p:attrName>
                                        </p:attrNameLst>
                                      </p:cBhvr>
                                      <p:tavLst>
                                        <p:tav tm="0">
                                          <p:val>
                                            <p:fltVal val="0"/>
                                          </p:val>
                                        </p:tav>
                                        <p:tav tm="100000">
                                          <p:val>
                                            <p:strVal val="#ppt_w"/>
                                          </p:val>
                                        </p:tav>
                                      </p:tavLst>
                                    </p:anim>
                                    <p:anim calcmode="lin" valueType="num">
                                      <p:cBhvr>
                                        <p:cTn id="70" dur="500" fill="hold"/>
                                        <p:tgtEl>
                                          <p:spTgt spid="119831"/>
                                        </p:tgtEl>
                                        <p:attrNameLst>
                                          <p:attrName>ppt_h</p:attrName>
                                        </p:attrNameLst>
                                      </p:cBhvr>
                                      <p:tavLst>
                                        <p:tav tm="0">
                                          <p:val>
                                            <p:fltVal val="0"/>
                                          </p:val>
                                        </p:tav>
                                        <p:tav tm="100000">
                                          <p:val>
                                            <p:strVal val="#ppt_h"/>
                                          </p:val>
                                        </p:tav>
                                      </p:tavLst>
                                    </p:anim>
                                    <p:animEffect transition="in" filter="fade">
                                      <p:cBhvr>
                                        <p:cTn id="71" dur="500"/>
                                        <p:tgtEl>
                                          <p:spTgt spid="119831"/>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9842"/>
                                        </p:tgtEl>
                                        <p:attrNameLst>
                                          <p:attrName>style.visibility</p:attrName>
                                        </p:attrNameLst>
                                      </p:cBhvr>
                                      <p:to>
                                        <p:strVal val="visible"/>
                                      </p:to>
                                    </p:set>
                                    <p:animEffect transition="in" filter="wipe(left)">
                                      <p:cBhvr>
                                        <p:cTn id="76" dur="500"/>
                                        <p:tgtEl>
                                          <p:spTgt spid="119842"/>
                                        </p:tgtEl>
                                      </p:cBhvr>
                                    </p:animEffect>
                                  </p:childTnLst>
                                </p:cTn>
                              </p:par>
                            </p:childTnLst>
                          </p:cTn>
                        </p:par>
                        <p:par>
                          <p:cTn id="77" fill="hold" nodeType="afterGroup">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19844"/>
                                        </p:tgtEl>
                                        <p:attrNameLst>
                                          <p:attrName>style.visibility</p:attrName>
                                        </p:attrNameLst>
                                      </p:cBhvr>
                                      <p:to>
                                        <p:strVal val="visible"/>
                                      </p:to>
                                    </p:set>
                                    <p:animEffect transition="in" filter="wipe(left)">
                                      <p:cBhvr>
                                        <p:cTn id="80" dur="500"/>
                                        <p:tgtEl>
                                          <p:spTgt spid="11984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119824"/>
                                        </p:tgtEl>
                                        <p:attrNameLst>
                                          <p:attrName>style.visibility</p:attrName>
                                        </p:attrNameLst>
                                      </p:cBhvr>
                                      <p:to>
                                        <p:strVal val="visible"/>
                                      </p:to>
                                    </p:set>
                                    <p:anim calcmode="lin" valueType="num">
                                      <p:cBhvr>
                                        <p:cTn id="85" dur="500" fill="hold"/>
                                        <p:tgtEl>
                                          <p:spTgt spid="119824"/>
                                        </p:tgtEl>
                                        <p:attrNameLst>
                                          <p:attrName>ppt_w</p:attrName>
                                        </p:attrNameLst>
                                      </p:cBhvr>
                                      <p:tavLst>
                                        <p:tav tm="0">
                                          <p:val>
                                            <p:fltVal val="0"/>
                                          </p:val>
                                        </p:tav>
                                        <p:tav tm="100000">
                                          <p:val>
                                            <p:strVal val="#ppt_w"/>
                                          </p:val>
                                        </p:tav>
                                      </p:tavLst>
                                    </p:anim>
                                    <p:anim calcmode="lin" valueType="num">
                                      <p:cBhvr>
                                        <p:cTn id="86" dur="500" fill="hold"/>
                                        <p:tgtEl>
                                          <p:spTgt spid="119824"/>
                                        </p:tgtEl>
                                        <p:attrNameLst>
                                          <p:attrName>ppt_h</p:attrName>
                                        </p:attrNameLst>
                                      </p:cBhvr>
                                      <p:tavLst>
                                        <p:tav tm="0">
                                          <p:val>
                                            <p:fltVal val="0"/>
                                          </p:val>
                                        </p:tav>
                                        <p:tav tm="100000">
                                          <p:val>
                                            <p:strVal val="#ppt_h"/>
                                          </p:val>
                                        </p:tav>
                                      </p:tavLst>
                                    </p:anim>
                                    <p:animEffect transition="in" filter="fade">
                                      <p:cBhvr>
                                        <p:cTn id="87" dur="500"/>
                                        <p:tgtEl>
                                          <p:spTgt spid="119824"/>
                                        </p:tgtEl>
                                      </p:cBhvr>
                                    </p:animEffect>
                                  </p:childTnLst>
                                </p:cTn>
                              </p:par>
                              <p:par>
                                <p:cTn id="88" presetID="53" presetClass="entr" presetSubtype="0" fill="hold" grpId="0" nodeType="withEffect">
                                  <p:stCondLst>
                                    <p:cond delay="0"/>
                                  </p:stCondLst>
                                  <p:childTnLst>
                                    <p:set>
                                      <p:cBhvr>
                                        <p:cTn id="89" dur="1" fill="hold">
                                          <p:stCondLst>
                                            <p:cond delay="0"/>
                                          </p:stCondLst>
                                        </p:cTn>
                                        <p:tgtEl>
                                          <p:spTgt spid="119825"/>
                                        </p:tgtEl>
                                        <p:attrNameLst>
                                          <p:attrName>style.visibility</p:attrName>
                                        </p:attrNameLst>
                                      </p:cBhvr>
                                      <p:to>
                                        <p:strVal val="visible"/>
                                      </p:to>
                                    </p:set>
                                    <p:anim calcmode="lin" valueType="num">
                                      <p:cBhvr>
                                        <p:cTn id="90" dur="500" fill="hold"/>
                                        <p:tgtEl>
                                          <p:spTgt spid="119825"/>
                                        </p:tgtEl>
                                        <p:attrNameLst>
                                          <p:attrName>ppt_w</p:attrName>
                                        </p:attrNameLst>
                                      </p:cBhvr>
                                      <p:tavLst>
                                        <p:tav tm="0">
                                          <p:val>
                                            <p:fltVal val="0"/>
                                          </p:val>
                                        </p:tav>
                                        <p:tav tm="100000">
                                          <p:val>
                                            <p:strVal val="#ppt_w"/>
                                          </p:val>
                                        </p:tav>
                                      </p:tavLst>
                                    </p:anim>
                                    <p:anim calcmode="lin" valueType="num">
                                      <p:cBhvr>
                                        <p:cTn id="91" dur="500" fill="hold"/>
                                        <p:tgtEl>
                                          <p:spTgt spid="119825"/>
                                        </p:tgtEl>
                                        <p:attrNameLst>
                                          <p:attrName>ppt_h</p:attrName>
                                        </p:attrNameLst>
                                      </p:cBhvr>
                                      <p:tavLst>
                                        <p:tav tm="0">
                                          <p:val>
                                            <p:fltVal val="0"/>
                                          </p:val>
                                        </p:tav>
                                        <p:tav tm="100000">
                                          <p:val>
                                            <p:strVal val="#ppt_h"/>
                                          </p:val>
                                        </p:tav>
                                      </p:tavLst>
                                    </p:anim>
                                    <p:animEffect transition="in" filter="fade">
                                      <p:cBhvr>
                                        <p:cTn id="92" dur="500"/>
                                        <p:tgtEl>
                                          <p:spTgt spid="1198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9843"/>
                                        </p:tgtEl>
                                        <p:attrNameLst>
                                          <p:attrName>style.visibility</p:attrName>
                                        </p:attrNameLst>
                                      </p:cBhvr>
                                      <p:to>
                                        <p:strVal val="visible"/>
                                      </p:to>
                                    </p:set>
                                    <p:animEffect transition="in" filter="wipe(left)">
                                      <p:cBhvr>
                                        <p:cTn id="97" dur="500"/>
                                        <p:tgtEl>
                                          <p:spTgt spid="119843"/>
                                        </p:tgtEl>
                                      </p:cBhvr>
                                    </p:animEffect>
                                  </p:childTnLst>
                                </p:cTn>
                              </p:par>
                            </p:childTnLst>
                          </p:cTn>
                        </p:par>
                        <p:par>
                          <p:cTn id="98" fill="hold" nodeType="afterGroup">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19845"/>
                                        </p:tgtEl>
                                        <p:attrNameLst>
                                          <p:attrName>style.visibility</p:attrName>
                                        </p:attrNameLst>
                                      </p:cBhvr>
                                      <p:to>
                                        <p:strVal val="visible"/>
                                      </p:to>
                                    </p:set>
                                    <p:animEffect transition="in" filter="wipe(left)">
                                      <p:cBhvr>
                                        <p:cTn id="101" dur="500"/>
                                        <p:tgtEl>
                                          <p:spTgt spid="119845"/>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119826"/>
                                        </p:tgtEl>
                                        <p:attrNameLst>
                                          <p:attrName>style.visibility</p:attrName>
                                        </p:attrNameLst>
                                      </p:cBhvr>
                                      <p:to>
                                        <p:strVal val="visible"/>
                                      </p:to>
                                    </p:set>
                                    <p:anim calcmode="lin" valueType="num">
                                      <p:cBhvr>
                                        <p:cTn id="106" dur="500" fill="hold"/>
                                        <p:tgtEl>
                                          <p:spTgt spid="119826"/>
                                        </p:tgtEl>
                                        <p:attrNameLst>
                                          <p:attrName>ppt_w</p:attrName>
                                        </p:attrNameLst>
                                      </p:cBhvr>
                                      <p:tavLst>
                                        <p:tav tm="0">
                                          <p:val>
                                            <p:fltVal val="0"/>
                                          </p:val>
                                        </p:tav>
                                        <p:tav tm="100000">
                                          <p:val>
                                            <p:strVal val="#ppt_w"/>
                                          </p:val>
                                        </p:tav>
                                      </p:tavLst>
                                    </p:anim>
                                    <p:anim calcmode="lin" valueType="num">
                                      <p:cBhvr>
                                        <p:cTn id="107" dur="500" fill="hold"/>
                                        <p:tgtEl>
                                          <p:spTgt spid="119826"/>
                                        </p:tgtEl>
                                        <p:attrNameLst>
                                          <p:attrName>ppt_h</p:attrName>
                                        </p:attrNameLst>
                                      </p:cBhvr>
                                      <p:tavLst>
                                        <p:tav tm="0">
                                          <p:val>
                                            <p:fltVal val="0"/>
                                          </p:val>
                                        </p:tav>
                                        <p:tav tm="100000">
                                          <p:val>
                                            <p:strVal val="#ppt_h"/>
                                          </p:val>
                                        </p:tav>
                                      </p:tavLst>
                                    </p:anim>
                                    <p:animEffect transition="in" filter="fade">
                                      <p:cBhvr>
                                        <p:cTn id="108" dur="500"/>
                                        <p:tgtEl>
                                          <p:spTgt spid="119826"/>
                                        </p:tgtEl>
                                      </p:cBhvr>
                                    </p:animEffect>
                                  </p:childTnLst>
                                </p:cTn>
                              </p:par>
                              <p:par>
                                <p:cTn id="109" presetID="53" presetClass="entr" presetSubtype="0" fill="hold" grpId="0" nodeType="withEffect">
                                  <p:stCondLst>
                                    <p:cond delay="0"/>
                                  </p:stCondLst>
                                  <p:childTnLst>
                                    <p:set>
                                      <p:cBhvr>
                                        <p:cTn id="110" dur="1" fill="hold">
                                          <p:stCondLst>
                                            <p:cond delay="0"/>
                                          </p:stCondLst>
                                        </p:cTn>
                                        <p:tgtEl>
                                          <p:spTgt spid="119827"/>
                                        </p:tgtEl>
                                        <p:attrNameLst>
                                          <p:attrName>style.visibility</p:attrName>
                                        </p:attrNameLst>
                                      </p:cBhvr>
                                      <p:to>
                                        <p:strVal val="visible"/>
                                      </p:to>
                                    </p:set>
                                    <p:anim calcmode="lin" valueType="num">
                                      <p:cBhvr>
                                        <p:cTn id="111" dur="500" fill="hold"/>
                                        <p:tgtEl>
                                          <p:spTgt spid="119827"/>
                                        </p:tgtEl>
                                        <p:attrNameLst>
                                          <p:attrName>ppt_w</p:attrName>
                                        </p:attrNameLst>
                                      </p:cBhvr>
                                      <p:tavLst>
                                        <p:tav tm="0">
                                          <p:val>
                                            <p:fltVal val="0"/>
                                          </p:val>
                                        </p:tav>
                                        <p:tav tm="100000">
                                          <p:val>
                                            <p:strVal val="#ppt_w"/>
                                          </p:val>
                                        </p:tav>
                                      </p:tavLst>
                                    </p:anim>
                                    <p:anim calcmode="lin" valueType="num">
                                      <p:cBhvr>
                                        <p:cTn id="112" dur="500" fill="hold"/>
                                        <p:tgtEl>
                                          <p:spTgt spid="119827"/>
                                        </p:tgtEl>
                                        <p:attrNameLst>
                                          <p:attrName>ppt_h</p:attrName>
                                        </p:attrNameLst>
                                      </p:cBhvr>
                                      <p:tavLst>
                                        <p:tav tm="0">
                                          <p:val>
                                            <p:fltVal val="0"/>
                                          </p:val>
                                        </p:tav>
                                        <p:tav tm="100000">
                                          <p:val>
                                            <p:strVal val="#ppt_h"/>
                                          </p:val>
                                        </p:tav>
                                      </p:tavLst>
                                    </p:anim>
                                    <p:animEffect transition="in" filter="fade">
                                      <p:cBhvr>
                                        <p:cTn id="113" dur="500"/>
                                        <p:tgtEl>
                                          <p:spTgt spid="119827"/>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19832"/>
                                        </p:tgtEl>
                                        <p:attrNameLst>
                                          <p:attrName>style.visibility</p:attrName>
                                        </p:attrNameLst>
                                      </p:cBhvr>
                                      <p:to>
                                        <p:strVal val="visible"/>
                                      </p:to>
                                    </p:set>
                                  </p:childTnLst>
                                </p:cTn>
                              </p:par>
                              <p:par>
                                <p:cTn id="118" presetID="35" presetClass="emph" presetSubtype="0" repeatCount="indefinite" grpId="1" nodeType="withEffect">
                                  <p:stCondLst>
                                    <p:cond delay="0"/>
                                  </p:stCondLst>
                                  <p:endCondLst>
                                    <p:cond evt="onNext" delay="0">
                                      <p:tgtEl>
                                        <p:sldTgt/>
                                      </p:tgtEl>
                                    </p:cond>
                                  </p:endCondLst>
                                  <p:childTnLst>
                                    <p:anim calcmode="discrete" valueType="str">
                                      <p:cBhvr>
                                        <p:cTn id="119" dur="1000" fill="hold"/>
                                        <p:tgtEl>
                                          <p:spTgt spid="119832"/>
                                        </p:tgtEl>
                                        <p:attrNameLst>
                                          <p:attrName>style.visibility</p:attrName>
                                        </p:attrNameLst>
                                      </p:cBhvr>
                                      <p:tavLst>
                                        <p:tav tm="0">
                                          <p:val>
                                            <p:strVal val="hidden"/>
                                          </p:val>
                                        </p:tav>
                                        <p:tav tm="50000">
                                          <p:val>
                                            <p:strVal val="visible"/>
                                          </p:val>
                                        </p:tav>
                                      </p:tavLst>
                                    </p:anim>
                                  </p:childTnLst>
                                </p:cTn>
                              </p:par>
                            </p:childTnLst>
                          </p:cTn>
                        </p:par>
                        <p:par>
                          <p:cTn id="120" fill="hold" nodeType="afterGroup">
                            <p:stCondLst>
                              <p:cond delay="1000"/>
                            </p:stCondLst>
                            <p:childTnLst>
                              <p:par>
                                <p:cTn id="121" presetID="22" presetClass="entr" presetSubtype="8" fill="hold" grpId="0" nodeType="afterEffect">
                                  <p:stCondLst>
                                    <p:cond delay="0"/>
                                  </p:stCondLst>
                                  <p:childTnLst>
                                    <p:set>
                                      <p:cBhvr>
                                        <p:cTn id="122" dur="1" fill="hold">
                                          <p:stCondLst>
                                            <p:cond delay="0"/>
                                          </p:stCondLst>
                                        </p:cTn>
                                        <p:tgtEl>
                                          <p:spTgt spid="119823"/>
                                        </p:tgtEl>
                                        <p:attrNameLst>
                                          <p:attrName>style.visibility</p:attrName>
                                        </p:attrNameLst>
                                      </p:cBhvr>
                                      <p:to>
                                        <p:strVal val="visible"/>
                                      </p:to>
                                    </p:set>
                                    <p:animEffect transition="in" filter="wipe(left)">
                                      <p:cBhvr>
                                        <p:cTn id="123" dur="500"/>
                                        <p:tgtEl>
                                          <p:spTgt spid="119823"/>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 presetClass="exit" presetSubtype="0" fill="hold" grpId="2" nodeType="clickEffect">
                                  <p:stCondLst>
                                    <p:cond delay="0"/>
                                  </p:stCondLst>
                                  <p:childTnLst>
                                    <p:set>
                                      <p:cBhvr>
                                        <p:cTn id="127" dur="1" fill="hold">
                                          <p:stCondLst>
                                            <p:cond delay="0"/>
                                          </p:stCondLst>
                                        </p:cTn>
                                        <p:tgtEl>
                                          <p:spTgt spid="119832"/>
                                        </p:tgtEl>
                                        <p:attrNameLst>
                                          <p:attrName>style.visibility</p:attrName>
                                        </p:attrNameLst>
                                      </p:cBhvr>
                                      <p:to>
                                        <p:strVal val="hidden"/>
                                      </p:to>
                                    </p:set>
                                  </p:childTnLst>
                                </p:cTn>
                              </p:par>
                              <p:par>
                                <p:cTn id="128" presetID="22" presetClass="entr" presetSubtype="8" fill="hold" grpId="0" nodeType="withEffect">
                                  <p:stCondLst>
                                    <p:cond delay="0"/>
                                  </p:stCondLst>
                                  <p:childTnLst>
                                    <p:set>
                                      <p:cBhvr>
                                        <p:cTn id="129" dur="1" fill="hold">
                                          <p:stCondLst>
                                            <p:cond delay="0"/>
                                          </p:stCondLst>
                                        </p:cTn>
                                        <p:tgtEl>
                                          <p:spTgt spid="119846"/>
                                        </p:tgtEl>
                                        <p:attrNameLst>
                                          <p:attrName>style.visibility</p:attrName>
                                        </p:attrNameLst>
                                      </p:cBhvr>
                                      <p:to>
                                        <p:strVal val="visible"/>
                                      </p:to>
                                    </p:set>
                                    <p:animEffect transition="in" filter="wipe(left)">
                                      <p:cBhvr>
                                        <p:cTn id="130" dur="500"/>
                                        <p:tgtEl>
                                          <p:spTgt spid="119846"/>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19848"/>
                                        </p:tgtEl>
                                        <p:attrNameLst>
                                          <p:attrName>style.visibility</p:attrName>
                                        </p:attrNameLst>
                                      </p:cBhvr>
                                      <p:to>
                                        <p:strVal val="visible"/>
                                      </p:to>
                                    </p:set>
                                  </p:childTnLst>
                                </p:cTn>
                              </p:par>
                              <p:par>
                                <p:cTn id="135" presetID="22" presetClass="entr" presetSubtype="8" fill="hold" grpId="0" nodeType="withEffect">
                                  <p:stCondLst>
                                    <p:cond delay="0"/>
                                  </p:stCondLst>
                                  <p:childTnLst>
                                    <p:set>
                                      <p:cBhvr>
                                        <p:cTn id="136" dur="1" fill="hold">
                                          <p:stCondLst>
                                            <p:cond delay="0"/>
                                          </p:stCondLst>
                                        </p:cTn>
                                        <p:tgtEl>
                                          <p:spTgt spid="119847"/>
                                        </p:tgtEl>
                                        <p:attrNameLst>
                                          <p:attrName>style.visibility</p:attrName>
                                        </p:attrNameLst>
                                      </p:cBhvr>
                                      <p:to>
                                        <p:strVal val="visible"/>
                                      </p:to>
                                    </p:set>
                                    <p:animEffect transition="in" filter="wipe(left)">
                                      <p:cBhvr>
                                        <p:cTn id="137" dur="500"/>
                                        <p:tgtEl>
                                          <p:spTgt spid="119847"/>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53" presetClass="entr" presetSubtype="0" fill="hold" grpId="0" nodeType="clickEffect">
                                  <p:stCondLst>
                                    <p:cond delay="0"/>
                                  </p:stCondLst>
                                  <p:childTnLst>
                                    <p:set>
                                      <p:cBhvr>
                                        <p:cTn id="141" dur="1" fill="hold">
                                          <p:stCondLst>
                                            <p:cond delay="0"/>
                                          </p:stCondLst>
                                        </p:cTn>
                                        <p:tgtEl>
                                          <p:spTgt spid="119811"/>
                                        </p:tgtEl>
                                        <p:attrNameLst>
                                          <p:attrName>style.visibility</p:attrName>
                                        </p:attrNameLst>
                                      </p:cBhvr>
                                      <p:to>
                                        <p:strVal val="visible"/>
                                      </p:to>
                                    </p:set>
                                    <p:anim calcmode="lin" valueType="num">
                                      <p:cBhvr>
                                        <p:cTn id="142" dur="500" fill="hold"/>
                                        <p:tgtEl>
                                          <p:spTgt spid="119811"/>
                                        </p:tgtEl>
                                        <p:attrNameLst>
                                          <p:attrName>ppt_w</p:attrName>
                                        </p:attrNameLst>
                                      </p:cBhvr>
                                      <p:tavLst>
                                        <p:tav tm="0">
                                          <p:val>
                                            <p:fltVal val="0"/>
                                          </p:val>
                                        </p:tav>
                                        <p:tav tm="100000">
                                          <p:val>
                                            <p:strVal val="#ppt_w"/>
                                          </p:val>
                                        </p:tav>
                                      </p:tavLst>
                                    </p:anim>
                                    <p:anim calcmode="lin" valueType="num">
                                      <p:cBhvr>
                                        <p:cTn id="143" dur="500" fill="hold"/>
                                        <p:tgtEl>
                                          <p:spTgt spid="119811"/>
                                        </p:tgtEl>
                                        <p:attrNameLst>
                                          <p:attrName>ppt_h</p:attrName>
                                        </p:attrNameLst>
                                      </p:cBhvr>
                                      <p:tavLst>
                                        <p:tav tm="0">
                                          <p:val>
                                            <p:fltVal val="0"/>
                                          </p:val>
                                        </p:tav>
                                        <p:tav tm="100000">
                                          <p:val>
                                            <p:strVal val="#ppt_h"/>
                                          </p:val>
                                        </p:tav>
                                      </p:tavLst>
                                    </p:anim>
                                    <p:animEffect transition="in" filter="fade">
                                      <p:cBhvr>
                                        <p:cTn id="144" dur="500"/>
                                        <p:tgtEl>
                                          <p:spTgt spid="119811"/>
                                        </p:tgtEl>
                                      </p:cBhvr>
                                    </p:animEffect>
                                  </p:childTnLst>
                                </p:cTn>
                              </p:par>
                              <p:par>
                                <p:cTn id="145" presetID="53" presetClass="entr" presetSubtype="0" fill="hold" grpId="0" nodeType="withEffect">
                                  <p:stCondLst>
                                    <p:cond delay="0"/>
                                  </p:stCondLst>
                                  <p:childTnLst>
                                    <p:set>
                                      <p:cBhvr>
                                        <p:cTn id="146" dur="1" fill="hold">
                                          <p:stCondLst>
                                            <p:cond delay="0"/>
                                          </p:stCondLst>
                                        </p:cTn>
                                        <p:tgtEl>
                                          <p:spTgt spid="119828"/>
                                        </p:tgtEl>
                                        <p:attrNameLst>
                                          <p:attrName>style.visibility</p:attrName>
                                        </p:attrNameLst>
                                      </p:cBhvr>
                                      <p:to>
                                        <p:strVal val="visible"/>
                                      </p:to>
                                    </p:set>
                                    <p:anim calcmode="lin" valueType="num">
                                      <p:cBhvr>
                                        <p:cTn id="147" dur="500" fill="hold"/>
                                        <p:tgtEl>
                                          <p:spTgt spid="119828"/>
                                        </p:tgtEl>
                                        <p:attrNameLst>
                                          <p:attrName>ppt_w</p:attrName>
                                        </p:attrNameLst>
                                      </p:cBhvr>
                                      <p:tavLst>
                                        <p:tav tm="0">
                                          <p:val>
                                            <p:fltVal val="0"/>
                                          </p:val>
                                        </p:tav>
                                        <p:tav tm="100000">
                                          <p:val>
                                            <p:strVal val="#ppt_w"/>
                                          </p:val>
                                        </p:tav>
                                      </p:tavLst>
                                    </p:anim>
                                    <p:anim calcmode="lin" valueType="num">
                                      <p:cBhvr>
                                        <p:cTn id="148" dur="500" fill="hold"/>
                                        <p:tgtEl>
                                          <p:spTgt spid="119828"/>
                                        </p:tgtEl>
                                        <p:attrNameLst>
                                          <p:attrName>ppt_h</p:attrName>
                                        </p:attrNameLst>
                                      </p:cBhvr>
                                      <p:tavLst>
                                        <p:tav tm="0">
                                          <p:val>
                                            <p:fltVal val="0"/>
                                          </p:val>
                                        </p:tav>
                                        <p:tav tm="100000">
                                          <p:val>
                                            <p:strVal val="#ppt_h"/>
                                          </p:val>
                                        </p:tav>
                                      </p:tavLst>
                                    </p:anim>
                                    <p:animEffect transition="in" filter="fade">
                                      <p:cBhvr>
                                        <p:cTn id="149" dur="500"/>
                                        <p:tgtEl>
                                          <p:spTgt spid="119828"/>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119833"/>
                                        </p:tgtEl>
                                        <p:attrNameLst>
                                          <p:attrName>style.visibility</p:attrName>
                                        </p:attrNameLst>
                                      </p:cBhvr>
                                      <p:to>
                                        <p:strVal val="visible"/>
                                      </p:to>
                                    </p:set>
                                  </p:childTnLst>
                                </p:cTn>
                              </p:par>
                              <p:par>
                                <p:cTn id="154" presetID="35" presetClass="emph" presetSubtype="0" repeatCount="indefinite" fill="hold" grpId="1" nodeType="withEffect">
                                  <p:stCondLst>
                                    <p:cond delay="0"/>
                                  </p:stCondLst>
                                  <p:endCondLst>
                                    <p:cond evt="onNext" delay="0">
                                      <p:tgtEl>
                                        <p:sldTgt/>
                                      </p:tgtEl>
                                    </p:cond>
                                  </p:endCondLst>
                                  <p:childTnLst>
                                    <p:anim calcmode="discrete" valueType="str">
                                      <p:cBhvr>
                                        <p:cTn id="155" dur="1000" fill="hold"/>
                                        <p:tgtEl>
                                          <p:spTgt spid="119833"/>
                                        </p:tgtEl>
                                        <p:attrNameLst>
                                          <p:attrName>style.visibility</p:attrName>
                                        </p:attrNameLst>
                                      </p:cBhvr>
                                      <p:tavLst>
                                        <p:tav tm="0">
                                          <p:val>
                                            <p:strVal val="hidden"/>
                                          </p:val>
                                        </p:tav>
                                        <p:tav tm="50000">
                                          <p:val>
                                            <p:strVal val="visible"/>
                                          </p:val>
                                        </p:tav>
                                      </p:tavLst>
                                    </p:anim>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 presetClass="exit" presetSubtype="0" fill="hold" grpId="2" nodeType="clickEffect">
                                  <p:stCondLst>
                                    <p:cond delay="0"/>
                                  </p:stCondLst>
                                  <p:childTnLst>
                                    <p:set>
                                      <p:cBhvr>
                                        <p:cTn id="159" dur="1" fill="hold">
                                          <p:stCondLst>
                                            <p:cond delay="0"/>
                                          </p:stCondLst>
                                        </p:cTn>
                                        <p:tgtEl>
                                          <p:spTgt spid="119833"/>
                                        </p:tgtEl>
                                        <p:attrNameLst>
                                          <p:attrName>style.visibility</p:attrName>
                                        </p:attrNameLst>
                                      </p:cBhvr>
                                      <p:to>
                                        <p:strVal val="hidden"/>
                                      </p:to>
                                    </p:set>
                                  </p:childTnLst>
                                </p:cTn>
                              </p:par>
                            </p:childTnLst>
                          </p:cTn>
                        </p:par>
                        <p:par>
                          <p:cTn id="160" fill="hold" nodeType="afterGroup">
                            <p:stCondLst>
                              <p:cond delay="0"/>
                            </p:stCondLst>
                            <p:childTnLst>
                              <p:par>
                                <p:cTn id="161" presetID="22" presetClass="entr" presetSubtype="8" fill="hold" grpId="0" nodeType="afterEffect">
                                  <p:stCondLst>
                                    <p:cond delay="0"/>
                                  </p:stCondLst>
                                  <p:childTnLst>
                                    <p:set>
                                      <p:cBhvr>
                                        <p:cTn id="162" dur="1" fill="hold">
                                          <p:stCondLst>
                                            <p:cond delay="0"/>
                                          </p:stCondLst>
                                        </p:cTn>
                                        <p:tgtEl>
                                          <p:spTgt spid="119821"/>
                                        </p:tgtEl>
                                        <p:attrNameLst>
                                          <p:attrName>style.visibility</p:attrName>
                                        </p:attrNameLst>
                                      </p:cBhvr>
                                      <p:to>
                                        <p:strVal val="visible"/>
                                      </p:to>
                                    </p:set>
                                    <p:animEffect transition="in" filter="wipe(left)">
                                      <p:cBhvr>
                                        <p:cTn id="163" dur="500"/>
                                        <p:tgtEl>
                                          <p:spTgt spid="119821"/>
                                        </p:tgtEl>
                                      </p:cBhvr>
                                    </p:animEffect>
                                  </p:childTnLst>
                                </p:cTn>
                              </p:par>
                              <p:par>
                                <p:cTn id="164" presetID="22" presetClass="entr" presetSubtype="8" fill="hold" grpId="1" nodeType="withEffect">
                                  <p:stCondLst>
                                    <p:cond delay="0"/>
                                  </p:stCondLst>
                                  <p:childTnLst>
                                    <p:set>
                                      <p:cBhvr>
                                        <p:cTn id="165" dur="1" fill="hold">
                                          <p:stCondLst>
                                            <p:cond delay="0"/>
                                          </p:stCondLst>
                                        </p:cTn>
                                        <p:tgtEl>
                                          <p:spTgt spid="119829"/>
                                        </p:tgtEl>
                                        <p:attrNameLst>
                                          <p:attrName>style.visibility</p:attrName>
                                        </p:attrNameLst>
                                      </p:cBhvr>
                                      <p:to>
                                        <p:strVal val="visible"/>
                                      </p:to>
                                    </p:set>
                                    <p:animEffect transition="in" filter="wipe(left)">
                                      <p:cBhvr>
                                        <p:cTn id="166" dur="500"/>
                                        <p:tgtEl>
                                          <p:spTgt spid="119829"/>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63" presetClass="path" presetSubtype="0" accel="50000" decel="50000" fill="hold" grpId="0" nodeType="clickEffect">
                                  <p:stCondLst>
                                    <p:cond delay="0"/>
                                  </p:stCondLst>
                                  <p:childTnLst>
                                    <p:animMotion origin="layout" path="M 5.55556E-7 -9.62072E-7 L 0.17326 -9.62072E-7 " pathEditMode="relative" rAng="0" ptsTypes="AA">
                                      <p:cBhvr>
                                        <p:cTn id="170" dur="2000" fill="hold"/>
                                        <p:tgtEl>
                                          <p:spTgt spid="119829"/>
                                        </p:tgtEl>
                                        <p:attrNameLst>
                                          <p:attrName>ppt_x</p:attrName>
                                          <p:attrName>ppt_y</p:attrName>
                                        </p:attrNameLst>
                                      </p:cBhvr>
                                      <p:rCtr x="8663" y="0"/>
                                    </p:animMotion>
                                  </p:childTnLst>
                                </p:cTn>
                              </p:par>
                            </p:childTnLst>
                          </p:cTn>
                        </p:par>
                        <p:par>
                          <p:cTn id="171" fill="hold" nodeType="afterGroup">
                            <p:stCondLst>
                              <p:cond delay="2000"/>
                            </p:stCondLst>
                            <p:childTnLst>
                              <p:par>
                                <p:cTn id="172" presetID="22" presetClass="entr" presetSubtype="8" fill="hold" grpId="0" nodeType="afterEffect">
                                  <p:stCondLst>
                                    <p:cond delay="0"/>
                                  </p:stCondLst>
                                  <p:childTnLst>
                                    <p:set>
                                      <p:cBhvr>
                                        <p:cTn id="173" dur="1" fill="hold">
                                          <p:stCondLst>
                                            <p:cond delay="0"/>
                                          </p:stCondLst>
                                        </p:cTn>
                                        <p:tgtEl>
                                          <p:spTgt spid="119822"/>
                                        </p:tgtEl>
                                        <p:attrNameLst>
                                          <p:attrName>style.visibility</p:attrName>
                                        </p:attrNameLst>
                                      </p:cBhvr>
                                      <p:to>
                                        <p:strVal val="visible"/>
                                      </p:to>
                                    </p:set>
                                    <p:animEffect transition="in" filter="wipe(left)">
                                      <p:cBhvr>
                                        <p:cTn id="174" dur="500"/>
                                        <p:tgtEl>
                                          <p:spTgt spid="119822"/>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19834"/>
                                        </p:tgtEl>
                                        <p:attrNameLst>
                                          <p:attrName>style.visibility</p:attrName>
                                        </p:attrNameLst>
                                      </p:cBhvr>
                                      <p:to>
                                        <p:strVal val="visible"/>
                                      </p:to>
                                    </p:set>
                                  </p:childTnLst>
                                </p:cTn>
                              </p:par>
                              <p:par>
                                <p:cTn id="179" presetID="35" presetClass="emph" presetSubtype="0" repeatCount="indefinite" fill="hold" grpId="1" nodeType="withEffect">
                                  <p:stCondLst>
                                    <p:cond delay="0"/>
                                  </p:stCondLst>
                                  <p:endCondLst>
                                    <p:cond evt="onNext" delay="0">
                                      <p:tgtEl>
                                        <p:sldTgt/>
                                      </p:tgtEl>
                                    </p:cond>
                                  </p:endCondLst>
                                  <p:childTnLst>
                                    <p:anim calcmode="discrete" valueType="str">
                                      <p:cBhvr>
                                        <p:cTn id="180" dur="1000" fill="hold"/>
                                        <p:tgtEl>
                                          <p:spTgt spid="119834"/>
                                        </p:tgtEl>
                                        <p:attrNameLst>
                                          <p:attrName>style.visibility</p:attrName>
                                        </p:attrNameLst>
                                      </p:cBhvr>
                                      <p:tavLst>
                                        <p:tav tm="0">
                                          <p:val>
                                            <p:strVal val="hidden"/>
                                          </p:val>
                                        </p:tav>
                                        <p:tav tm="50000">
                                          <p:val>
                                            <p:strVal val="visible"/>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xit" presetSubtype="0" fill="hold" grpId="2" nodeType="clickEffect">
                                  <p:stCondLst>
                                    <p:cond delay="0"/>
                                  </p:stCondLst>
                                  <p:childTnLst>
                                    <p:set>
                                      <p:cBhvr>
                                        <p:cTn id="184" dur="1" fill="hold">
                                          <p:stCondLst>
                                            <p:cond delay="0"/>
                                          </p:stCondLst>
                                        </p:cTn>
                                        <p:tgtEl>
                                          <p:spTgt spid="119834"/>
                                        </p:tgtEl>
                                        <p:attrNameLst>
                                          <p:attrName>style.visibility</p:attrName>
                                        </p:attrNameLst>
                                      </p:cBhvr>
                                      <p:to>
                                        <p:strVal val="hidden"/>
                                      </p:to>
                                    </p:set>
                                  </p:childTnLst>
                                </p:cTn>
                              </p:par>
                              <p:par>
                                <p:cTn id="185" presetID="22" presetClass="entr" presetSubtype="8" fill="hold" grpId="0" nodeType="withEffect">
                                  <p:stCondLst>
                                    <p:cond delay="0"/>
                                  </p:stCondLst>
                                  <p:childTnLst>
                                    <p:set>
                                      <p:cBhvr>
                                        <p:cTn id="186" dur="1" fill="hold">
                                          <p:stCondLst>
                                            <p:cond delay="0"/>
                                          </p:stCondLst>
                                        </p:cTn>
                                        <p:tgtEl>
                                          <p:spTgt spid="119849"/>
                                        </p:tgtEl>
                                        <p:attrNameLst>
                                          <p:attrName>style.visibility</p:attrName>
                                        </p:attrNameLst>
                                      </p:cBhvr>
                                      <p:to>
                                        <p:strVal val="visible"/>
                                      </p:to>
                                    </p:set>
                                    <p:animEffect transition="in" filter="wipe(left)">
                                      <p:cBhvr>
                                        <p:cTn id="187" dur="500"/>
                                        <p:tgtEl>
                                          <p:spTgt spid="119849"/>
                                        </p:tgtEl>
                                      </p:cBhvr>
                                    </p:animEffect>
                                  </p:childTnLst>
                                </p:cTn>
                              </p:par>
                            </p:childTnLst>
                          </p:cTn>
                        </p:par>
                        <p:par>
                          <p:cTn id="188" fill="hold" nodeType="afterGroup">
                            <p:stCondLst>
                              <p:cond delay="500"/>
                            </p:stCondLst>
                            <p:childTnLst>
                              <p:par>
                                <p:cTn id="189" presetID="22" presetClass="entr" presetSubtype="8" fill="hold" grpId="0" nodeType="afterEffect">
                                  <p:stCondLst>
                                    <p:cond delay="0"/>
                                  </p:stCondLst>
                                  <p:childTnLst>
                                    <p:set>
                                      <p:cBhvr>
                                        <p:cTn id="190" dur="1" fill="hold">
                                          <p:stCondLst>
                                            <p:cond delay="0"/>
                                          </p:stCondLst>
                                        </p:cTn>
                                        <p:tgtEl>
                                          <p:spTgt spid="119850"/>
                                        </p:tgtEl>
                                        <p:attrNameLst>
                                          <p:attrName>style.visibility</p:attrName>
                                        </p:attrNameLst>
                                      </p:cBhvr>
                                      <p:to>
                                        <p:strVal val="visible"/>
                                      </p:to>
                                    </p:set>
                                    <p:animEffect transition="in" filter="wipe(left)">
                                      <p:cBhvr>
                                        <p:cTn id="191" dur="500"/>
                                        <p:tgtEl>
                                          <p:spTgt spid="119850"/>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53" presetClass="entr" presetSubtype="0" fill="hold" grpId="0" nodeType="clickEffect">
                                  <p:stCondLst>
                                    <p:cond delay="0"/>
                                  </p:stCondLst>
                                  <p:childTnLst>
                                    <p:set>
                                      <p:cBhvr>
                                        <p:cTn id="195" dur="1" fill="hold">
                                          <p:stCondLst>
                                            <p:cond delay="0"/>
                                          </p:stCondLst>
                                        </p:cTn>
                                        <p:tgtEl>
                                          <p:spTgt spid="119815"/>
                                        </p:tgtEl>
                                        <p:attrNameLst>
                                          <p:attrName>style.visibility</p:attrName>
                                        </p:attrNameLst>
                                      </p:cBhvr>
                                      <p:to>
                                        <p:strVal val="visible"/>
                                      </p:to>
                                    </p:set>
                                    <p:anim calcmode="lin" valueType="num">
                                      <p:cBhvr>
                                        <p:cTn id="196" dur="500" fill="hold"/>
                                        <p:tgtEl>
                                          <p:spTgt spid="119815"/>
                                        </p:tgtEl>
                                        <p:attrNameLst>
                                          <p:attrName>ppt_w</p:attrName>
                                        </p:attrNameLst>
                                      </p:cBhvr>
                                      <p:tavLst>
                                        <p:tav tm="0">
                                          <p:val>
                                            <p:fltVal val="0"/>
                                          </p:val>
                                        </p:tav>
                                        <p:tav tm="100000">
                                          <p:val>
                                            <p:strVal val="#ppt_w"/>
                                          </p:val>
                                        </p:tav>
                                      </p:tavLst>
                                    </p:anim>
                                    <p:anim calcmode="lin" valueType="num">
                                      <p:cBhvr>
                                        <p:cTn id="197" dur="500" fill="hold"/>
                                        <p:tgtEl>
                                          <p:spTgt spid="119815"/>
                                        </p:tgtEl>
                                        <p:attrNameLst>
                                          <p:attrName>ppt_h</p:attrName>
                                        </p:attrNameLst>
                                      </p:cBhvr>
                                      <p:tavLst>
                                        <p:tav tm="0">
                                          <p:val>
                                            <p:fltVal val="0"/>
                                          </p:val>
                                        </p:tav>
                                        <p:tav tm="100000">
                                          <p:val>
                                            <p:strVal val="#ppt_h"/>
                                          </p:val>
                                        </p:tav>
                                      </p:tavLst>
                                    </p:anim>
                                    <p:animEffect transition="in" filter="fade">
                                      <p:cBhvr>
                                        <p:cTn id="198" dur="500"/>
                                        <p:tgtEl>
                                          <p:spTgt spid="119815"/>
                                        </p:tgtEl>
                                      </p:cBhvr>
                                    </p:animEffect>
                                  </p:childTnLst>
                                </p:cTn>
                              </p:par>
                              <p:par>
                                <p:cTn id="199" presetID="53" presetClass="entr" presetSubtype="0" fill="hold" grpId="0" nodeType="withEffect">
                                  <p:stCondLst>
                                    <p:cond delay="0"/>
                                  </p:stCondLst>
                                  <p:childTnLst>
                                    <p:set>
                                      <p:cBhvr>
                                        <p:cTn id="200" dur="1" fill="hold">
                                          <p:stCondLst>
                                            <p:cond delay="0"/>
                                          </p:stCondLst>
                                        </p:cTn>
                                        <p:tgtEl>
                                          <p:spTgt spid="119820"/>
                                        </p:tgtEl>
                                        <p:attrNameLst>
                                          <p:attrName>style.visibility</p:attrName>
                                        </p:attrNameLst>
                                      </p:cBhvr>
                                      <p:to>
                                        <p:strVal val="visible"/>
                                      </p:to>
                                    </p:set>
                                    <p:anim calcmode="lin" valueType="num">
                                      <p:cBhvr>
                                        <p:cTn id="201" dur="500" fill="hold"/>
                                        <p:tgtEl>
                                          <p:spTgt spid="119820"/>
                                        </p:tgtEl>
                                        <p:attrNameLst>
                                          <p:attrName>ppt_w</p:attrName>
                                        </p:attrNameLst>
                                      </p:cBhvr>
                                      <p:tavLst>
                                        <p:tav tm="0">
                                          <p:val>
                                            <p:fltVal val="0"/>
                                          </p:val>
                                        </p:tav>
                                        <p:tav tm="100000">
                                          <p:val>
                                            <p:strVal val="#ppt_w"/>
                                          </p:val>
                                        </p:tav>
                                      </p:tavLst>
                                    </p:anim>
                                    <p:anim calcmode="lin" valueType="num">
                                      <p:cBhvr>
                                        <p:cTn id="202" dur="500" fill="hold"/>
                                        <p:tgtEl>
                                          <p:spTgt spid="119820"/>
                                        </p:tgtEl>
                                        <p:attrNameLst>
                                          <p:attrName>ppt_h</p:attrName>
                                        </p:attrNameLst>
                                      </p:cBhvr>
                                      <p:tavLst>
                                        <p:tav tm="0">
                                          <p:val>
                                            <p:fltVal val="0"/>
                                          </p:val>
                                        </p:tav>
                                        <p:tav tm="100000">
                                          <p:val>
                                            <p:strVal val="#ppt_h"/>
                                          </p:val>
                                        </p:tav>
                                      </p:tavLst>
                                    </p:anim>
                                    <p:animEffect transition="in" filter="fade">
                                      <p:cBhvr>
                                        <p:cTn id="203" dur="500"/>
                                        <p:tgtEl>
                                          <p:spTgt spid="119820"/>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1" presetClass="exit" presetSubtype="0" fill="hold" grpId="1" nodeType="clickEffect">
                                  <p:stCondLst>
                                    <p:cond delay="0"/>
                                  </p:stCondLst>
                                  <p:childTnLst>
                                    <p:set>
                                      <p:cBhvr>
                                        <p:cTn id="207" dur="1" fill="hold">
                                          <p:stCondLst>
                                            <p:cond delay="0"/>
                                          </p:stCondLst>
                                        </p:cTn>
                                        <p:tgtEl>
                                          <p:spTgt spid="119814"/>
                                        </p:tgtEl>
                                        <p:attrNameLst>
                                          <p:attrName>style.visibility</p:attrName>
                                        </p:attrNameLst>
                                      </p:cBhvr>
                                      <p:to>
                                        <p:strVal val="hidden"/>
                                      </p:to>
                                    </p:set>
                                  </p:childTnLst>
                                </p:cTn>
                              </p:par>
                              <p:par>
                                <p:cTn id="208" presetID="1" presetClass="exit" presetSubtype="0" fill="hold" grpId="1" nodeType="withEffect">
                                  <p:stCondLst>
                                    <p:cond delay="0"/>
                                  </p:stCondLst>
                                  <p:childTnLst>
                                    <p:set>
                                      <p:cBhvr>
                                        <p:cTn id="209" dur="1" fill="hold">
                                          <p:stCondLst>
                                            <p:cond delay="0"/>
                                          </p:stCondLst>
                                        </p:cTn>
                                        <p:tgtEl>
                                          <p:spTgt spid="119813"/>
                                        </p:tgtEl>
                                        <p:attrNameLst>
                                          <p:attrName>style.visibility</p:attrName>
                                        </p:attrNameLst>
                                      </p:cBhvr>
                                      <p:to>
                                        <p:strVal val="hidden"/>
                                      </p:to>
                                    </p:set>
                                  </p:childTnLst>
                                </p:cTn>
                              </p:par>
                              <p:par>
                                <p:cTn id="210" presetID="1" presetClass="exit" presetSubtype="0" fill="hold" grpId="1" nodeType="withEffect">
                                  <p:stCondLst>
                                    <p:cond delay="0"/>
                                  </p:stCondLst>
                                  <p:childTnLst>
                                    <p:set>
                                      <p:cBhvr>
                                        <p:cTn id="211" dur="1" fill="hold">
                                          <p:stCondLst>
                                            <p:cond delay="0"/>
                                          </p:stCondLst>
                                        </p:cTn>
                                        <p:tgtEl>
                                          <p:spTgt spid="119816"/>
                                        </p:tgtEl>
                                        <p:attrNameLst>
                                          <p:attrName>style.visibility</p:attrName>
                                        </p:attrNameLst>
                                      </p:cBhvr>
                                      <p:to>
                                        <p:strVal val="hidden"/>
                                      </p:to>
                                    </p:set>
                                  </p:childTnLst>
                                </p:cTn>
                              </p:par>
                              <p:par>
                                <p:cTn id="212" presetID="1" presetClass="exit" presetSubtype="0" fill="hold" grpId="1" nodeType="withEffect">
                                  <p:stCondLst>
                                    <p:cond delay="0"/>
                                  </p:stCondLst>
                                  <p:childTnLst>
                                    <p:set>
                                      <p:cBhvr>
                                        <p:cTn id="213" dur="1" fill="hold">
                                          <p:stCondLst>
                                            <p:cond delay="0"/>
                                          </p:stCondLst>
                                        </p:cTn>
                                        <p:tgtEl>
                                          <p:spTgt spid="119819"/>
                                        </p:tgtEl>
                                        <p:attrNameLst>
                                          <p:attrName>style.visibility</p:attrName>
                                        </p:attrNameLst>
                                      </p:cBhvr>
                                      <p:to>
                                        <p:strVal val="hidden"/>
                                      </p:to>
                                    </p:set>
                                  </p:childTnLst>
                                </p:cTn>
                              </p:par>
                              <p:par>
                                <p:cTn id="214" presetID="1" presetClass="exit" presetSubtype="0" fill="hold" grpId="1" nodeType="withEffect">
                                  <p:stCondLst>
                                    <p:cond delay="0"/>
                                  </p:stCondLst>
                                  <p:childTnLst>
                                    <p:set>
                                      <p:cBhvr>
                                        <p:cTn id="215" dur="1" fill="hold">
                                          <p:stCondLst>
                                            <p:cond delay="0"/>
                                          </p:stCondLst>
                                        </p:cTn>
                                        <p:tgtEl>
                                          <p:spTgt spid="119824"/>
                                        </p:tgtEl>
                                        <p:attrNameLst>
                                          <p:attrName>style.visibility</p:attrName>
                                        </p:attrNameLst>
                                      </p:cBhvr>
                                      <p:to>
                                        <p:strVal val="hidden"/>
                                      </p:to>
                                    </p:set>
                                  </p:childTnLst>
                                </p:cTn>
                              </p:par>
                              <p:par>
                                <p:cTn id="216" presetID="1" presetClass="exit" presetSubtype="0" fill="hold" grpId="1" nodeType="withEffect">
                                  <p:stCondLst>
                                    <p:cond delay="0"/>
                                  </p:stCondLst>
                                  <p:childTnLst>
                                    <p:set>
                                      <p:cBhvr>
                                        <p:cTn id="217" dur="1" fill="hold">
                                          <p:stCondLst>
                                            <p:cond delay="0"/>
                                          </p:stCondLst>
                                        </p:cTn>
                                        <p:tgtEl>
                                          <p:spTgt spid="119825"/>
                                        </p:tgtEl>
                                        <p:attrNameLst>
                                          <p:attrName>style.visibility</p:attrName>
                                        </p:attrNameLst>
                                      </p:cBhvr>
                                      <p:to>
                                        <p:strVal val="hidden"/>
                                      </p:to>
                                    </p:set>
                                  </p:childTnLst>
                                </p:cTn>
                              </p:par>
                              <p:par>
                                <p:cTn id="218" presetID="1" presetClass="exit" presetSubtype="0" fill="hold" grpId="1" nodeType="withEffect">
                                  <p:stCondLst>
                                    <p:cond delay="0"/>
                                  </p:stCondLst>
                                  <p:childTnLst>
                                    <p:set>
                                      <p:cBhvr>
                                        <p:cTn id="219" dur="1" fill="hold">
                                          <p:stCondLst>
                                            <p:cond delay="0"/>
                                          </p:stCondLst>
                                        </p:cTn>
                                        <p:tgtEl>
                                          <p:spTgt spid="119826"/>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119827"/>
                                        </p:tgtEl>
                                        <p:attrNameLst>
                                          <p:attrName>style.visibility</p:attrName>
                                        </p:attrNameLst>
                                      </p:cBhvr>
                                      <p:to>
                                        <p:strVal val="hidden"/>
                                      </p:to>
                                    </p:set>
                                  </p:childTnLst>
                                </p:cTn>
                              </p:par>
                              <p:par>
                                <p:cTn id="222" presetID="1" presetClass="exit" presetSubtype="0" fill="hold" grpId="1" nodeType="withEffect">
                                  <p:stCondLst>
                                    <p:cond delay="0"/>
                                  </p:stCondLst>
                                  <p:childTnLst>
                                    <p:set>
                                      <p:cBhvr>
                                        <p:cTn id="223" dur="1" fill="hold">
                                          <p:stCondLst>
                                            <p:cond delay="0"/>
                                          </p:stCondLst>
                                        </p:cTn>
                                        <p:tgtEl>
                                          <p:spTgt spid="119811"/>
                                        </p:tgtEl>
                                        <p:attrNameLst>
                                          <p:attrName>style.visibility</p:attrName>
                                        </p:attrNameLst>
                                      </p:cBhvr>
                                      <p:to>
                                        <p:strVal val="hidden"/>
                                      </p:to>
                                    </p:set>
                                  </p:childTnLst>
                                </p:cTn>
                              </p:par>
                              <p:par>
                                <p:cTn id="224" presetID="1" presetClass="exit" presetSubtype="0" fill="hold" grpId="1" nodeType="withEffect">
                                  <p:stCondLst>
                                    <p:cond delay="0"/>
                                  </p:stCondLst>
                                  <p:childTnLst>
                                    <p:set>
                                      <p:cBhvr>
                                        <p:cTn id="225" dur="1" fill="hold">
                                          <p:stCondLst>
                                            <p:cond delay="0"/>
                                          </p:stCondLst>
                                        </p:cTn>
                                        <p:tgtEl>
                                          <p:spTgt spid="119828"/>
                                        </p:tgtEl>
                                        <p:attrNameLst>
                                          <p:attrName>style.visibility</p:attrName>
                                        </p:attrNameLst>
                                      </p:cBhvr>
                                      <p:to>
                                        <p:strVal val="hidden"/>
                                      </p:to>
                                    </p:set>
                                  </p:childTnLst>
                                </p:cTn>
                              </p:par>
                              <p:par>
                                <p:cTn id="226" presetID="1" presetClass="exit" presetSubtype="0" fill="hold" grpId="1" nodeType="withEffect">
                                  <p:stCondLst>
                                    <p:cond delay="0"/>
                                  </p:stCondLst>
                                  <p:childTnLst>
                                    <p:set>
                                      <p:cBhvr>
                                        <p:cTn id="227" dur="1" fill="hold">
                                          <p:stCondLst>
                                            <p:cond delay="0"/>
                                          </p:stCondLst>
                                        </p:cTn>
                                        <p:tgtEl>
                                          <p:spTgt spid="119830"/>
                                        </p:tgtEl>
                                        <p:attrNameLst>
                                          <p:attrName>style.visibility</p:attrName>
                                        </p:attrNameLst>
                                      </p:cBhvr>
                                      <p:to>
                                        <p:strVal val="hidden"/>
                                      </p:to>
                                    </p:set>
                                  </p:childTnLst>
                                </p:cTn>
                              </p:par>
                              <p:par>
                                <p:cTn id="228" presetID="1" presetClass="exit" presetSubtype="0" fill="hold" grpId="1" nodeType="withEffect">
                                  <p:stCondLst>
                                    <p:cond delay="0"/>
                                  </p:stCondLst>
                                  <p:childTnLst>
                                    <p:set>
                                      <p:cBhvr>
                                        <p:cTn id="229" dur="1" fill="hold">
                                          <p:stCondLst>
                                            <p:cond delay="0"/>
                                          </p:stCondLst>
                                        </p:cTn>
                                        <p:tgtEl>
                                          <p:spTgt spid="119831"/>
                                        </p:tgtEl>
                                        <p:attrNameLst>
                                          <p:attrName>style.visibility</p:attrName>
                                        </p:attrNameLst>
                                      </p:cBhvr>
                                      <p:to>
                                        <p:strVal val="hidden"/>
                                      </p:to>
                                    </p:set>
                                  </p:childTnLst>
                                </p:cTn>
                              </p:par>
                              <p:par>
                                <p:cTn id="230" presetID="1" presetClass="exit" presetSubtype="0" fill="hold" grpId="1" nodeType="withEffect">
                                  <p:stCondLst>
                                    <p:cond delay="0"/>
                                  </p:stCondLst>
                                  <p:childTnLst>
                                    <p:set>
                                      <p:cBhvr>
                                        <p:cTn id="231" dur="1" fill="hold">
                                          <p:stCondLst>
                                            <p:cond delay="0"/>
                                          </p:stCondLst>
                                        </p:cTn>
                                        <p:tgtEl>
                                          <p:spTgt spid="119815"/>
                                        </p:tgtEl>
                                        <p:attrNameLst>
                                          <p:attrName>style.visibility</p:attrName>
                                        </p:attrNameLst>
                                      </p:cBhvr>
                                      <p:to>
                                        <p:strVal val="hidden"/>
                                      </p:to>
                                    </p:set>
                                  </p:childTnLst>
                                </p:cTn>
                              </p:par>
                              <p:par>
                                <p:cTn id="232" presetID="1" presetClass="exit" presetSubtype="0" fill="hold" grpId="1" nodeType="withEffect">
                                  <p:stCondLst>
                                    <p:cond delay="0"/>
                                  </p:stCondLst>
                                  <p:childTnLst>
                                    <p:set>
                                      <p:cBhvr>
                                        <p:cTn id="233" dur="1" fill="hold">
                                          <p:stCondLst>
                                            <p:cond delay="0"/>
                                          </p:stCondLst>
                                        </p:cTn>
                                        <p:tgtEl>
                                          <p:spTgt spid="1198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47" grpId="0"/>
      <p:bldP spid="119850" grpId="0"/>
      <p:bldP spid="119845" grpId="0"/>
      <p:bldP spid="119846" grpId="0"/>
      <p:bldP spid="119811" grpId="0" animBg="1"/>
      <p:bldP spid="119811" grpId="1" animBg="1"/>
      <p:bldP spid="119813" grpId="0" animBg="1"/>
      <p:bldP spid="119813" grpId="1" animBg="1"/>
      <p:bldP spid="119814" grpId="0"/>
      <p:bldP spid="119814" grpId="1"/>
      <p:bldP spid="119815" grpId="0" animBg="1"/>
      <p:bldP spid="119815" grpId="1" animBg="1"/>
      <p:bldP spid="119816" grpId="0" animBg="1"/>
      <p:bldP spid="119816" grpId="1" animBg="1"/>
      <p:bldP spid="119817" grpId="0"/>
      <p:bldP spid="119818" grpId="0"/>
      <p:bldP spid="119819" grpId="0"/>
      <p:bldP spid="119819" grpId="1"/>
      <p:bldP spid="119820" grpId="0"/>
      <p:bldP spid="119820" grpId="1"/>
      <p:bldP spid="119822" grpId="0" animBg="1"/>
      <p:bldP spid="119823" grpId="0" animBg="1"/>
      <p:bldP spid="119824" grpId="0" animBg="1"/>
      <p:bldP spid="119824" grpId="1" animBg="1"/>
      <p:bldP spid="119825" grpId="0"/>
      <p:bldP spid="119825" grpId="1"/>
      <p:bldP spid="119826" grpId="0" animBg="1"/>
      <p:bldP spid="119826" grpId="1" animBg="1"/>
      <p:bldP spid="119827" grpId="0"/>
      <p:bldP spid="119827" grpId="1"/>
      <p:bldP spid="119829" grpId="0"/>
      <p:bldP spid="119829" grpId="1"/>
      <p:bldP spid="119828" grpId="0"/>
      <p:bldP spid="119828" grpId="1"/>
      <p:bldP spid="119830" grpId="0" animBg="1"/>
      <p:bldP spid="119830" grpId="1" animBg="1"/>
      <p:bldP spid="119831" grpId="0"/>
      <p:bldP spid="119831" grpId="1"/>
      <p:bldP spid="119832" grpId="0" animBg="1"/>
      <p:bldP spid="119832" grpId="1" animBg="1"/>
      <p:bldP spid="119832" grpId="2" animBg="1"/>
      <p:bldP spid="119833" grpId="0" animBg="1"/>
      <p:bldP spid="119833" grpId="1" animBg="1"/>
      <p:bldP spid="119833" grpId="2" animBg="1"/>
      <p:bldP spid="119834" grpId="0" animBg="1"/>
      <p:bldP spid="119834" grpId="1" animBg="1"/>
      <p:bldP spid="119834" grpId="2" animBg="1"/>
      <p:bldP spid="119838" grpId="0"/>
      <p:bldP spid="119839" grpId="0"/>
      <p:bldP spid="119840" grpId="0"/>
      <p:bldP spid="119842" grpId="0"/>
      <p:bldP spid="119848" grpId="0"/>
      <p:bldP spid="119843" grpId="0"/>
      <p:bldP spid="119844" grpId="0"/>
      <p:bldP spid="119849" grpId="0"/>
      <p:bldP spid="119851" grpId="0"/>
      <p:bldP spid="119853" grpId="0"/>
      <p:bldP spid="119854" grpId="0"/>
      <p:bldP spid="11982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1858" name="Picture 2" descr="outline torn lined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074738"/>
            <a:ext cx="7305675" cy="5524500"/>
          </a:xfrm>
          <a:prstGeom prst="rect">
            <a:avLst/>
          </a:prstGeom>
          <a:noFill/>
          <a:extLst>
            <a:ext uri="{909E8E84-426E-40DD-AFC4-6F175D3DCCD1}">
              <a14:hiddenFill xmlns:a14="http://schemas.microsoft.com/office/drawing/2010/main">
                <a:solidFill>
                  <a:srgbClr val="FFFFFF"/>
                </a:solidFill>
              </a14:hiddenFill>
            </a:ext>
          </a:extLst>
        </p:spPr>
      </p:pic>
      <p:sp>
        <p:nvSpPr>
          <p:cNvPr id="121886" name="Text Box 30"/>
          <p:cNvSpPr txBox="1">
            <a:spLocks noChangeArrowheads="1"/>
          </p:cNvSpPr>
          <p:nvPr/>
        </p:nvSpPr>
        <p:spPr bwMode="auto">
          <a:xfrm>
            <a:off x="6650038" y="4329113"/>
            <a:ext cx="134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GB" sz="2400" b="1">
                <a:solidFill>
                  <a:srgbClr val="000000"/>
                </a:solidFill>
                <a:latin typeface="Bradley Hand ITC" pitchFamily="66" charset="0"/>
              </a:rPr>
              <a:t>186,000</a:t>
            </a:r>
          </a:p>
        </p:txBody>
      </p:sp>
      <p:sp>
        <p:nvSpPr>
          <p:cNvPr id="121879" name="Text Box 23"/>
          <p:cNvSpPr txBox="1">
            <a:spLocks noChangeArrowheads="1"/>
          </p:cNvSpPr>
          <p:nvPr/>
        </p:nvSpPr>
        <p:spPr bwMode="auto">
          <a:xfrm>
            <a:off x="5197475" y="3622675"/>
            <a:ext cx="1335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000000"/>
                </a:solidFill>
                <a:latin typeface="Bradley Hand ITC" pitchFamily="66" charset="0"/>
              </a:rPr>
              <a:t>114,000</a:t>
            </a:r>
          </a:p>
        </p:txBody>
      </p:sp>
      <p:sp>
        <p:nvSpPr>
          <p:cNvPr id="121901" name="AutoShape 45"/>
          <p:cNvSpPr>
            <a:spLocks noChangeArrowheads="1"/>
          </p:cNvSpPr>
          <p:nvPr/>
        </p:nvSpPr>
        <p:spPr bwMode="auto">
          <a:xfrm>
            <a:off x="217488" y="4811713"/>
            <a:ext cx="5132387" cy="1204912"/>
          </a:xfrm>
          <a:prstGeom prst="wedgeRectCallout">
            <a:avLst>
              <a:gd name="adj1" fmla="val 73940"/>
              <a:gd name="adj2" fmla="val -69764"/>
            </a:avLst>
          </a:prstGeom>
          <a:solidFill>
            <a:schemeClr val="hlink"/>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a:solidFill>
                <a:srgbClr val="000000"/>
              </a:solidFill>
              <a:latin typeface="Tempus Sans ITC" pitchFamily="82" charset="0"/>
            </a:endParaRPr>
          </a:p>
        </p:txBody>
      </p:sp>
      <p:sp>
        <p:nvSpPr>
          <p:cNvPr id="121902" name="Text Box 46"/>
          <p:cNvSpPr txBox="1">
            <a:spLocks noChangeArrowheads="1"/>
          </p:cNvSpPr>
          <p:nvPr/>
        </p:nvSpPr>
        <p:spPr bwMode="auto">
          <a:xfrm>
            <a:off x="192088" y="4875213"/>
            <a:ext cx="51625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000000"/>
                </a:solidFill>
                <a:latin typeface="Tempus Sans ITC" pitchFamily="82" charset="0"/>
              </a:rPr>
              <a:t>This is the amount of profit that the business has made from its selling operations.  Note that at this stage any taxes, interest on loans and dividends to shareholders have not been deducted</a:t>
            </a:r>
          </a:p>
        </p:txBody>
      </p:sp>
      <p:sp>
        <p:nvSpPr>
          <p:cNvPr id="121860" name="Text Box 4"/>
          <p:cNvSpPr txBox="1">
            <a:spLocks noChangeArrowheads="1"/>
          </p:cNvSpPr>
          <p:nvPr/>
        </p:nvSpPr>
        <p:spPr bwMode="auto">
          <a:xfrm>
            <a:off x="6650038" y="1647825"/>
            <a:ext cx="134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GB" sz="2400" b="1">
                <a:solidFill>
                  <a:srgbClr val="000000"/>
                </a:solidFill>
                <a:latin typeface="Bradley Hand ITC" pitchFamily="66" charset="0"/>
              </a:rPr>
              <a:t>300,000</a:t>
            </a:r>
          </a:p>
        </p:txBody>
      </p:sp>
      <p:sp>
        <p:nvSpPr>
          <p:cNvPr id="121861" name="Text Box 5"/>
          <p:cNvSpPr txBox="1">
            <a:spLocks noChangeArrowheads="1"/>
          </p:cNvSpPr>
          <p:nvPr/>
        </p:nvSpPr>
        <p:spPr bwMode="auto">
          <a:xfrm>
            <a:off x="5168900" y="2911475"/>
            <a:ext cx="1281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GB" sz="2400" b="1">
                <a:solidFill>
                  <a:srgbClr val="000000"/>
                </a:solidFill>
                <a:latin typeface="Bradley Hand ITC" pitchFamily="66" charset="0"/>
              </a:rPr>
              <a:t>25,000</a:t>
            </a:r>
          </a:p>
        </p:txBody>
      </p:sp>
      <p:sp>
        <p:nvSpPr>
          <p:cNvPr id="121862" name="Text Box 6"/>
          <p:cNvSpPr txBox="1">
            <a:spLocks noChangeArrowheads="1"/>
          </p:cNvSpPr>
          <p:nvPr/>
        </p:nvSpPr>
        <p:spPr bwMode="auto">
          <a:xfrm>
            <a:off x="5197475" y="3284538"/>
            <a:ext cx="1239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GB" sz="2400" b="1">
                <a:solidFill>
                  <a:srgbClr val="000000"/>
                </a:solidFill>
                <a:latin typeface="Bradley Hand ITC" pitchFamily="66" charset="0"/>
              </a:rPr>
              <a:t>14,000</a:t>
            </a:r>
          </a:p>
        </p:txBody>
      </p:sp>
      <p:sp>
        <p:nvSpPr>
          <p:cNvPr id="121864" name="Rectangle 8"/>
          <p:cNvSpPr>
            <a:spLocks noGrp="1" noChangeArrowheads="1"/>
          </p:cNvSpPr>
          <p:nvPr>
            <p:ph type="title"/>
          </p:nvPr>
        </p:nvSpPr>
        <p:spPr>
          <a:xfrm>
            <a:off x="0" y="258763"/>
            <a:ext cx="8539163" cy="874712"/>
          </a:xfrm>
        </p:spPr>
        <p:txBody>
          <a:bodyPr/>
          <a:lstStyle/>
          <a:p>
            <a:r>
              <a:rPr lang="en-GB"/>
              <a:t>The Structure of a T, P &amp; L Account (2) </a:t>
            </a:r>
          </a:p>
        </p:txBody>
      </p:sp>
      <p:sp>
        <p:nvSpPr>
          <p:cNvPr id="121867" name="AutoShape 11"/>
          <p:cNvSpPr>
            <a:spLocks noChangeArrowheads="1"/>
          </p:cNvSpPr>
          <p:nvPr/>
        </p:nvSpPr>
        <p:spPr bwMode="auto">
          <a:xfrm>
            <a:off x="7427913" y="4778375"/>
            <a:ext cx="1512887" cy="1173163"/>
          </a:xfrm>
          <a:prstGeom prst="wedgeRectCallout">
            <a:avLst>
              <a:gd name="adj1" fmla="val -59130"/>
              <a:gd name="adj2" fmla="val -51352"/>
            </a:avLst>
          </a:prstGeom>
          <a:solidFill>
            <a:schemeClr val="hlink"/>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a:solidFill>
                <a:srgbClr val="000000"/>
              </a:solidFill>
              <a:latin typeface="Tempus Sans ITC" pitchFamily="82" charset="0"/>
            </a:endParaRPr>
          </a:p>
        </p:txBody>
      </p:sp>
      <p:sp>
        <p:nvSpPr>
          <p:cNvPr id="121873" name="Line 17"/>
          <p:cNvSpPr>
            <a:spLocks noChangeShapeType="1"/>
          </p:cNvSpPr>
          <p:nvPr/>
        </p:nvSpPr>
        <p:spPr bwMode="auto">
          <a:xfrm flipH="1">
            <a:off x="6621463" y="4311650"/>
            <a:ext cx="1439862"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72" name="Text Box 16"/>
          <p:cNvSpPr txBox="1">
            <a:spLocks noChangeArrowheads="1"/>
          </p:cNvSpPr>
          <p:nvPr/>
        </p:nvSpPr>
        <p:spPr bwMode="auto">
          <a:xfrm>
            <a:off x="7408863" y="4857750"/>
            <a:ext cx="1531937" cy="10699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dirty="0">
                <a:solidFill>
                  <a:srgbClr val="000000"/>
                </a:solidFill>
                <a:latin typeface="Tempus Sans ITC" pitchFamily="82" charset="0"/>
              </a:rPr>
              <a:t>Calculated by subtracting cost of sales from sales</a:t>
            </a:r>
          </a:p>
        </p:txBody>
      </p:sp>
      <p:sp>
        <p:nvSpPr>
          <p:cNvPr id="121874" name="Line 18"/>
          <p:cNvSpPr>
            <a:spLocks noChangeShapeType="1"/>
          </p:cNvSpPr>
          <p:nvPr/>
        </p:nvSpPr>
        <p:spPr bwMode="auto">
          <a:xfrm flipH="1">
            <a:off x="5073650" y="3614738"/>
            <a:ext cx="1439863"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75" name="AutoShape 19"/>
          <p:cNvSpPr>
            <a:spLocks noChangeArrowheads="1"/>
          </p:cNvSpPr>
          <p:nvPr/>
        </p:nvSpPr>
        <p:spPr bwMode="auto">
          <a:xfrm>
            <a:off x="88900" y="2328863"/>
            <a:ext cx="1674813" cy="1068387"/>
          </a:xfrm>
          <a:prstGeom prst="wedgeRectCallout">
            <a:avLst>
              <a:gd name="adj1" fmla="val 71801"/>
              <a:gd name="adj2" fmla="val 27264"/>
            </a:avLst>
          </a:prstGeom>
          <a:solidFill>
            <a:schemeClr val="hlink"/>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a:solidFill>
                <a:srgbClr val="000000"/>
              </a:solidFill>
              <a:latin typeface="Tempus Sans ITC" pitchFamily="82" charset="0"/>
            </a:endParaRPr>
          </a:p>
        </p:txBody>
      </p:sp>
      <p:sp>
        <p:nvSpPr>
          <p:cNvPr id="121876" name="Text Box 20"/>
          <p:cNvSpPr txBox="1">
            <a:spLocks noChangeArrowheads="1"/>
          </p:cNvSpPr>
          <p:nvPr/>
        </p:nvSpPr>
        <p:spPr bwMode="auto">
          <a:xfrm>
            <a:off x="71438" y="2328863"/>
            <a:ext cx="170656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GB" sz="1600" b="1">
                <a:solidFill>
                  <a:srgbClr val="000000"/>
                </a:solidFill>
                <a:latin typeface="Tempus Sans ITC" pitchFamily="82" charset="0"/>
              </a:rPr>
              <a:t>Expenses listed and then added to obtain a total </a:t>
            </a:r>
          </a:p>
        </p:txBody>
      </p:sp>
      <p:sp>
        <p:nvSpPr>
          <p:cNvPr id="121883" name="AutoShape 27"/>
          <p:cNvSpPr>
            <a:spLocks noChangeArrowheads="1"/>
          </p:cNvSpPr>
          <p:nvPr/>
        </p:nvSpPr>
        <p:spPr bwMode="auto">
          <a:xfrm>
            <a:off x="4978400" y="3349625"/>
            <a:ext cx="214313" cy="196850"/>
          </a:xfrm>
          <a:prstGeom prst="plus">
            <a:avLst>
              <a:gd name="adj" fmla="val 35417"/>
            </a:avLst>
          </a:prstGeom>
          <a:solidFill>
            <a:schemeClr val="accent2"/>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85" name="Rectangle 29"/>
          <p:cNvSpPr>
            <a:spLocks noChangeArrowheads="1"/>
          </p:cNvSpPr>
          <p:nvPr/>
        </p:nvSpPr>
        <p:spPr bwMode="auto">
          <a:xfrm>
            <a:off x="6523038" y="3819525"/>
            <a:ext cx="198437" cy="47625"/>
          </a:xfrm>
          <a:prstGeom prst="rect">
            <a:avLst/>
          </a:prstGeom>
          <a:solidFill>
            <a:schemeClr val="accent2"/>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400">
              <a:solidFill>
                <a:srgbClr val="3333CC"/>
              </a:solidFill>
              <a:latin typeface="Tempus Sans ITC" pitchFamily="82" charset="0"/>
            </a:endParaRPr>
          </a:p>
        </p:txBody>
      </p:sp>
      <p:sp>
        <p:nvSpPr>
          <p:cNvPr id="121887" name="Text Box 31"/>
          <p:cNvSpPr txBox="1">
            <a:spLocks noChangeArrowheads="1"/>
          </p:cNvSpPr>
          <p:nvPr/>
        </p:nvSpPr>
        <p:spPr bwMode="auto">
          <a:xfrm>
            <a:off x="1947863" y="2233613"/>
            <a:ext cx="278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3333CC"/>
                </a:solidFill>
                <a:latin typeface="Bradley Hand ITC" pitchFamily="66" charset="0"/>
              </a:rPr>
              <a:t>Less </a:t>
            </a:r>
            <a:r>
              <a:rPr lang="en-GB" sz="2400" b="1">
                <a:solidFill>
                  <a:srgbClr val="FF0000"/>
                </a:solidFill>
                <a:latin typeface="Bradley Hand ITC" pitchFamily="66" charset="0"/>
              </a:rPr>
              <a:t>Expenses</a:t>
            </a:r>
          </a:p>
        </p:txBody>
      </p:sp>
      <p:sp>
        <p:nvSpPr>
          <p:cNvPr id="121888" name="Text Box 32"/>
          <p:cNvSpPr txBox="1">
            <a:spLocks noChangeArrowheads="1"/>
          </p:cNvSpPr>
          <p:nvPr/>
        </p:nvSpPr>
        <p:spPr bwMode="auto">
          <a:xfrm>
            <a:off x="1946275" y="4360863"/>
            <a:ext cx="278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FF0000"/>
                </a:solidFill>
                <a:latin typeface="Bradley Hand ITC" pitchFamily="66" charset="0"/>
              </a:rPr>
              <a:t>Operating Profit</a:t>
            </a:r>
          </a:p>
        </p:txBody>
      </p:sp>
      <p:sp>
        <p:nvSpPr>
          <p:cNvPr id="121889" name="Text Box 33"/>
          <p:cNvSpPr txBox="1">
            <a:spLocks noChangeArrowheads="1"/>
          </p:cNvSpPr>
          <p:nvPr/>
        </p:nvSpPr>
        <p:spPr bwMode="auto">
          <a:xfrm>
            <a:off x="2230438" y="2592388"/>
            <a:ext cx="2371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000000"/>
                </a:solidFill>
                <a:latin typeface="Bradley Hand ITC" pitchFamily="66" charset="0"/>
              </a:rPr>
              <a:t>Salaries</a:t>
            </a:r>
          </a:p>
        </p:txBody>
      </p:sp>
      <p:sp>
        <p:nvSpPr>
          <p:cNvPr id="121890" name="Text Box 34"/>
          <p:cNvSpPr txBox="1">
            <a:spLocks noChangeArrowheads="1"/>
          </p:cNvSpPr>
          <p:nvPr/>
        </p:nvSpPr>
        <p:spPr bwMode="auto">
          <a:xfrm>
            <a:off x="1984375" y="3656013"/>
            <a:ext cx="278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FF0000"/>
                </a:solidFill>
                <a:latin typeface="Bradley Hand ITC" pitchFamily="66" charset="0"/>
              </a:rPr>
              <a:t>Total Expenses</a:t>
            </a:r>
          </a:p>
        </p:txBody>
      </p:sp>
      <p:sp>
        <p:nvSpPr>
          <p:cNvPr id="121891" name="Text Box 35"/>
          <p:cNvSpPr txBox="1">
            <a:spLocks noChangeArrowheads="1"/>
          </p:cNvSpPr>
          <p:nvPr/>
        </p:nvSpPr>
        <p:spPr bwMode="auto">
          <a:xfrm>
            <a:off x="2230438" y="2922588"/>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000000"/>
                </a:solidFill>
                <a:latin typeface="Bradley Hand ITC" pitchFamily="66" charset="0"/>
              </a:rPr>
              <a:t>Rent</a:t>
            </a:r>
          </a:p>
        </p:txBody>
      </p:sp>
      <p:sp>
        <p:nvSpPr>
          <p:cNvPr id="121892" name="Text Box 36"/>
          <p:cNvSpPr txBox="1">
            <a:spLocks noChangeArrowheads="1"/>
          </p:cNvSpPr>
          <p:nvPr/>
        </p:nvSpPr>
        <p:spPr bwMode="auto">
          <a:xfrm>
            <a:off x="5113338" y="2581275"/>
            <a:ext cx="134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fontAlgn="base" hangingPunct="0">
              <a:spcBef>
                <a:spcPct val="50000"/>
              </a:spcBef>
              <a:spcAft>
                <a:spcPct val="0"/>
              </a:spcAft>
            </a:pPr>
            <a:r>
              <a:rPr lang="en-GB" sz="2400" b="1">
                <a:solidFill>
                  <a:srgbClr val="000000"/>
                </a:solidFill>
                <a:latin typeface="Bradley Hand ITC" pitchFamily="66" charset="0"/>
              </a:rPr>
              <a:t>75,000</a:t>
            </a:r>
          </a:p>
        </p:txBody>
      </p:sp>
      <p:sp>
        <p:nvSpPr>
          <p:cNvPr id="121893" name="Text Box 37"/>
          <p:cNvSpPr txBox="1">
            <a:spLocks noChangeArrowheads="1"/>
          </p:cNvSpPr>
          <p:nvPr/>
        </p:nvSpPr>
        <p:spPr bwMode="auto">
          <a:xfrm>
            <a:off x="1946275" y="1646238"/>
            <a:ext cx="278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FF0000"/>
                </a:solidFill>
                <a:latin typeface="Bradley Hand ITC" pitchFamily="66" charset="0"/>
              </a:rPr>
              <a:t>Gross Profit</a:t>
            </a:r>
          </a:p>
        </p:txBody>
      </p:sp>
      <p:sp>
        <p:nvSpPr>
          <p:cNvPr id="121897" name="Line 41"/>
          <p:cNvSpPr>
            <a:spLocks noChangeShapeType="1"/>
          </p:cNvSpPr>
          <p:nvPr/>
        </p:nvSpPr>
        <p:spPr bwMode="auto">
          <a:xfrm flipH="1">
            <a:off x="6621463" y="4675188"/>
            <a:ext cx="1439862"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00" name="Text Box 44"/>
          <p:cNvSpPr txBox="1">
            <a:spLocks noChangeArrowheads="1"/>
          </p:cNvSpPr>
          <p:nvPr/>
        </p:nvSpPr>
        <p:spPr bwMode="auto">
          <a:xfrm>
            <a:off x="2208213" y="3286125"/>
            <a:ext cx="2781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2400" b="1">
                <a:solidFill>
                  <a:srgbClr val="000000"/>
                </a:solidFill>
                <a:latin typeface="Bradley Hand ITC" pitchFamily="66" charset="0"/>
              </a:rPr>
              <a:t>Other</a:t>
            </a:r>
          </a:p>
        </p:txBody>
      </p:sp>
      <p:sp>
        <p:nvSpPr>
          <p:cNvPr id="2" name="Freeform 1"/>
          <p:cNvSpPr/>
          <p:nvPr/>
        </p:nvSpPr>
        <p:spPr bwMode="auto">
          <a:xfrm>
            <a:off x="7947422" y="1884164"/>
            <a:ext cx="303609" cy="2786063"/>
          </a:xfrm>
          <a:custGeom>
            <a:avLst/>
            <a:gdLst/>
            <a:ahLst/>
            <a:cxnLst/>
            <a:rect l="0" t="0" r="0" b="0"/>
            <a:pathLst>
              <a:path w="303609" h="2786063">
                <a:moveTo>
                  <a:pt x="98226" y="160734"/>
                </a:moveTo>
                <a:lnTo>
                  <a:pt x="80367" y="151805"/>
                </a:lnTo>
                <a:lnTo>
                  <a:pt x="62508" y="107156"/>
                </a:lnTo>
                <a:lnTo>
                  <a:pt x="53578" y="107156"/>
                </a:lnTo>
                <a:lnTo>
                  <a:pt x="35719" y="89297"/>
                </a:lnTo>
                <a:lnTo>
                  <a:pt x="17859" y="71437"/>
                </a:lnTo>
                <a:lnTo>
                  <a:pt x="8930" y="71437"/>
                </a:lnTo>
                <a:lnTo>
                  <a:pt x="0" y="71437"/>
                </a:lnTo>
                <a:lnTo>
                  <a:pt x="0" y="71437"/>
                </a:lnTo>
                <a:lnTo>
                  <a:pt x="0" y="71437"/>
                </a:lnTo>
                <a:lnTo>
                  <a:pt x="0" y="71437"/>
                </a:lnTo>
                <a:lnTo>
                  <a:pt x="0" y="71437"/>
                </a:lnTo>
                <a:lnTo>
                  <a:pt x="0" y="71437"/>
                </a:lnTo>
                <a:lnTo>
                  <a:pt x="0" y="71437"/>
                </a:lnTo>
                <a:lnTo>
                  <a:pt x="0" y="71437"/>
                </a:lnTo>
                <a:lnTo>
                  <a:pt x="0" y="71437"/>
                </a:lnTo>
                <a:lnTo>
                  <a:pt x="8930" y="71437"/>
                </a:lnTo>
                <a:lnTo>
                  <a:pt x="8930" y="71437"/>
                </a:lnTo>
                <a:lnTo>
                  <a:pt x="8930" y="62508"/>
                </a:lnTo>
                <a:lnTo>
                  <a:pt x="8930" y="62508"/>
                </a:lnTo>
                <a:lnTo>
                  <a:pt x="8930" y="53578"/>
                </a:lnTo>
                <a:lnTo>
                  <a:pt x="17859" y="44648"/>
                </a:lnTo>
                <a:lnTo>
                  <a:pt x="26789" y="44648"/>
                </a:lnTo>
                <a:lnTo>
                  <a:pt x="35719" y="35719"/>
                </a:lnTo>
                <a:lnTo>
                  <a:pt x="44648" y="26789"/>
                </a:lnTo>
                <a:lnTo>
                  <a:pt x="53578" y="17859"/>
                </a:lnTo>
                <a:lnTo>
                  <a:pt x="71437" y="8930"/>
                </a:lnTo>
                <a:lnTo>
                  <a:pt x="80367" y="0"/>
                </a:lnTo>
                <a:lnTo>
                  <a:pt x="89297" y="0"/>
                </a:lnTo>
                <a:lnTo>
                  <a:pt x="107156" y="0"/>
                </a:lnTo>
                <a:lnTo>
                  <a:pt x="116086" y="0"/>
                </a:lnTo>
                <a:lnTo>
                  <a:pt x="125016" y="0"/>
                </a:lnTo>
                <a:lnTo>
                  <a:pt x="133945" y="0"/>
                </a:lnTo>
                <a:lnTo>
                  <a:pt x="142875" y="8930"/>
                </a:lnTo>
                <a:lnTo>
                  <a:pt x="151805" y="8930"/>
                </a:lnTo>
                <a:lnTo>
                  <a:pt x="160734" y="17859"/>
                </a:lnTo>
                <a:lnTo>
                  <a:pt x="169664" y="26789"/>
                </a:lnTo>
                <a:lnTo>
                  <a:pt x="178594" y="35719"/>
                </a:lnTo>
                <a:lnTo>
                  <a:pt x="187523" y="44648"/>
                </a:lnTo>
                <a:lnTo>
                  <a:pt x="187523" y="53578"/>
                </a:lnTo>
                <a:lnTo>
                  <a:pt x="196453" y="62508"/>
                </a:lnTo>
                <a:lnTo>
                  <a:pt x="196453" y="71437"/>
                </a:lnTo>
                <a:lnTo>
                  <a:pt x="196453" y="80367"/>
                </a:lnTo>
                <a:lnTo>
                  <a:pt x="196453" y="98226"/>
                </a:lnTo>
                <a:lnTo>
                  <a:pt x="196453" y="107156"/>
                </a:lnTo>
                <a:lnTo>
                  <a:pt x="196453" y="116086"/>
                </a:lnTo>
                <a:lnTo>
                  <a:pt x="187523" y="125015"/>
                </a:lnTo>
                <a:lnTo>
                  <a:pt x="187523" y="142875"/>
                </a:lnTo>
                <a:lnTo>
                  <a:pt x="187523" y="151805"/>
                </a:lnTo>
                <a:lnTo>
                  <a:pt x="187523" y="160734"/>
                </a:lnTo>
                <a:lnTo>
                  <a:pt x="178594" y="178594"/>
                </a:lnTo>
                <a:lnTo>
                  <a:pt x="178594" y="187523"/>
                </a:lnTo>
                <a:lnTo>
                  <a:pt x="169664" y="196453"/>
                </a:lnTo>
                <a:lnTo>
                  <a:pt x="169664" y="205383"/>
                </a:lnTo>
                <a:lnTo>
                  <a:pt x="160734" y="214312"/>
                </a:lnTo>
                <a:lnTo>
                  <a:pt x="160734" y="223242"/>
                </a:lnTo>
                <a:lnTo>
                  <a:pt x="151805" y="232172"/>
                </a:lnTo>
                <a:lnTo>
                  <a:pt x="151805" y="241101"/>
                </a:lnTo>
                <a:lnTo>
                  <a:pt x="151805" y="250031"/>
                </a:lnTo>
                <a:lnTo>
                  <a:pt x="151805" y="258961"/>
                </a:lnTo>
                <a:lnTo>
                  <a:pt x="151805" y="267890"/>
                </a:lnTo>
                <a:lnTo>
                  <a:pt x="151805" y="267890"/>
                </a:lnTo>
                <a:lnTo>
                  <a:pt x="142875" y="276820"/>
                </a:lnTo>
                <a:lnTo>
                  <a:pt x="142875" y="285750"/>
                </a:lnTo>
                <a:lnTo>
                  <a:pt x="142875" y="294680"/>
                </a:lnTo>
                <a:lnTo>
                  <a:pt x="142875" y="303609"/>
                </a:lnTo>
                <a:lnTo>
                  <a:pt x="133945" y="312539"/>
                </a:lnTo>
                <a:lnTo>
                  <a:pt x="133945" y="321469"/>
                </a:lnTo>
                <a:lnTo>
                  <a:pt x="133945" y="330398"/>
                </a:lnTo>
                <a:lnTo>
                  <a:pt x="133945" y="339328"/>
                </a:lnTo>
                <a:lnTo>
                  <a:pt x="133945" y="348258"/>
                </a:lnTo>
                <a:lnTo>
                  <a:pt x="133945" y="357187"/>
                </a:lnTo>
                <a:lnTo>
                  <a:pt x="133945" y="366117"/>
                </a:lnTo>
                <a:lnTo>
                  <a:pt x="133945" y="375047"/>
                </a:lnTo>
                <a:lnTo>
                  <a:pt x="133945" y="383976"/>
                </a:lnTo>
                <a:lnTo>
                  <a:pt x="133945" y="392906"/>
                </a:lnTo>
                <a:lnTo>
                  <a:pt x="133945" y="401836"/>
                </a:lnTo>
                <a:lnTo>
                  <a:pt x="133945" y="410765"/>
                </a:lnTo>
                <a:lnTo>
                  <a:pt x="133945" y="419695"/>
                </a:lnTo>
                <a:lnTo>
                  <a:pt x="133945" y="419695"/>
                </a:lnTo>
                <a:lnTo>
                  <a:pt x="133945" y="437555"/>
                </a:lnTo>
                <a:lnTo>
                  <a:pt x="133945" y="446484"/>
                </a:lnTo>
                <a:lnTo>
                  <a:pt x="133945" y="455414"/>
                </a:lnTo>
                <a:lnTo>
                  <a:pt x="133945" y="464344"/>
                </a:lnTo>
                <a:lnTo>
                  <a:pt x="133945" y="473273"/>
                </a:lnTo>
                <a:lnTo>
                  <a:pt x="133945" y="491133"/>
                </a:lnTo>
                <a:lnTo>
                  <a:pt x="133945" y="500062"/>
                </a:lnTo>
                <a:lnTo>
                  <a:pt x="133945" y="508992"/>
                </a:lnTo>
                <a:lnTo>
                  <a:pt x="133945" y="517922"/>
                </a:lnTo>
                <a:lnTo>
                  <a:pt x="133945" y="526851"/>
                </a:lnTo>
                <a:lnTo>
                  <a:pt x="133945" y="544711"/>
                </a:lnTo>
                <a:lnTo>
                  <a:pt x="133945" y="553640"/>
                </a:lnTo>
                <a:lnTo>
                  <a:pt x="133945" y="571500"/>
                </a:lnTo>
                <a:lnTo>
                  <a:pt x="133945" y="580430"/>
                </a:lnTo>
                <a:lnTo>
                  <a:pt x="133945" y="598289"/>
                </a:lnTo>
                <a:lnTo>
                  <a:pt x="133945" y="607219"/>
                </a:lnTo>
                <a:lnTo>
                  <a:pt x="133945" y="625078"/>
                </a:lnTo>
                <a:lnTo>
                  <a:pt x="133945" y="634008"/>
                </a:lnTo>
                <a:lnTo>
                  <a:pt x="133945" y="651867"/>
                </a:lnTo>
                <a:lnTo>
                  <a:pt x="133945" y="669727"/>
                </a:lnTo>
                <a:lnTo>
                  <a:pt x="133945" y="678656"/>
                </a:lnTo>
                <a:lnTo>
                  <a:pt x="133945" y="696516"/>
                </a:lnTo>
                <a:lnTo>
                  <a:pt x="133945" y="714375"/>
                </a:lnTo>
                <a:lnTo>
                  <a:pt x="142875" y="723305"/>
                </a:lnTo>
                <a:lnTo>
                  <a:pt x="142875" y="741164"/>
                </a:lnTo>
                <a:lnTo>
                  <a:pt x="142875" y="759024"/>
                </a:lnTo>
                <a:lnTo>
                  <a:pt x="142875" y="776883"/>
                </a:lnTo>
                <a:lnTo>
                  <a:pt x="142875" y="794742"/>
                </a:lnTo>
                <a:lnTo>
                  <a:pt x="142875" y="812602"/>
                </a:lnTo>
                <a:lnTo>
                  <a:pt x="142875" y="830461"/>
                </a:lnTo>
                <a:lnTo>
                  <a:pt x="151805" y="848320"/>
                </a:lnTo>
                <a:lnTo>
                  <a:pt x="151805" y="875109"/>
                </a:lnTo>
                <a:lnTo>
                  <a:pt x="151805" y="892969"/>
                </a:lnTo>
                <a:lnTo>
                  <a:pt x="151805" y="919757"/>
                </a:lnTo>
                <a:lnTo>
                  <a:pt x="160734" y="937617"/>
                </a:lnTo>
                <a:lnTo>
                  <a:pt x="160734" y="964406"/>
                </a:lnTo>
                <a:lnTo>
                  <a:pt x="160734" y="991195"/>
                </a:lnTo>
                <a:lnTo>
                  <a:pt x="169664" y="1017984"/>
                </a:lnTo>
                <a:lnTo>
                  <a:pt x="160734" y="1035843"/>
                </a:lnTo>
                <a:lnTo>
                  <a:pt x="160734" y="1062632"/>
                </a:lnTo>
                <a:lnTo>
                  <a:pt x="160734" y="1089422"/>
                </a:lnTo>
                <a:lnTo>
                  <a:pt x="169664" y="1125140"/>
                </a:lnTo>
                <a:lnTo>
                  <a:pt x="169664" y="1151929"/>
                </a:lnTo>
                <a:lnTo>
                  <a:pt x="169664" y="1178718"/>
                </a:lnTo>
                <a:lnTo>
                  <a:pt x="178594" y="1205507"/>
                </a:lnTo>
                <a:lnTo>
                  <a:pt x="178594" y="1232297"/>
                </a:lnTo>
                <a:lnTo>
                  <a:pt x="187523" y="1268015"/>
                </a:lnTo>
                <a:lnTo>
                  <a:pt x="187523" y="1294804"/>
                </a:lnTo>
                <a:lnTo>
                  <a:pt x="187523" y="1330523"/>
                </a:lnTo>
                <a:lnTo>
                  <a:pt x="187523" y="1357312"/>
                </a:lnTo>
                <a:lnTo>
                  <a:pt x="187523" y="1393031"/>
                </a:lnTo>
                <a:lnTo>
                  <a:pt x="187523" y="1419820"/>
                </a:lnTo>
                <a:lnTo>
                  <a:pt x="196453" y="1446609"/>
                </a:lnTo>
                <a:lnTo>
                  <a:pt x="196453" y="1482328"/>
                </a:lnTo>
                <a:lnTo>
                  <a:pt x="196453" y="1509117"/>
                </a:lnTo>
                <a:lnTo>
                  <a:pt x="205383" y="1535906"/>
                </a:lnTo>
                <a:lnTo>
                  <a:pt x="205383" y="1571625"/>
                </a:lnTo>
                <a:lnTo>
                  <a:pt x="205383" y="1598414"/>
                </a:lnTo>
                <a:lnTo>
                  <a:pt x="214312" y="1634132"/>
                </a:lnTo>
                <a:lnTo>
                  <a:pt x="214312" y="1669851"/>
                </a:lnTo>
                <a:lnTo>
                  <a:pt x="214312" y="1696640"/>
                </a:lnTo>
                <a:lnTo>
                  <a:pt x="214312" y="1732359"/>
                </a:lnTo>
                <a:lnTo>
                  <a:pt x="214312" y="1759148"/>
                </a:lnTo>
                <a:lnTo>
                  <a:pt x="223242" y="1794867"/>
                </a:lnTo>
                <a:lnTo>
                  <a:pt x="223242" y="1821656"/>
                </a:lnTo>
                <a:lnTo>
                  <a:pt x="223242" y="1848445"/>
                </a:lnTo>
                <a:lnTo>
                  <a:pt x="223242" y="1884164"/>
                </a:lnTo>
                <a:lnTo>
                  <a:pt x="232172" y="1910953"/>
                </a:lnTo>
                <a:lnTo>
                  <a:pt x="232172" y="1937742"/>
                </a:lnTo>
                <a:lnTo>
                  <a:pt x="232172" y="1973461"/>
                </a:lnTo>
                <a:lnTo>
                  <a:pt x="232172" y="2000250"/>
                </a:lnTo>
                <a:lnTo>
                  <a:pt x="241101" y="2027039"/>
                </a:lnTo>
                <a:lnTo>
                  <a:pt x="241101" y="2053828"/>
                </a:lnTo>
                <a:lnTo>
                  <a:pt x="241101" y="2080617"/>
                </a:lnTo>
                <a:lnTo>
                  <a:pt x="250030" y="2107406"/>
                </a:lnTo>
                <a:lnTo>
                  <a:pt x="250030" y="2134195"/>
                </a:lnTo>
                <a:lnTo>
                  <a:pt x="250030" y="2152054"/>
                </a:lnTo>
                <a:lnTo>
                  <a:pt x="258960" y="2178843"/>
                </a:lnTo>
                <a:lnTo>
                  <a:pt x="258960" y="2205632"/>
                </a:lnTo>
                <a:lnTo>
                  <a:pt x="258960" y="2232422"/>
                </a:lnTo>
                <a:lnTo>
                  <a:pt x="258960" y="2259211"/>
                </a:lnTo>
                <a:lnTo>
                  <a:pt x="258960" y="2277070"/>
                </a:lnTo>
                <a:lnTo>
                  <a:pt x="267890" y="2303859"/>
                </a:lnTo>
                <a:lnTo>
                  <a:pt x="267890" y="2321718"/>
                </a:lnTo>
                <a:lnTo>
                  <a:pt x="267890" y="2348507"/>
                </a:lnTo>
                <a:lnTo>
                  <a:pt x="276819" y="2366367"/>
                </a:lnTo>
                <a:lnTo>
                  <a:pt x="276819" y="2384226"/>
                </a:lnTo>
                <a:lnTo>
                  <a:pt x="276819" y="2411015"/>
                </a:lnTo>
                <a:lnTo>
                  <a:pt x="285749" y="2428875"/>
                </a:lnTo>
                <a:lnTo>
                  <a:pt x="285749" y="2446734"/>
                </a:lnTo>
                <a:lnTo>
                  <a:pt x="285749" y="2464593"/>
                </a:lnTo>
                <a:lnTo>
                  <a:pt x="285749" y="2491382"/>
                </a:lnTo>
                <a:lnTo>
                  <a:pt x="294679" y="2509242"/>
                </a:lnTo>
                <a:lnTo>
                  <a:pt x="294679" y="2527101"/>
                </a:lnTo>
                <a:lnTo>
                  <a:pt x="294679" y="2544961"/>
                </a:lnTo>
                <a:lnTo>
                  <a:pt x="303608" y="2562820"/>
                </a:lnTo>
                <a:lnTo>
                  <a:pt x="303608" y="2589609"/>
                </a:lnTo>
                <a:lnTo>
                  <a:pt x="294679" y="2598539"/>
                </a:lnTo>
                <a:lnTo>
                  <a:pt x="294679" y="2616398"/>
                </a:lnTo>
                <a:lnTo>
                  <a:pt x="294679" y="2634257"/>
                </a:lnTo>
                <a:lnTo>
                  <a:pt x="303608" y="2643187"/>
                </a:lnTo>
                <a:lnTo>
                  <a:pt x="294679" y="2661047"/>
                </a:lnTo>
                <a:lnTo>
                  <a:pt x="294679" y="2678906"/>
                </a:lnTo>
                <a:lnTo>
                  <a:pt x="294679" y="2687836"/>
                </a:lnTo>
                <a:lnTo>
                  <a:pt x="294679" y="2705695"/>
                </a:lnTo>
                <a:lnTo>
                  <a:pt x="294679" y="2714625"/>
                </a:lnTo>
                <a:lnTo>
                  <a:pt x="285749" y="2723554"/>
                </a:lnTo>
                <a:lnTo>
                  <a:pt x="285749" y="2732484"/>
                </a:lnTo>
                <a:lnTo>
                  <a:pt x="276819" y="2741414"/>
                </a:lnTo>
                <a:lnTo>
                  <a:pt x="276819" y="2750343"/>
                </a:lnTo>
                <a:lnTo>
                  <a:pt x="267890" y="2759273"/>
                </a:lnTo>
                <a:lnTo>
                  <a:pt x="258960" y="2768203"/>
                </a:lnTo>
                <a:lnTo>
                  <a:pt x="258960" y="2777132"/>
                </a:lnTo>
                <a:lnTo>
                  <a:pt x="250030" y="2777132"/>
                </a:lnTo>
                <a:lnTo>
                  <a:pt x="241101" y="2786062"/>
                </a:lnTo>
                <a:lnTo>
                  <a:pt x="232172" y="2786062"/>
                </a:lnTo>
                <a:lnTo>
                  <a:pt x="232172" y="2786062"/>
                </a:lnTo>
                <a:lnTo>
                  <a:pt x="223242" y="2786062"/>
                </a:lnTo>
                <a:lnTo>
                  <a:pt x="214312" y="2786062"/>
                </a:lnTo>
                <a:lnTo>
                  <a:pt x="205383" y="2786062"/>
                </a:lnTo>
                <a:lnTo>
                  <a:pt x="196453" y="2786062"/>
                </a:lnTo>
                <a:lnTo>
                  <a:pt x="196453" y="2786062"/>
                </a:lnTo>
                <a:lnTo>
                  <a:pt x="187523" y="2786062"/>
                </a:lnTo>
                <a:lnTo>
                  <a:pt x="178594" y="2786062"/>
                </a:lnTo>
                <a:lnTo>
                  <a:pt x="169664" y="2786062"/>
                </a:lnTo>
                <a:lnTo>
                  <a:pt x="169664" y="2777132"/>
                </a:lnTo>
                <a:lnTo>
                  <a:pt x="160734" y="2777132"/>
                </a:lnTo>
                <a:lnTo>
                  <a:pt x="160734" y="2768203"/>
                </a:lnTo>
                <a:lnTo>
                  <a:pt x="151805" y="2768203"/>
                </a:lnTo>
                <a:lnTo>
                  <a:pt x="151805" y="2759273"/>
                </a:lnTo>
                <a:lnTo>
                  <a:pt x="142875" y="2759273"/>
                </a:lnTo>
                <a:lnTo>
                  <a:pt x="142875" y="2759273"/>
                </a:lnTo>
                <a:lnTo>
                  <a:pt x="142875" y="2750343"/>
                </a:lnTo>
                <a:lnTo>
                  <a:pt x="142875" y="2750343"/>
                </a:lnTo>
                <a:lnTo>
                  <a:pt x="133945" y="2750343"/>
                </a:lnTo>
                <a:lnTo>
                  <a:pt x="133945" y="2741414"/>
                </a:lnTo>
                <a:lnTo>
                  <a:pt x="133945" y="2732484"/>
                </a:lnTo>
                <a:lnTo>
                  <a:pt x="125016" y="2732484"/>
                </a:lnTo>
                <a:lnTo>
                  <a:pt x="125016" y="2723554"/>
                </a:lnTo>
                <a:lnTo>
                  <a:pt x="125016" y="2723554"/>
                </a:lnTo>
                <a:lnTo>
                  <a:pt x="125016" y="272355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3" name="Freeform 2"/>
          <p:cNvSpPr/>
          <p:nvPr/>
        </p:nvSpPr>
        <p:spPr bwMode="auto">
          <a:xfrm>
            <a:off x="8286749" y="2866429"/>
            <a:ext cx="107157" cy="232173"/>
          </a:xfrm>
          <a:custGeom>
            <a:avLst/>
            <a:gdLst/>
            <a:ahLst/>
            <a:cxnLst/>
            <a:rect l="0" t="0" r="0" b="0"/>
            <a:pathLst>
              <a:path w="107157" h="232173">
                <a:moveTo>
                  <a:pt x="0" y="0"/>
                </a:moveTo>
                <a:lnTo>
                  <a:pt x="0" y="8930"/>
                </a:lnTo>
                <a:lnTo>
                  <a:pt x="8930" y="26789"/>
                </a:lnTo>
                <a:lnTo>
                  <a:pt x="8930" y="35719"/>
                </a:lnTo>
                <a:lnTo>
                  <a:pt x="26789" y="62508"/>
                </a:lnTo>
                <a:lnTo>
                  <a:pt x="35719" y="80367"/>
                </a:lnTo>
                <a:lnTo>
                  <a:pt x="44649" y="107157"/>
                </a:lnTo>
                <a:lnTo>
                  <a:pt x="62508" y="133946"/>
                </a:lnTo>
                <a:lnTo>
                  <a:pt x="71438" y="160735"/>
                </a:lnTo>
                <a:lnTo>
                  <a:pt x="80367" y="187524"/>
                </a:lnTo>
                <a:lnTo>
                  <a:pt x="89297" y="205383"/>
                </a:lnTo>
                <a:lnTo>
                  <a:pt x="98227" y="223242"/>
                </a:lnTo>
                <a:lnTo>
                  <a:pt x="98227" y="232172"/>
                </a:lnTo>
                <a:lnTo>
                  <a:pt x="107156" y="232172"/>
                </a:lnTo>
                <a:lnTo>
                  <a:pt x="107156" y="232172"/>
                </a:lnTo>
                <a:lnTo>
                  <a:pt x="107156" y="223242"/>
                </a:lnTo>
                <a:lnTo>
                  <a:pt x="107156" y="214313"/>
                </a:lnTo>
                <a:lnTo>
                  <a:pt x="107156" y="214313"/>
                </a:lnTo>
                <a:lnTo>
                  <a:pt x="107156" y="21431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4" name="Freeform 3"/>
          <p:cNvSpPr/>
          <p:nvPr/>
        </p:nvSpPr>
        <p:spPr bwMode="auto">
          <a:xfrm>
            <a:off x="8233171" y="2580680"/>
            <a:ext cx="142876" cy="258961"/>
          </a:xfrm>
          <a:custGeom>
            <a:avLst/>
            <a:gdLst/>
            <a:ahLst/>
            <a:cxnLst/>
            <a:rect l="0" t="0" r="0" b="0"/>
            <a:pathLst>
              <a:path w="142876" h="258961">
                <a:moveTo>
                  <a:pt x="26789" y="223241"/>
                </a:moveTo>
                <a:lnTo>
                  <a:pt x="26789" y="223241"/>
                </a:lnTo>
                <a:lnTo>
                  <a:pt x="17859" y="214312"/>
                </a:lnTo>
                <a:lnTo>
                  <a:pt x="17859" y="214312"/>
                </a:lnTo>
                <a:lnTo>
                  <a:pt x="8930" y="205383"/>
                </a:lnTo>
                <a:lnTo>
                  <a:pt x="0" y="187523"/>
                </a:lnTo>
                <a:lnTo>
                  <a:pt x="8930" y="169664"/>
                </a:lnTo>
                <a:lnTo>
                  <a:pt x="8930" y="142875"/>
                </a:lnTo>
                <a:lnTo>
                  <a:pt x="8930" y="125015"/>
                </a:lnTo>
                <a:lnTo>
                  <a:pt x="8930" y="98226"/>
                </a:lnTo>
                <a:lnTo>
                  <a:pt x="17859" y="71437"/>
                </a:lnTo>
                <a:lnTo>
                  <a:pt x="26789" y="44648"/>
                </a:lnTo>
                <a:lnTo>
                  <a:pt x="35719" y="26789"/>
                </a:lnTo>
                <a:lnTo>
                  <a:pt x="44649" y="17859"/>
                </a:lnTo>
                <a:lnTo>
                  <a:pt x="53578" y="8929"/>
                </a:lnTo>
                <a:lnTo>
                  <a:pt x="71438" y="0"/>
                </a:lnTo>
                <a:lnTo>
                  <a:pt x="80367" y="0"/>
                </a:lnTo>
                <a:lnTo>
                  <a:pt x="98227" y="8929"/>
                </a:lnTo>
                <a:lnTo>
                  <a:pt x="107156" y="8929"/>
                </a:lnTo>
                <a:lnTo>
                  <a:pt x="116086" y="17859"/>
                </a:lnTo>
                <a:lnTo>
                  <a:pt x="125016" y="35718"/>
                </a:lnTo>
                <a:lnTo>
                  <a:pt x="133945" y="53578"/>
                </a:lnTo>
                <a:lnTo>
                  <a:pt x="133945" y="71437"/>
                </a:lnTo>
                <a:lnTo>
                  <a:pt x="142875" y="98226"/>
                </a:lnTo>
                <a:lnTo>
                  <a:pt x="142875" y="125015"/>
                </a:lnTo>
                <a:lnTo>
                  <a:pt x="133945" y="151804"/>
                </a:lnTo>
                <a:lnTo>
                  <a:pt x="133945" y="169664"/>
                </a:lnTo>
                <a:lnTo>
                  <a:pt x="125016" y="196453"/>
                </a:lnTo>
                <a:lnTo>
                  <a:pt x="116086" y="223241"/>
                </a:lnTo>
                <a:lnTo>
                  <a:pt x="107156" y="232171"/>
                </a:lnTo>
                <a:lnTo>
                  <a:pt x="98227" y="250031"/>
                </a:lnTo>
                <a:lnTo>
                  <a:pt x="89297" y="258960"/>
                </a:lnTo>
                <a:lnTo>
                  <a:pt x="80367" y="258960"/>
                </a:lnTo>
                <a:lnTo>
                  <a:pt x="80367" y="258960"/>
                </a:lnTo>
                <a:lnTo>
                  <a:pt x="71438" y="258960"/>
                </a:lnTo>
                <a:lnTo>
                  <a:pt x="71438" y="25896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5" name="Freeform 4"/>
          <p:cNvSpPr/>
          <p:nvPr/>
        </p:nvSpPr>
        <p:spPr bwMode="auto">
          <a:xfrm>
            <a:off x="8465343" y="2661047"/>
            <a:ext cx="125017" cy="160735"/>
          </a:xfrm>
          <a:custGeom>
            <a:avLst/>
            <a:gdLst/>
            <a:ahLst/>
            <a:cxnLst/>
            <a:rect l="0" t="0" r="0" b="0"/>
            <a:pathLst>
              <a:path w="125017" h="160735">
                <a:moveTo>
                  <a:pt x="44648" y="0"/>
                </a:moveTo>
                <a:lnTo>
                  <a:pt x="35719" y="0"/>
                </a:lnTo>
                <a:lnTo>
                  <a:pt x="44648" y="8930"/>
                </a:lnTo>
                <a:lnTo>
                  <a:pt x="44648" y="8930"/>
                </a:lnTo>
                <a:lnTo>
                  <a:pt x="44648" y="17859"/>
                </a:lnTo>
                <a:lnTo>
                  <a:pt x="53578" y="35719"/>
                </a:lnTo>
                <a:lnTo>
                  <a:pt x="62508" y="44648"/>
                </a:lnTo>
                <a:lnTo>
                  <a:pt x="62508" y="62508"/>
                </a:lnTo>
                <a:lnTo>
                  <a:pt x="71437" y="80367"/>
                </a:lnTo>
                <a:lnTo>
                  <a:pt x="80367" y="89297"/>
                </a:lnTo>
                <a:lnTo>
                  <a:pt x="80367" y="107156"/>
                </a:lnTo>
                <a:lnTo>
                  <a:pt x="80367" y="125016"/>
                </a:lnTo>
                <a:lnTo>
                  <a:pt x="80367" y="142874"/>
                </a:lnTo>
                <a:lnTo>
                  <a:pt x="71437" y="151804"/>
                </a:lnTo>
                <a:lnTo>
                  <a:pt x="71437" y="160734"/>
                </a:lnTo>
                <a:lnTo>
                  <a:pt x="62508" y="160734"/>
                </a:lnTo>
                <a:lnTo>
                  <a:pt x="53578" y="160734"/>
                </a:lnTo>
                <a:lnTo>
                  <a:pt x="35719" y="160734"/>
                </a:lnTo>
                <a:lnTo>
                  <a:pt x="26789" y="151804"/>
                </a:lnTo>
                <a:lnTo>
                  <a:pt x="17859" y="142874"/>
                </a:lnTo>
                <a:lnTo>
                  <a:pt x="8930" y="133945"/>
                </a:lnTo>
                <a:lnTo>
                  <a:pt x="8930" y="116086"/>
                </a:lnTo>
                <a:lnTo>
                  <a:pt x="0" y="107156"/>
                </a:lnTo>
                <a:lnTo>
                  <a:pt x="0" y="89297"/>
                </a:lnTo>
                <a:lnTo>
                  <a:pt x="0" y="80367"/>
                </a:lnTo>
                <a:lnTo>
                  <a:pt x="0" y="71437"/>
                </a:lnTo>
                <a:lnTo>
                  <a:pt x="0" y="62508"/>
                </a:lnTo>
                <a:lnTo>
                  <a:pt x="0" y="62508"/>
                </a:lnTo>
                <a:lnTo>
                  <a:pt x="8930" y="62508"/>
                </a:lnTo>
                <a:lnTo>
                  <a:pt x="8930" y="62508"/>
                </a:lnTo>
                <a:lnTo>
                  <a:pt x="17859" y="71437"/>
                </a:lnTo>
                <a:lnTo>
                  <a:pt x="26789" y="80367"/>
                </a:lnTo>
                <a:lnTo>
                  <a:pt x="26789" y="89297"/>
                </a:lnTo>
                <a:lnTo>
                  <a:pt x="35719" y="98226"/>
                </a:lnTo>
                <a:lnTo>
                  <a:pt x="53578" y="107156"/>
                </a:lnTo>
                <a:lnTo>
                  <a:pt x="62508" y="116086"/>
                </a:lnTo>
                <a:lnTo>
                  <a:pt x="71437" y="125016"/>
                </a:lnTo>
                <a:lnTo>
                  <a:pt x="80367" y="125016"/>
                </a:lnTo>
                <a:lnTo>
                  <a:pt x="89297" y="116086"/>
                </a:lnTo>
                <a:lnTo>
                  <a:pt x="89297" y="116086"/>
                </a:lnTo>
                <a:lnTo>
                  <a:pt x="98227" y="107156"/>
                </a:lnTo>
                <a:lnTo>
                  <a:pt x="107156" y="89297"/>
                </a:lnTo>
                <a:lnTo>
                  <a:pt x="116086" y="71437"/>
                </a:lnTo>
                <a:lnTo>
                  <a:pt x="125016" y="44648"/>
                </a:lnTo>
                <a:lnTo>
                  <a:pt x="125016" y="44648"/>
                </a:lnTo>
                <a:lnTo>
                  <a:pt x="125016" y="44648"/>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6" name="Freeform 5"/>
          <p:cNvSpPr/>
          <p:nvPr/>
        </p:nvSpPr>
        <p:spPr bwMode="auto">
          <a:xfrm>
            <a:off x="8590359" y="2366367"/>
            <a:ext cx="196454" cy="223243"/>
          </a:xfrm>
          <a:custGeom>
            <a:avLst/>
            <a:gdLst/>
            <a:ahLst/>
            <a:cxnLst/>
            <a:rect l="0" t="0" r="0" b="0"/>
            <a:pathLst>
              <a:path w="196454" h="223243">
                <a:moveTo>
                  <a:pt x="0" y="0"/>
                </a:moveTo>
                <a:lnTo>
                  <a:pt x="0" y="8930"/>
                </a:lnTo>
                <a:lnTo>
                  <a:pt x="0" y="26789"/>
                </a:lnTo>
                <a:lnTo>
                  <a:pt x="0" y="26789"/>
                </a:lnTo>
                <a:lnTo>
                  <a:pt x="8929" y="53578"/>
                </a:lnTo>
                <a:lnTo>
                  <a:pt x="8929" y="80367"/>
                </a:lnTo>
                <a:lnTo>
                  <a:pt x="17859" y="116086"/>
                </a:lnTo>
                <a:lnTo>
                  <a:pt x="26789" y="142875"/>
                </a:lnTo>
                <a:lnTo>
                  <a:pt x="35718" y="160735"/>
                </a:lnTo>
                <a:lnTo>
                  <a:pt x="44648" y="187524"/>
                </a:lnTo>
                <a:lnTo>
                  <a:pt x="53578" y="205383"/>
                </a:lnTo>
                <a:lnTo>
                  <a:pt x="62507" y="214313"/>
                </a:lnTo>
                <a:lnTo>
                  <a:pt x="71437" y="223242"/>
                </a:lnTo>
                <a:lnTo>
                  <a:pt x="80367" y="223242"/>
                </a:lnTo>
                <a:lnTo>
                  <a:pt x="89296" y="214313"/>
                </a:lnTo>
                <a:lnTo>
                  <a:pt x="98226" y="205383"/>
                </a:lnTo>
                <a:lnTo>
                  <a:pt x="116086" y="196453"/>
                </a:lnTo>
                <a:lnTo>
                  <a:pt x="133945" y="178594"/>
                </a:lnTo>
                <a:lnTo>
                  <a:pt x="142875" y="160735"/>
                </a:lnTo>
                <a:lnTo>
                  <a:pt x="160734" y="142875"/>
                </a:lnTo>
                <a:lnTo>
                  <a:pt x="169664" y="133946"/>
                </a:lnTo>
                <a:lnTo>
                  <a:pt x="178593" y="116086"/>
                </a:lnTo>
                <a:lnTo>
                  <a:pt x="187523" y="107156"/>
                </a:lnTo>
                <a:lnTo>
                  <a:pt x="196453" y="98227"/>
                </a:lnTo>
                <a:lnTo>
                  <a:pt x="196453" y="98227"/>
                </a:lnTo>
                <a:lnTo>
                  <a:pt x="196453" y="98227"/>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7" name="Freeform 6"/>
          <p:cNvSpPr/>
          <p:nvPr/>
        </p:nvSpPr>
        <p:spPr bwMode="auto">
          <a:xfrm>
            <a:off x="8331398" y="3321843"/>
            <a:ext cx="187524" cy="339329"/>
          </a:xfrm>
          <a:custGeom>
            <a:avLst/>
            <a:gdLst/>
            <a:ahLst/>
            <a:cxnLst/>
            <a:rect l="0" t="0" r="0" b="0"/>
            <a:pathLst>
              <a:path w="187524" h="339329">
                <a:moveTo>
                  <a:pt x="53578" y="214313"/>
                </a:moveTo>
                <a:lnTo>
                  <a:pt x="53578" y="214313"/>
                </a:lnTo>
                <a:lnTo>
                  <a:pt x="62507" y="223243"/>
                </a:lnTo>
                <a:lnTo>
                  <a:pt x="62507" y="232172"/>
                </a:lnTo>
                <a:lnTo>
                  <a:pt x="71437" y="241102"/>
                </a:lnTo>
                <a:lnTo>
                  <a:pt x="80367" y="258961"/>
                </a:lnTo>
                <a:lnTo>
                  <a:pt x="98226" y="276821"/>
                </a:lnTo>
                <a:lnTo>
                  <a:pt x="107156" y="294680"/>
                </a:lnTo>
                <a:lnTo>
                  <a:pt x="125015" y="312539"/>
                </a:lnTo>
                <a:lnTo>
                  <a:pt x="133945" y="321469"/>
                </a:lnTo>
                <a:lnTo>
                  <a:pt x="133945" y="330399"/>
                </a:lnTo>
                <a:lnTo>
                  <a:pt x="142875" y="339328"/>
                </a:lnTo>
                <a:lnTo>
                  <a:pt x="142875" y="339328"/>
                </a:lnTo>
                <a:lnTo>
                  <a:pt x="142875" y="339328"/>
                </a:lnTo>
                <a:lnTo>
                  <a:pt x="142875" y="330399"/>
                </a:lnTo>
                <a:lnTo>
                  <a:pt x="133945" y="321469"/>
                </a:lnTo>
                <a:lnTo>
                  <a:pt x="125015" y="312539"/>
                </a:lnTo>
                <a:lnTo>
                  <a:pt x="116086" y="294680"/>
                </a:lnTo>
                <a:lnTo>
                  <a:pt x="107156" y="267891"/>
                </a:lnTo>
                <a:lnTo>
                  <a:pt x="89297" y="241102"/>
                </a:lnTo>
                <a:lnTo>
                  <a:pt x="71437" y="214313"/>
                </a:lnTo>
                <a:lnTo>
                  <a:pt x="53578" y="187524"/>
                </a:lnTo>
                <a:lnTo>
                  <a:pt x="44648" y="151805"/>
                </a:lnTo>
                <a:lnTo>
                  <a:pt x="26789" y="125016"/>
                </a:lnTo>
                <a:lnTo>
                  <a:pt x="17859" y="98227"/>
                </a:lnTo>
                <a:lnTo>
                  <a:pt x="8929" y="71438"/>
                </a:lnTo>
                <a:lnTo>
                  <a:pt x="0" y="44649"/>
                </a:lnTo>
                <a:lnTo>
                  <a:pt x="0" y="26789"/>
                </a:lnTo>
                <a:lnTo>
                  <a:pt x="0" y="8930"/>
                </a:lnTo>
                <a:lnTo>
                  <a:pt x="0" y="0"/>
                </a:lnTo>
                <a:lnTo>
                  <a:pt x="8929" y="0"/>
                </a:lnTo>
                <a:lnTo>
                  <a:pt x="17859" y="0"/>
                </a:lnTo>
                <a:lnTo>
                  <a:pt x="26789" y="0"/>
                </a:lnTo>
                <a:lnTo>
                  <a:pt x="35718" y="8930"/>
                </a:lnTo>
                <a:lnTo>
                  <a:pt x="53578" y="26789"/>
                </a:lnTo>
                <a:lnTo>
                  <a:pt x="62507" y="44649"/>
                </a:lnTo>
                <a:lnTo>
                  <a:pt x="80367" y="62508"/>
                </a:lnTo>
                <a:lnTo>
                  <a:pt x="98226" y="89297"/>
                </a:lnTo>
                <a:lnTo>
                  <a:pt x="116086" y="107157"/>
                </a:lnTo>
                <a:lnTo>
                  <a:pt x="125015" y="133946"/>
                </a:lnTo>
                <a:lnTo>
                  <a:pt x="142875" y="151805"/>
                </a:lnTo>
                <a:lnTo>
                  <a:pt x="151804" y="169664"/>
                </a:lnTo>
                <a:lnTo>
                  <a:pt x="160734" y="187524"/>
                </a:lnTo>
                <a:lnTo>
                  <a:pt x="169664" y="196453"/>
                </a:lnTo>
                <a:lnTo>
                  <a:pt x="178593" y="205383"/>
                </a:lnTo>
                <a:lnTo>
                  <a:pt x="187523" y="214313"/>
                </a:lnTo>
                <a:lnTo>
                  <a:pt x="187523" y="214313"/>
                </a:lnTo>
                <a:lnTo>
                  <a:pt x="187523" y="223243"/>
                </a:lnTo>
                <a:lnTo>
                  <a:pt x="187523" y="223243"/>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8" name="Freeform 7"/>
          <p:cNvSpPr/>
          <p:nvPr/>
        </p:nvSpPr>
        <p:spPr bwMode="auto">
          <a:xfrm>
            <a:off x="8402835" y="3482578"/>
            <a:ext cx="8931" cy="62509"/>
          </a:xfrm>
          <a:custGeom>
            <a:avLst/>
            <a:gdLst/>
            <a:ahLst/>
            <a:cxnLst/>
            <a:rect l="0" t="0" r="0" b="0"/>
            <a:pathLst>
              <a:path w="8931" h="62509">
                <a:moveTo>
                  <a:pt x="0" y="62508"/>
                </a:moveTo>
                <a:lnTo>
                  <a:pt x="0" y="53578"/>
                </a:lnTo>
                <a:lnTo>
                  <a:pt x="0" y="35718"/>
                </a:lnTo>
                <a:lnTo>
                  <a:pt x="0" y="26789"/>
                </a:lnTo>
                <a:lnTo>
                  <a:pt x="8930" y="17859"/>
                </a:lnTo>
                <a:lnTo>
                  <a:pt x="8930" y="0"/>
                </a:lnTo>
                <a:lnTo>
                  <a:pt x="8930" y="0"/>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9" name="Freeform 8"/>
          <p:cNvSpPr/>
          <p:nvPr/>
        </p:nvSpPr>
        <p:spPr bwMode="auto">
          <a:xfrm>
            <a:off x="8518921" y="3196828"/>
            <a:ext cx="142876" cy="205384"/>
          </a:xfrm>
          <a:custGeom>
            <a:avLst/>
            <a:gdLst/>
            <a:ahLst/>
            <a:cxnLst/>
            <a:rect l="0" t="0" r="0" b="0"/>
            <a:pathLst>
              <a:path w="142876" h="205384">
                <a:moveTo>
                  <a:pt x="35719" y="26789"/>
                </a:moveTo>
                <a:lnTo>
                  <a:pt x="35719" y="17859"/>
                </a:lnTo>
                <a:lnTo>
                  <a:pt x="35719" y="17859"/>
                </a:lnTo>
                <a:lnTo>
                  <a:pt x="35719" y="17859"/>
                </a:lnTo>
                <a:lnTo>
                  <a:pt x="35719" y="8929"/>
                </a:lnTo>
                <a:lnTo>
                  <a:pt x="35719" y="0"/>
                </a:lnTo>
                <a:lnTo>
                  <a:pt x="35719" y="0"/>
                </a:lnTo>
                <a:lnTo>
                  <a:pt x="26789" y="8929"/>
                </a:lnTo>
                <a:lnTo>
                  <a:pt x="26789" y="17859"/>
                </a:lnTo>
                <a:lnTo>
                  <a:pt x="17859" y="26789"/>
                </a:lnTo>
                <a:lnTo>
                  <a:pt x="8930" y="44648"/>
                </a:lnTo>
                <a:lnTo>
                  <a:pt x="0" y="62508"/>
                </a:lnTo>
                <a:lnTo>
                  <a:pt x="0" y="89297"/>
                </a:lnTo>
                <a:lnTo>
                  <a:pt x="0" y="107156"/>
                </a:lnTo>
                <a:lnTo>
                  <a:pt x="0" y="125015"/>
                </a:lnTo>
                <a:lnTo>
                  <a:pt x="8930" y="151804"/>
                </a:lnTo>
                <a:lnTo>
                  <a:pt x="17859" y="160734"/>
                </a:lnTo>
                <a:lnTo>
                  <a:pt x="26789" y="178593"/>
                </a:lnTo>
                <a:lnTo>
                  <a:pt x="35719" y="187523"/>
                </a:lnTo>
                <a:lnTo>
                  <a:pt x="53578" y="196453"/>
                </a:lnTo>
                <a:lnTo>
                  <a:pt x="62508" y="196453"/>
                </a:lnTo>
                <a:lnTo>
                  <a:pt x="80367" y="205383"/>
                </a:lnTo>
                <a:lnTo>
                  <a:pt x="89297" y="196453"/>
                </a:lnTo>
                <a:lnTo>
                  <a:pt x="98227" y="196453"/>
                </a:lnTo>
                <a:lnTo>
                  <a:pt x="107156" y="187523"/>
                </a:lnTo>
                <a:lnTo>
                  <a:pt x="125016" y="178593"/>
                </a:lnTo>
                <a:lnTo>
                  <a:pt x="133945" y="169664"/>
                </a:lnTo>
                <a:lnTo>
                  <a:pt x="133945" y="160734"/>
                </a:lnTo>
                <a:lnTo>
                  <a:pt x="142875" y="160734"/>
                </a:lnTo>
                <a:lnTo>
                  <a:pt x="142875" y="160734"/>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0" name="Freeform 9"/>
          <p:cNvSpPr/>
          <p:nvPr/>
        </p:nvSpPr>
        <p:spPr bwMode="auto">
          <a:xfrm>
            <a:off x="8643937" y="3036093"/>
            <a:ext cx="205384" cy="205384"/>
          </a:xfrm>
          <a:custGeom>
            <a:avLst/>
            <a:gdLst/>
            <a:ahLst/>
            <a:cxnLst/>
            <a:rect l="0" t="0" r="0" b="0"/>
            <a:pathLst>
              <a:path w="205384" h="205384">
                <a:moveTo>
                  <a:pt x="53578" y="0"/>
                </a:moveTo>
                <a:lnTo>
                  <a:pt x="53578" y="0"/>
                </a:lnTo>
                <a:lnTo>
                  <a:pt x="53578" y="0"/>
                </a:lnTo>
                <a:lnTo>
                  <a:pt x="44648" y="0"/>
                </a:lnTo>
                <a:lnTo>
                  <a:pt x="44648" y="8930"/>
                </a:lnTo>
                <a:lnTo>
                  <a:pt x="35718" y="17860"/>
                </a:lnTo>
                <a:lnTo>
                  <a:pt x="26789" y="26789"/>
                </a:lnTo>
                <a:lnTo>
                  <a:pt x="17859" y="53578"/>
                </a:lnTo>
                <a:lnTo>
                  <a:pt x="8929" y="71438"/>
                </a:lnTo>
                <a:lnTo>
                  <a:pt x="0" y="98227"/>
                </a:lnTo>
                <a:lnTo>
                  <a:pt x="0" y="125016"/>
                </a:lnTo>
                <a:lnTo>
                  <a:pt x="0" y="142875"/>
                </a:lnTo>
                <a:lnTo>
                  <a:pt x="0" y="160735"/>
                </a:lnTo>
                <a:lnTo>
                  <a:pt x="8929" y="178594"/>
                </a:lnTo>
                <a:lnTo>
                  <a:pt x="17859" y="196453"/>
                </a:lnTo>
                <a:lnTo>
                  <a:pt x="35718" y="196453"/>
                </a:lnTo>
                <a:lnTo>
                  <a:pt x="53578" y="205383"/>
                </a:lnTo>
                <a:lnTo>
                  <a:pt x="71437" y="205383"/>
                </a:lnTo>
                <a:lnTo>
                  <a:pt x="89297" y="196453"/>
                </a:lnTo>
                <a:lnTo>
                  <a:pt x="107156" y="187524"/>
                </a:lnTo>
                <a:lnTo>
                  <a:pt x="125015" y="178594"/>
                </a:lnTo>
                <a:lnTo>
                  <a:pt x="142875" y="160735"/>
                </a:lnTo>
                <a:lnTo>
                  <a:pt x="160734" y="151805"/>
                </a:lnTo>
                <a:lnTo>
                  <a:pt x="178593" y="133946"/>
                </a:lnTo>
                <a:lnTo>
                  <a:pt x="196453" y="125016"/>
                </a:lnTo>
                <a:lnTo>
                  <a:pt x="205383" y="116086"/>
                </a:lnTo>
                <a:lnTo>
                  <a:pt x="205383" y="116086"/>
                </a:lnTo>
              </a:path>
            </a:pathLst>
          </a:custGeom>
          <a:noFill/>
          <a:ln w="38100" cap="flat" cmpd="sng" algn="ctr">
            <a:solidFill>
              <a:srgbClr val="009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1" name="Freeform 10"/>
          <p:cNvSpPr/>
          <p:nvPr/>
        </p:nvSpPr>
        <p:spPr bwMode="auto">
          <a:xfrm>
            <a:off x="2696766" y="4661296"/>
            <a:ext cx="8930" cy="232174"/>
          </a:xfrm>
          <a:custGeom>
            <a:avLst/>
            <a:gdLst/>
            <a:ahLst/>
            <a:cxnLst/>
            <a:rect l="0" t="0" r="0" b="0"/>
            <a:pathLst>
              <a:path w="8930" h="232174">
                <a:moveTo>
                  <a:pt x="0" y="0"/>
                </a:moveTo>
                <a:lnTo>
                  <a:pt x="0" y="0"/>
                </a:lnTo>
                <a:lnTo>
                  <a:pt x="0" y="8930"/>
                </a:lnTo>
                <a:lnTo>
                  <a:pt x="0" y="17860"/>
                </a:lnTo>
                <a:lnTo>
                  <a:pt x="8929" y="26790"/>
                </a:lnTo>
                <a:lnTo>
                  <a:pt x="8929" y="44649"/>
                </a:lnTo>
                <a:lnTo>
                  <a:pt x="8929" y="62508"/>
                </a:lnTo>
                <a:lnTo>
                  <a:pt x="0" y="80368"/>
                </a:lnTo>
                <a:lnTo>
                  <a:pt x="0" y="98227"/>
                </a:lnTo>
                <a:lnTo>
                  <a:pt x="0" y="116086"/>
                </a:lnTo>
                <a:lnTo>
                  <a:pt x="0" y="142875"/>
                </a:lnTo>
                <a:lnTo>
                  <a:pt x="0" y="160735"/>
                </a:lnTo>
                <a:lnTo>
                  <a:pt x="0" y="178594"/>
                </a:lnTo>
                <a:lnTo>
                  <a:pt x="0" y="187524"/>
                </a:lnTo>
                <a:lnTo>
                  <a:pt x="0" y="205383"/>
                </a:lnTo>
                <a:lnTo>
                  <a:pt x="0" y="214313"/>
                </a:lnTo>
                <a:lnTo>
                  <a:pt x="0" y="223243"/>
                </a:lnTo>
                <a:lnTo>
                  <a:pt x="0" y="223243"/>
                </a:lnTo>
                <a:lnTo>
                  <a:pt x="0" y="232173"/>
                </a:lnTo>
                <a:lnTo>
                  <a:pt x="0" y="23217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 name="Freeform 11"/>
          <p:cNvSpPr/>
          <p:nvPr/>
        </p:nvSpPr>
        <p:spPr bwMode="auto">
          <a:xfrm>
            <a:off x="2750344" y="4759523"/>
            <a:ext cx="151805" cy="169666"/>
          </a:xfrm>
          <a:custGeom>
            <a:avLst/>
            <a:gdLst/>
            <a:ahLst/>
            <a:cxnLst/>
            <a:rect l="0" t="0" r="0" b="0"/>
            <a:pathLst>
              <a:path w="151805" h="169666">
                <a:moveTo>
                  <a:pt x="26789" y="71438"/>
                </a:moveTo>
                <a:lnTo>
                  <a:pt x="26789" y="80367"/>
                </a:lnTo>
                <a:lnTo>
                  <a:pt x="17859" y="89297"/>
                </a:lnTo>
                <a:lnTo>
                  <a:pt x="17859" y="89297"/>
                </a:lnTo>
                <a:lnTo>
                  <a:pt x="17859" y="98227"/>
                </a:lnTo>
                <a:lnTo>
                  <a:pt x="17859" y="107156"/>
                </a:lnTo>
                <a:lnTo>
                  <a:pt x="8929" y="116086"/>
                </a:lnTo>
                <a:lnTo>
                  <a:pt x="8929" y="125016"/>
                </a:lnTo>
                <a:lnTo>
                  <a:pt x="8929" y="125016"/>
                </a:lnTo>
                <a:lnTo>
                  <a:pt x="0" y="133946"/>
                </a:lnTo>
                <a:lnTo>
                  <a:pt x="0" y="133946"/>
                </a:lnTo>
                <a:lnTo>
                  <a:pt x="0" y="133946"/>
                </a:lnTo>
                <a:lnTo>
                  <a:pt x="0" y="133946"/>
                </a:lnTo>
                <a:lnTo>
                  <a:pt x="8929" y="125016"/>
                </a:lnTo>
                <a:lnTo>
                  <a:pt x="8929" y="116086"/>
                </a:lnTo>
                <a:lnTo>
                  <a:pt x="17859" y="107156"/>
                </a:lnTo>
                <a:lnTo>
                  <a:pt x="17859" y="89297"/>
                </a:lnTo>
                <a:lnTo>
                  <a:pt x="26789" y="80367"/>
                </a:lnTo>
                <a:lnTo>
                  <a:pt x="35719" y="62508"/>
                </a:lnTo>
                <a:lnTo>
                  <a:pt x="44648" y="44648"/>
                </a:lnTo>
                <a:lnTo>
                  <a:pt x="53578" y="35719"/>
                </a:lnTo>
                <a:lnTo>
                  <a:pt x="62508" y="26789"/>
                </a:lnTo>
                <a:lnTo>
                  <a:pt x="71437" y="17859"/>
                </a:lnTo>
                <a:lnTo>
                  <a:pt x="80367" y="8930"/>
                </a:lnTo>
                <a:lnTo>
                  <a:pt x="89297" y="0"/>
                </a:lnTo>
                <a:lnTo>
                  <a:pt x="98226" y="0"/>
                </a:lnTo>
                <a:lnTo>
                  <a:pt x="107156" y="0"/>
                </a:lnTo>
                <a:lnTo>
                  <a:pt x="116086" y="8930"/>
                </a:lnTo>
                <a:lnTo>
                  <a:pt x="116086" y="8930"/>
                </a:lnTo>
                <a:lnTo>
                  <a:pt x="125015" y="17859"/>
                </a:lnTo>
                <a:lnTo>
                  <a:pt x="133945" y="26789"/>
                </a:lnTo>
                <a:lnTo>
                  <a:pt x="133945" y="44648"/>
                </a:lnTo>
                <a:lnTo>
                  <a:pt x="142875" y="53578"/>
                </a:lnTo>
                <a:lnTo>
                  <a:pt x="142875" y="71438"/>
                </a:lnTo>
                <a:lnTo>
                  <a:pt x="142875" y="89297"/>
                </a:lnTo>
                <a:lnTo>
                  <a:pt x="142875" y="98227"/>
                </a:lnTo>
                <a:lnTo>
                  <a:pt x="142875" y="116086"/>
                </a:lnTo>
                <a:lnTo>
                  <a:pt x="142875" y="125016"/>
                </a:lnTo>
                <a:lnTo>
                  <a:pt x="142875" y="133946"/>
                </a:lnTo>
                <a:lnTo>
                  <a:pt x="151804" y="142875"/>
                </a:lnTo>
                <a:lnTo>
                  <a:pt x="151804" y="151805"/>
                </a:lnTo>
                <a:lnTo>
                  <a:pt x="151804" y="160735"/>
                </a:lnTo>
                <a:lnTo>
                  <a:pt x="151804" y="160735"/>
                </a:lnTo>
                <a:lnTo>
                  <a:pt x="151804" y="169665"/>
                </a:lnTo>
                <a:lnTo>
                  <a:pt x="151804" y="169665"/>
                </a:lnTo>
                <a:lnTo>
                  <a:pt x="151804" y="16966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3" name="Freeform 12"/>
          <p:cNvSpPr/>
          <p:nvPr/>
        </p:nvSpPr>
        <p:spPr bwMode="auto">
          <a:xfrm>
            <a:off x="3027164" y="4670226"/>
            <a:ext cx="26790" cy="205384"/>
          </a:xfrm>
          <a:custGeom>
            <a:avLst/>
            <a:gdLst/>
            <a:ahLst/>
            <a:cxnLst/>
            <a:rect l="0" t="0" r="0" b="0"/>
            <a:pathLst>
              <a:path w="26790" h="205384">
                <a:moveTo>
                  <a:pt x="26789" y="0"/>
                </a:moveTo>
                <a:lnTo>
                  <a:pt x="26789" y="0"/>
                </a:lnTo>
                <a:lnTo>
                  <a:pt x="17859" y="8930"/>
                </a:lnTo>
                <a:lnTo>
                  <a:pt x="17859" y="8930"/>
                </a:lnTo>
                <a:lnTo>
                  <a:pt x="17859" y="17860"/>
                </a:lnTo>
                <a:lnTo>
                  <a:pt x="17859" y="26789"/>
                </a:lnTo>
                <a:lnTo>
                  <a:pt x="17859" y="44649"/>
                </a:lnTo>
                <a:lnTo>
                  <a:pt x="17859" y="62508"/>
                </a:lnTo>
                <a:lnTo>
                  <a:pt x="17859" y="80367"/>
                </a:lnTo>
                <a:lnTo>
                  <a:pt x="8930" y="98227"/>
                </a:lnTo>
                <a:lnTo>
                  <a:pt x="8930" y="125016"/>
                </a:lnTo>
                <a:lnTo>
                  <a:pt x="8930" y="142875"/>
                </a:lnTo>
                <a:lnTo>
                  <a:pt x="0" y="151805"/>
                </a:lnTo>
                <a:lnTo>
                  <a:pt x="0" y="169664"/>
                </a:lnTo>
                <a:lnTo>
                  <a:pt x="0" y="178594"/>
                </a:lnTo>
                <a:lnTo>
                  <a:pt x="0" y="187524"/>
                </a:lnTo>
                <a:lnTo>
                  <a:pt x="0" y="196453"/>
                </a:lnTo>
                <a:lnTo>
                  <a:pt x="0" y="205383"/>
                </a:lnTo>
                <a:lnTo>
                  <a:pt x="0" y="20538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4" name="Freeform 13"/>
          <p:cNvSpPr/>
          <p:nvPr/>
        </p:nvSpPr>
        <p:spPr bwMode="auto">
          <a:xfrm>
            <a:off x="2982516" y="4732734"/>
            <a:ext cx="107157" cy="8931"/>
          </a:xfrm>
          <a:custGeom>
            <a:avLst/>
            <a:gdLst/>
            <a:ahLst/>
            <a:cxnLst/>
            <a:rect l="0" t="0" r="0" b="0"/>
            <a:pathLst>
              <a:path w="107157" h="8931">
                <a:moveTo>
                  <a:pt x="0" y="8930"/>
                </a:moveTo>
                <a:lnTo>
                  <a:pt x="0" y="8930"/>
                </a:lnTo>
                <a:lnTo>
                  <a:pt x="0" y="8930"/>
                </a:lnTo>
                <a:lnTo>
                  <a:pt x="0" y="8930"/>
                </a:lnTo>
                <a:lnTo>
                  <a:pt x="8929" y="0"/>
                </a:lnTo>
                <a:lnTo>
                  <a:pt x="17859" y="0"/>
                </a:lnTo>
                <a:lnTo>
                  <a:pt x="35718" y="0"/>
                </a:lnTo>
                <a:lnTo>
                  <a:pt x="62507" y="0"/>
                </a:lnTo>
                <a:lnTo>
                  <a:pt x="80367" y="0"/>
                </a:lnTo>
                <a:lnTo>
                  <a:pt x="107156" y="0"/>
                </a:lnTo>
                <a:lnTo>
                  <a:pt x="107156" y="0"/>
                </a:lnTo>
                <a:lnTo>
                  <a:pt x="107156"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5" name="Freeform 14"/>
          <p:cNvSpPr/>
          <p:nvPr/>
        </p:nvSpPr>
        <p:spPr bwMode="auto">
          <a:xfrm>
            <a:off x="3143250" y="4714875"/>
            <a:ext cx="348259" cy="151805"/>
          </a:xfrm>
          <a:custGeom>
            <a:avLst/>
            <a:gdLst/>
            <a:ahLst/>
            <a:cxnLst/>
            <a:rect l="0" t="0" r="0" b="0"/>
            <a:pathLst>
              <a:path w="348259" h="151805">
                <a:moveTo>
                  <a:pt x="0" y="125015"/>
                </a:moveTo>
                <a:lnTo>
                  <a:pt x="8930" y="125015"/>
                </a:lnTo>
                <a:lnTo>
                  <a:pt x="17859" y="125015"/>
                </a:lnTo>
                <a:lnTo>
                  <a:pt x="26789" y="125015"/>
                </a:lnTo>
                <a:lnTo>
                  <a:pt x="35719" y="116086"/>
                </a:lnTo>
                <a:lnTo>
                  <a:pt x="53578" y="116086"/>
                </a:lnTo>
                <a:lnTo>
                  <a:pt x="62508" y="107156"/>
                </a:lnTo>
                <a:lnTo>
                  <a:pt x="80367" y="98226"/>
                </a:lnTo>
                <a:lnTo>
                  <a:pt x="89297" y="89296"/>
                </a:lnTo>
                <a:lnTo>
                  <a:pt x="107156" y="80367"/>
                </a:lnTo>
                <a:lnTo>
                  <a:pt x="116086" y="71437"/>
                </a:lnTo>
                <a:lnTo>
                  <a:pt x="125016" y="62507"/>
                </a:lnTo>
                <a:lnTo>
                  <a:pt x="133945" y="53578"/>
                </a:lnTo>
                <a:lnTo>
                  <a:pt x="133945" y="44648"/>
                </a:lnTo>
                <a:lnTo>
                  <a:pt x="133945" y="35718"/>
                </a:lnTo>
                <a:lnTo>
                  <a:pt x="133945" y="26789"/>
                </a:lnTo>
                <a:lnTo>
                  <a:pt x="125016" y="26789"/>
                </a:lnTo>
                <a:lnTo>
                  <a:pt x="116086" y="26789"/>
                </a:lnTo>
                <a:lnTo>
                  <a:pt x="107156" y="26789"/>
                </a:lnTo>
                <a:lnTo>
                  <a:pt x="98227" y="26789"/>
                </a:lnTo>
                <a:lnTo>
                  <a:pt x="80367" y="35718"/>
                </a:lnTo>
                <a:lnTo>
                  <a:pt x="62508" y="44648"/>
                </a:lnTo>
                <a:lnTo>
                  <a:pt x="53578" y="53578"/>
                </a:lnTo>
                <a:lnTo>
                  <a:pt x="44648" y="62507"/>
                </a:lnTo>
                <a:lnTo>
                  <a:pt x="35719" y="71437"/>
                </a:lnTo>
                <a:lnTo>
                  <a:pt x="35719" y="89296"/>
                </a:lnTo>
                <a:lnTo>
                  <a:pt x="35719" y="98226"/>
                </a:lnTo>
                <a:lnTo>
                  <a:pt x="35719" y="107156"/>
                </a:lnTo>
                <a:lnTo>
                  <a:pt x="44648" y="107156"/>
                </a:lnTo>
                <a:lnTo>
                  <a:pt x="62508" y="116086"/>
                </a:lnTo>
                <a:lnTo>
                  <a:pt x="80367" y="116086"/>
                </a:lnTo>
                <a:lnTo>
                  <a:pt x="98227" y="116086"/>
                </a:lnTo>
                <a:lnTo>
                  <a:pt x="116086" y="116086"/>
                </a:lnTo>
                <a:lnTo>
                  <a:pt x="142875" y="116086"/>
                </a:lnTo>
                <a:lnTo>
                  <a:pt x="160734" y="107156"/>
                </a:lnTo>
                <a:lnTo>
                  <a:pt x="178594" y="107156"/>
                </a:lnTo>
                <a:lnTo>
                  <a:pt x="196453" y="107156"/>
                </a:lnTo>
                <a:lnTo>
                  <a:pt x="214313" y="107156"/>
                </a:lnTo>
                <a:lnTo>
                  <a:pt x="223242" y="107156"/>
                </a:lnTo>
                <a:lnTo>
                  <a:pt x="232172" y="116086"/>
                </a:lnTo>
                <a:lnTo>
                  <a:pt x="241102" y="116086"/>
                </a:lnTo>
                <a:lnTo>
                  <a:pt x="241102" y="116086"/>
                </a:lnTo>
                <a:lnTo>
                  <a:pt x="250031" y="125015"/>
                </a:lnTo>
                <a:lnTo>
                  <a:pt x="250031" y="133945"/>
                </a:lnTo>
                <a:lnTo>
                  <a:pt x="250031" y="133945"/>
                </a:lnTo>
                <a:lnTo>
                  <a:pt x="250031" y="142875"/>
                </a:lnTo>
                <a:lnTo>
                  <a:pt x="250031" y="142875"/>
                </a:lnTo>
                <a:lnTo>
                  <a:pt x="250031" y="142875"/>
                </a:lnTo>
                <a:lnTo>
                  <a:pt x="250031" y="142875"/>
                </a:lnTo>
                <a:lnTo>
                  <a:pt x="250031" y="151804"/>
                </a:lnTo>
                <a:lnTo>
                  <a:pt x="241102" y="151804"/>
                </a:lnTo>
                <a:lnTo>
                  <a:pt x="241102" y="151804"/>
                </a:lnTo>
                <a:lnTo>
                  <a:pt x="241102" y="142875"/>
                </a:lnTo>
                <a:lnTo>
                  <a:pt x="241102" y="142875"/>
                </a:lnTo>
                <a:lnTo>
                  <a:pt x="241102" y="142875"/>
                </a:lnTo>
                <a:lnTo>
                  <a:pt x="250031" y="142875"/>
                </a:lnTo>
                <a:lnTo>
                  <a:pt x="250031" y="142875"/>
                </a:lnTo>
                <a:lnTo>
                  <a:pt x="250031" y="133945"/>
                </a:lnTo>
                <a:lnTo>
                  <a:pt x="250031" y="125015"/>
                </a:lnTo>
                <a:lnTo>
                  <a:pt x="250031" y="116086"/>
                </a:lnTo>
                <a:lnTo>
                  <a:pt x="250031" y="107156"/>
                </a:lnTo>
                <a:lnTo>
                  <a:pt x="250031" y="89296"/>
                </a:lnTo>
                <a:lnTo>
                  <a:pt x="250031" y="80367"/>
                </a:lnTo>
                <a:lnTo>
                  <a:pt x="250031" y="71437"/>
                </a:lnTo>
                <a:lnTo>
                  <a:pt x="258961" y="53578"/>
                </a:lnTo>
                <a:lnTo>
                  <a:pt x="258961" y="44648"/>
                </a:lnTo>
                <a:lnTo>
                  <a:pt x="258961" y="35718"/>
                </a:lnTo>
                <a:lnTo>
                  <a:pt x="267891" y="26789"/>
                </a:lnTo>
                <a:lnTo>
                  <a:pt x="276820" y="17859"/>
                </a:lnTo>
                <a:lnTo>
                  <a:pt x="285750" y="17859"/>
                </a:lnTo>
                <a:lnTo>
                  <a:pt x="294680" y="8929"/>
                </a:lnTo>
                <a:lnTo>
                  <a:pt x="312539" y="0"/>
                </a:lnTo>
                <a:lnTo>
                  <a:pt x="321469" y="0"/>
                </a:lnTo>
                <a:lnTo>
                  <a:pt x="339328" y="0"/>
                </a:lnTo>
                <a:lnTo>
                  <a:pt x="348258" y="0"/>
                </a:lnTo>
                <a:lnTo>
                  <a:pt x="348258" y="0"/>
                </a:lnTo>
                <a:lnTo>
                  <a:pt x="348258"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6" name="Freeform 15"/>
          <p:cNvSpPr/>
          <p:nvPr/>
        </p:nvSpPr>
        <p:spPr bwMode="auto">
          <a:xfrm>
            <a:off x="3491508" y="4723804"/>
            <a:ext cx="160735" cy="125017"/>
          </a:xfrm>
          <a:custGeom>
            <a:avLst/>
            <a:gdLst/>
            <a:ahLst/>
            <a:cxnLst/>
            <a:rect l="0" t="0" r="0" b="0"/>
            <a:pathLst>
              <a:path w="160735" h="125017">
                <a:moveTo>
                  <a:pt x="0" y="89297"/>
                </a:moveTo>
                <a:lnTo>
                  <a:pt x="8930" y="98227"/>
                </a:lnTo>
                <a:lnTo>
                  <a:pt x="17859" y="98227"/>
                </a:lnTo>
                <a:lnTo>
                  <a:pt x="26789" y="98227"/>
                </a:lnTo>
                <a:lnTo>
                  <a:pt x="44648" y="98227"/>
                </a:lnTo>
                <a:lnTo>
                  <a:pt x="62508" y="98227"/>
                </a:lnTo>
                <a:lnTo>
                  <a:pt x="80367" y="89297"/>
                </a:lnTo>
                <a:lnTo>
                  <a:pt x="98226" y="80367"/>
                </a:lnTo>
                <a:lnTo>
                  <a:pt x="116086" y="71438"/>
                </a:lnTo>
                <a:lnTo>
                  <a:pt x="133945" y="62508"/>
                </a:lnTo>
                <a:lnTo>
                  <a:pt x="142875" y="53578"/>
                </a:lnTo>
                <a:lnTo>
                  <a:pt x="151805" y="35719"/>
                </a:lnTo>
                <a:lnTo>
                  <a:pt x="160734" y="26789"/>
                </a:lnTo>
                <a:lnTo>
                  <a:pt x="160734" y="17860"/>
                </a:lnTo>
                <a:lnTo>
                  <a:pt x="160734" y="17860"/>
                </a:lnTo>
                <a:lnTo>
                  <a:pt x="160734" y="8930"/>
                </a:lnTo>
                <a:lnTo>
                  <a:pt x="151805" y="0"/>
                </a:lnTo>
                <a:lnTo>
                  <a:pt x="133945" y="0"/>
                </a:lnTo>
                <a:lnTo>
                  <a:pt x="125015" y="0"/>
                </a:lnTo>
                <a:lnTo>
                  <a:pt x="107156" y="8930"/>
                </a:lnTo>
                <a:lnTo>
                  <a:pt x="98226" y="17860"/>
                </a:lnTo>
                <a:lnTo>
                  <a:pt x="89297" y="26789"/>
                </a:lnTo>
                <a:lnTo>
                  <a:pt x="80367" y="44649"/>
                </a:lnTo>
                <a:lnTo>
                  <a:pt x="71437" y="53578"/>
                </a:lnTo>
                <a:lnTo>
                  <a:pt x="71437" y="71438"/>
                </a:lnTo>
                <a:lnTo>
                  <a:pt x="71437" y="89297"/>
                </a:lnTo>
                <a:lnTo>
                  <a:pt x="80367" y="98227"/>
                </a:lnTo>
                <a:lnTo>
                  <a:pt x="98226" y="116086"/>
                </a:lnTo>
                <a:lnTo>
                  <a:pt x="107156" y="125016"/>
                </a:lnTo>
                <a:lnTo>
                  <a:pt x="116086" y="125016"/>
                </a:lnTo>
                <a:lnTo>
                  <a:pt x="116086" y="12501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7" name="Freeform 16"/>
          <p:cNvSpPr/>
          <p:nvPr/>
        </p:nvSpPr>
        <p:spPr bwMode="auto">
          <a:xfrm>
            <a:off x="3777258" y="4705945"/>
            <a:ext cx="133946" cy="205384"/>
          </a:xfrm>
          <a:custGeom>
            <a:avLst/>
            <a:gdLst/>
            <a:ahLst/>
            <a:cxnLst/>
            <a:rect l="0" t="0" r="0" b="0"/>
            <a:pathLst>
              <a:path w="133946" h="205384">
                <a:moveTo>
                  <a:pt x="89297" y="44648"/>
                </a:moveTo>
                <a:lnTo>
                  <a:pt x="89297" y="35719"/>
                </a:lnTo>
                <a:lnTo>
                  <a:pt x="80367" y="26789"/>
                </a:lnTo>
                <a:lnTo>
                  <a:pt x="71437" y="26789"/>
                </a:lnTo>
                <a:lnTo>
                  <a:pt x="62508" y="17859"/>
                </a:lnTo>
                <a:lnTo>
                  <a:pt x="53578" y="8930"/>
                </a:lnTo>
                <a:lnTo>
                  <a:pt x="35719" y="0"/>
                </a:lnTo>
                <a:lnTo>
                  <a:pt x="26789" y="0"/>
                </a:lnTo>
                <a:lnTo>
                  <a:pt x="17859" y="0"/>
                </a:lnTo>
                <a:lnTo>
                  <a:pt x="8930" y="8930"/>
                </a:lnTo>
                <a:lnTo>
                  <a:pt x="8930" y="17859"/>
                </a:lnTo>
                <a:lnTo>
                  <a:pt x="8930" y="26789"/>
                </a:lnTo>
                <a:lnTo>
                  <a:pt x="17859" y="44648"/>
                </a:lnTo>
                <a:lnTo>
                  <a:pt x="26789" y="62508"/>
                </a:lnTo>
                <a:lnTo>
                  <a:pt x="35719" y="89297"/>
                </a:lnTo>
                <a:lnTo>
                  <a:pt x="62508" y="107156"/>
                </a:lnTo>
                <a:lnTo>
                  <a:pt x="80367" y="125016"/>
                </a:lnTo>
                <a:lnTo>
                  <a:pt x="98226" y="142875"/>
                </a:lnTo>
                <a:lnTo>
                  <a:pt x="107156" y="160734"/>
                </a:lnTo>
                <a:lnTo>
                  <a:pt x="125015" y="178594"/>
                </a:lnTo>
                <a:lnTo>
                  <a:pt x="125015" y="187524"/>
                </a:lnTo>
                <a:lnTo>
                  <a:pt x="133945" y="196453"/>
                </a:lnTo>
                <a:lnTo>
                  <a:pt x="125015" y="196453"/>
                </a:lnTo>
                <a:lnTo>
                  <a:pt x="125015" y="205383"/>
                </a:lnTo>
                <a:lnTo>
                  <a:pt x="107156" y="205383"/>
                </a:lnTo>
                <a:lnTo>
                  <a:pt x="98226" y="205383"/>
                </a:lnTo>
                <a:lnTo>
                  <a:pt x="80367" y="196453"/>
                </a:lnTo>
                <a:lnTo>
                  <a:pt x="62508" y="196453"/>
                </a:lnTo>
                <a:lnTo>
                  <a:pt x="44648" y="187524"/>
                </a:lnTo>
                <a:lnTo>
                  <a:pt x="26789" y="187524"/>
                </a:lnTo>
                <a:lnTo>
                  <a:pt x="17859" y="178594"/>
                </a:lnTo>
                <a:lnTo>
                  <a:pt x="8930" y="178594"/>
                </a:lnTo>
                <a:lnTo>
                  <a:pt x="0" y="169664"/>
                </a:lnTo>
                <a:lnTo>
                  <a:pt x="0" y="160734"/>
                </a:lnTo>
                <a:lnTo>
                  <a:pt x="8930" y="151805"/>
                </a:lnTo>
                <a:lnTo>
                  <a:pt x="8930" y="151805"/>
                </a:lnTo>
                <a:lnTo>
                  <a:pt x="8930" y="15180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8" name="Freeform 17"/>
          <p:cNvSpPr/>
          <p:nvPr/>
        </p:nvSpPr>
        <p:spPr bwMode="auto">
          <a:xfrm>
            <a:off x="4045148" y="4679156"/>
            <a:ext cx="35720" cy="205384"/>
          </a:xfrm>
          <a:custGeom>
            <a:avLst/>
            <a:gdLst/>
            <a:ahLst/>
            <a:cxnLst/>
            <a:rect l="0" t="0" r="0" b="0"/>
            <a:pathLst>
              <a:path w="35720" h="205384">
                <a:moveTo>
                  <a:pt x="35719" y="0"/>
                </a:moveTo>
                <a:lnTo>
                  <a:pt x="26790" y="0"/>
                </a:lnTo>
                <a:lnTo>
                  <a:pt x="26790" y="0"/>
                </a:lnTo>
                <a:lnTo>
                  <a:pt x="26790" y="0"/>
                </a:lnTo>
                <a:lnTo>
                  <a:pt x="26790" y="0"/>
                </a:lnTo>
                <a:lnTo>
                  <a:pt x="17860" y="8930"/>
                </a:lnTo>
                <a:lnTo>
                  <a:pt x="8930" y="17859"/>
                </a:lnTo>
                <a:lnTo>
                  <a:pt x="8930" y="35719"/>
                </a:lnTo>
                <a:lnTo>
                  <a:pt x="0" y="62508"/>
                </a:lnTo>
                <a:lnTo>
                  <a:pt x="0" y="80367"/>
                </a:lnTo>
                <a:lnTo>
                  <a:pt x="0" y="107156"/>
                </a:lnTo>
                <a:lnTo>
                  <a:pt x="0" y="125015"/>
                </a:lnTo>
                <a:lnTo>
                  <a:pt x="0" y="142875"/>
                </a:lnTo>
                <a:lnTo>
                  <a:pt x="0" y="160734"/>
                </a:lnTo>
                <a:lnTo>
                  <a:pt x="8930" y="178594"/>
                </a:lnTo>
                <a:lnTo>
                  <a:pt x="8930" y="196453"/>
                </a:lnTo>
                <a:lnTo>
                  <a:pt x="8930" y="196453"/>
                </a:lnTo>
                <a:lnTo>
                  <a:pt x="17860" y="205383"/>
                </a:lnTo>
                <a:lnTo>
                  <a:pt x="17860" y="20538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9" name="Freeform 18"/>
          <p:cNvSpPr/>
          <p:nvPr/>
        </p:nvSpPr>
        <p:spPr bwMode="auto">
          <a:xfrm>
            <a:off x="3955852" y="4741664"/>
            <a:ext cx="151805" cy="1"/>
          </a:xfrm>
          <a:custGeom>
            <a:avLst/>
            <a:gdLst/>
            <a:ahLst/>
            <a:cxnLst/>
            <a:rect l="0" t="0" r="0" b="0"/>
            <a:pathLst>
              <a:path w="151805" h="1">
                <a:moveTo>
                  <a:pt x="0" y="0"/>
                </a:moveTo>
                <a:lnTo>
                  <a:pt x="8929" y="0"/>
                </a:lnTo>
                <a:lnTo>
                  <a:pt x="17859" y="0"/>
                </a:lnTo>
                <a:lnTo>
                  <a:pt x="26789" y="0"/>
                </a:lnTo>
                <a:lnTo>
                  <a:pt x="44648" y="0"/>
                </a:lnTo>
                <a:lnTo>
                  <a:pt x="71437" y="0"/>
                </a:lnTo>
                <a:lnTo>
                  <a:pt x="107156" y="0"/>
                </a:lnTo>
                <a:lnTo>
                  <a:pt x="133945" y="0"/>
                </a:lnTo>
                <a:lnTo>
                  <a:pt x="151804" y="0"/>
                </a:lnTo>
                <a:lnTo>
                  <a:pt x="151804"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20" name="Freeform 19"/>
          <p:cNvSpPr/>
          <p:nvPr/>
        </p:nvSpPr>
        <p:spPr bwMode="auto">
          <a:xfrm>
            <a:off x="4455914" y="4723804"/>
            <a:ext cx="142876" cy="116087"/>
          </a:xfrm>
          <a:custGeom>
            <a:avLst/>
            <a:gdLst/>
            <a:ahLst/>
            <a:cxnLst/>
            <a:rect l="0" t="0" r="0" b="0"/>
            <a:pathLst>
              <a:path w="142876" h="116087">
                <a:moveTo>
                  <a:pt x="26789" y="53578"/>
                </a:moveTo>
                <a:lnTo>
                  <a:pt x="17859" y="53578"/>
                </a:lnTo>
                <a:lnTo>
                  <a:pt x="8930" y="62508"/>
                </a:lnTo>
                <a:lnTo>
                  <a:pt x="8930" y="71438"/>
                </a:lnTo>
                <a:lnTo>
                  <a:pt x="0" y="80367"/>
                </a:lnTo>
                <a:lnTo>
                  <a:pt x="0" y="89297"/>
                </a:lnTo>
                <a:lnTo>
                  <a:pt x="8930" y="98227"/>
                </a:lnTo>
                <a:lnTo>
                  <a:pt x="8930" y="107157"/>
                </a:lnTo>
                <a:lnTo>
                  <a:pt x="26789" y="116086"/>
                </a:lnTo>
                <a:lnTo>
                  <a:pt x="35719" y="116086"/>
                </a:lnTo>
                <a:lnTo>
                  <a:pt x="53578" y="116086"/>
                </a:lnTo>
                <a:lnTo>
                  <a:pt x="71438" y="116086"/>
                </a:lnTo>
                <a:lnTo>
                  <a:pt x="89297" y="116086"/>
                </a:lnTo>
                <a:lnTo>
                  <a:pt x="107156" y="107157"/>
                </a:lnTo>
                <a:lnTo>
                  <a:pt x="125016" y="98227"/>
                </a:lnTo>
                <a:lnTo>
                  <a:pt x="133945" y="89297"/>
                </a:lnTo>
                <a:lnTo>
                  <a:pt x="142875" y="71438"/>
                </a:lnTo>
                <a:lnTo>
                  <a:pt x="142875" y="53578"/>
                </a:lnTo>
                <a:lnTo>
                  <a:pt x="142875" y="35719"/>
                </a:lnTo>
                <a:lnTo>
                  <a:pt x="133945" y="17860"/>
                </a:lnTo>
                <a:lnTo>
                  <a:pt x="125016" y="8930"/>
                </a:lnTo>
                <a:lnTo>
                  <a:pt x="107156" y="0"/>
                </a:lnTo>
                <a:lnTo>
                  <a:pt x="98227" y="0"/>
                </a:lnTo>
                <a:lnTo>
                  <a:pt x="80367" y="0"/>
                </a:lnTo>
                <a:lnTo>
                  <a:pt x="62508" y="0"/>
                </a:lnTo>
                <a:lnTo>
                  <a:pt x="53578" y="0"/>
                </a:lnTo>
                <a:lnTo>
                  <a:pt x="44649" y="8930"/>
                </a:lnTo>
                <a:lnTo>
                  <a:pt x="35719" y="8930"/>
                </a:lnTo>
                <a:lnTo>
                  <a:pt x="35719" y="893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21" name="Freeform 20"/>
          <p:cNvSpPr/>
          <p:nvPr/>
        </p:nvSpPr>
        <p:spPr bwMode="auto">
          <a:xfrm>
            <a:off x="4598789" y="4705945"/>
            <a:ext cx="196454" cy="160735"/>
          </a:xfrm>
          <a:custGeom>
            <a:avLst/>
            <a:gdLst/>
            <a:ahLst/>
            <a:cxnLst/>
            <a:rect l="0" t="0" r="0" b="0"/>
            <a:pathLst>
              <a:path w="196454" h="160735">
                <a:moveTo>
                  <a:pt x="0" y="133945"/>
                </a:moveTo>
                <a:lnTo>
                  <a:pt x="0" y="125016"/>
                </a:lnTo>
                <a:lnTo>
                  <a:pt x="0" y="125016"/>
                </a:lnTo>
                <a:lnTo>
                  <a:pt x="0" y="125016"/>
                </a:lnTo>
                <a:lnTo>
                  <a:pt x="0" y="116086"/>
                </a:lnTo>
                <a:lnTo>
                  <a:pt x="0" y="107156"/>
                </a:lnTo>
                <a:lnTo>
                  <a:pt x="8930" y="98226"/>
                </a:lnTo>
                <a:lnTo>
                  <a:pt x="17859" y="80367"/>
                </a:lnTo>
                <a:lnTo>
                  <a:pt x="26789" y="62508"/>
                </a:lnTo>
                <a:lnTo>
                  <a:pt x="35719" y="44648"/>
                </a:lnTo>
                <a:lnTo>
                  <a:pt x="44649" y="26789"/>
                </a:lnTo>
                <a:lnTo>
                  <a:pt x="53578" y="17859"/>
                </a:lnTo>
                <a:lnTo>
                  <a:pt x="71438" y="8930"/>
                </a:lnTo>
                <a:lnTo>
                  <a:pt x="89297" y="0"/>
                </a:lnTo>
                <a:lnTo>
                  <a:pt x="107156" y="0"/>
                </a:lnTo>
                <a:lnTo>
                  <a:pt x="116086" y="8930"/>
                </a:lnTo>
                <a:lnTo>
                  <a:pt x="133945" y="8930"/>
                </a:lnTo>
                <a:lnTo>
                  <a:pt x="142875" y="17859"/>
                </a:lnTo>
                <a:lnTo>
                  <a:pt x="160734" y="35719"/>
                </a:lnTo>
                <a:lnTo>
                  <a:pt x="160734" y="44648"/>
                </a:lnTo>
                <a:lnTo>
                  <a:pt x="169664" y="62508"/>
                </a:lnTo>
                <a:lnTo>
                  <a:pt x="169664" y="89297"/>
                </a:lnTo>
                <a:lnTo>
                  <a:pt x="178594" y="107156"/>
                </a:lnTo>
                <a:lnTo>
                  <a:pt x="178594" y="125016"/>
                </a:lnTo>
                <a:lnTo>
                  <a:pt x="178594" y="133945"/>
                </a:lnTo>
                <a:lnTo>
                  <a:pt x="187524" y="142875"/>
                </a:lnTo>
                <a:lnTo>
                  <a:pt x="187524" y="151805"/>
                </a:lnTo>
                <a:lnTo>
                  <a:pt x="196453" y="160734"/>
                </a:lnTo>
                <a:lnTo>
                  <a:pt x="196453" y="160734"/>
                </a:lnTo>
                <a:lnTo>
                  <a:pt x="196453" y="16073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22" name="Freeform 21"/>
          <p:cNvSpPr/>
          <p:nvPr/>
        </p:nvSpPr>
        <p:spPr bwMode="auto">
          <a:xfrm>
            <a:off x="5027414" y="4643437"/>
            <a:ext cx="26790" cy="178595"/>
          </a:xfrm>
          <a:custGeom>
            <a:avLst/>
            <a:gdLst/>
            <a:ahLst/>
            <a:cxnLst/>
            <a:rect l="0" t="0" r="0" b="0"/>
            <a:pathLst>
              <a:path w="26790" h="178595">
                <a:moveTo>
                  <a:pt x="26789" y="0"/>
                </a:moveTo>
                <a:lnTo>
                  <a:pt x="26789" y="8930"/>
                </a:lnTo>
                <a:lnTo>
                  <a:pt x="26789" y="26789"/>
                </a:lnTo>
                <a:lnTo>
                  <a:pt x="26789" y="35719"/>
                </a:lnTo>
                <a:lnTo>
                  <a:pt x="26789" y="53578"/>
                </a:lnTo>
                <a:lnTo>
                  <a:pt x="17859" y="71438"/>
                </a:lnTo>
                <a:lnTo>
                  <a:pt x="8930" y="98227"/>
                </a:lnTo>
                <a:lnTo>
                  <a:pt x="8930" y="125016"/>
                </a:lnTo>
                <a:lnTo>
                  <a:pt x="8930" y="142875"/>
                </a:lnTo>
                <a:lnTo>
                  <a:pt x="0" y="151805"/>
                </a:lnTo>
                <a:lnTo>
                  <a:pt x="0" y="169664"/>
                </a:lnTo>
                <a:lnTo>
                  <a:pt x="0" y="178594"/>
                </a:lnTo>
                <a:lnTo>
                  <a:pt x="0" y="178594"/>
                </a:lnTo>
                <a:lnTo>
                  <a:pt x="0" y="17859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23" name="Freeform 22"/>
          <p:cNvSpPr/>
          <p:nvPr/>
        </p:nvSpPr>
        <p:spPr bwMode="auto">
          <a:xfrm>
            <a:off x="5143500" y="4679156"/>
            <a:ext cx="160735" cy="142876"/>
          </a:xfrm>
          <a:custGeom>
            <a:avLst/>
            <a:gdLst/>
            <a:ahLst/>
            <a:cxnLst/>
            <a:rect l="0" t="0" r="0" b="0"/>
            <a:pathLst>
              <a:path w="160735" h="142876">
                <a:moveTo>
                  <a:pt x="8930" y="71437"/>
                </a:moveTo>
                <a:lnTo>
                  <a:pt x="0" y="89297"/>
                </a:lnTo>
                <a:lnTo>
                  <a:pt x="0" y="89297"/>
                </a:lnTo>
                <a:lnTo>
                  <a:pt x="0" y="98226"/>
                </a:lnTo>
                <a:lnTo>
                  <a:pt x="0" y="116086"/>
                </a:lnTo>
                <a:lnTo>
                  <a:pt x="0" y="125015"/>
                </a:lnTo>
                <a:lnTo>
                  <a:pt x="8930" y="133945"/>
                </a:lnTo>
                <a:lnTo>
                  <a:pt x="26789" y="142875"/>
                </a:lnTo>
                <a:lnTo>
                  <a:pt x="44648" y="142875"/>
                </a:lnTo>
                <a:lnTo>
                  <a:pt x="62508" y="142875"/>
                </a:lnTo>
                <a:lnTo>
                  <a:pt x="80367" y="142875"/>
                </a:lnTo>
                <a:lnTo>
                  <a:pt x="98227" y="133945"/>
                </a:lnTo>
                <a:lnTo>
                  <a:pt x="116086" y="125015"/>
                </a:lnTo>
                <a:lnTo>
                  <a:pt x="133945" y="116086"/>
                </a:lnTo>
                <a:lnTo>
                  <a:pt x="142875" y="98226"/>
                </a:lnTo>
                <a:lnTo>
                  <a:pt x="151805" y="80367"/>
                </a:lnTo>
                <a:lnTo>
                  <a:pt x="160734" y="62508"/>
                </a:lnTo>
                <a:lnTo>
                  <a:pt x="160734" y="53578"/>
                </a:lnTo>
                <a:lnTo>
                  <a:pt x="160734" y="35719"/>
                </a:lnTo>
                <a:lnTo>
                  <a:pt x="151805" y="17859"/>
                </a:lnTo>
                <a:lnTo>
                  <a:pt x="133945" y="8930"/>
                </a:lnTo>
                <a:lnTo>
                  <a:pt x="125016" y="0"/>
                </a:lnTo>
                <a:lnTo>
                  <a:pt x="98227" y="0"/>
                </a:lnTo>
                <a:lnTo>
                  <a:pt x="80367" y="0"/>
                </a:lnTo>
                <a:lnTo>
                  <a:pt x="62508" y="0"/>
                </a:lnTo>
                <a:lnTo>
                  <a:pt x="53578" y="8930"/>
                </a:lnTo>
                <a:lnTo>
                  <a:pt x="44648" y="17859"/>
                </a:lnTo>
                <a:lnTo>
                  <a:pt x="35719" y="26789"/>
                </a:lnTo>
                <a:lnTo>
                  <a:pt x="35719" y="26789"/>
                </a:lnTo>
                <a:lnTo>
                  <a:pt x="35719" y="2678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24" name="Freeform 23"/>
          <p:cNvSpPr/>
          <p:nvPr/>
        </p:nvSpPr>
        <p:spPr bwMode="auto">
          <a:xfrm>
            <a:off x="5375672" y="4643437"/>
            <a:ext cx="303610" cy="125017"/>
          </a:xfrm>
          <a:custGeom>
            <a:avLst/>
            <a:gdLst/>
            <a:ahLst/>
            <a:cxnLst/>
            <a:rect l="0" t="0" r="0" b="0"/>
            <a:pathLst>
              <a:path w="303610" h="125017">
                <a:moveTo>
                  <a:pt x="98226" y="8930"/>
                </a:moveTo>
                <a:lnTo>
                  <a:pt x="98226" y="8930"/>
                </a:lnTo>
                <a:lnTo>
                  <a:pt x="89297" y="0"/>
                </a:lnTo>
                <a:lnTo>
                  <a:pt x="89297" y="0"/>
                </a:lnTo>
                <a:lnTo>
                  <a:pt x="80367" y="0"/>
                </a:lnTo>
                <a:lnTo>
                  <a:pt x="71437" y="0"/>
                </a:lnTo>
                <a:lnTo>
                  <a:pt x="62508" y="0"/>
                </a:lnTo>
                <a:lnTo>
                  <a:pt x="53578" y="8930"/>
                </a:lnTo>
                <a:lnTo>
                  <a:pt x="35719" y="17859"/>
                </a:lnTo>
                <a:lnTo>
                  <a:pt x="26789" y="26789"/>
                </a:lnTo>
                <a:lnTo>
                  <a:pt x="17859" y="44649"/>
                </a:lnTo>
                <a:lnTo>
                  <a:pt x="0" y="53578"/>
                </a:lnTo>
                <a:lnTo>
                  <a:pt x="0" y="71438"/>
                </a:lnTo>
                <a:lnTo>
                  <a:pt x="0" y="89297"/>
                </a:lnTo>
                <a:lnTo>
                  <a:pt x="0" y="98227"/>
                </a:lnTo>
                <a:lnTo>
                  <a:pt x="8930" y="107156"/>
                </a:lnTo>
                <a:lnTo>
                  <a:pt x="26789" y="107156"/>
                </a:lnTo>
                <a:lnTo>
                  <a:pt x="35719" y="116086"/>
                </a:lnTo>
                <a:lnTo>
                  <a:pt x="53578" y="116086"/>
                </a:lnTo>
                <a:lnTo>
                  <a:pt x="62508" y="107156"/>
                </a:lnTo>
                <a:lnTo>
                  <a:pt x="80367" y="107156"/>
                </a:lnTo>
                <a:lnTo>
                  <a:pt x="98226" y="98227"/>
                </a:lnTo>
                <a:lnTo>
                  <a:pt x="107156" y="89297"/>
                </a:lnTo>
                <a:lnTo>
                  <a:pt x="116086" y="71438"/>
                </a:lnTo>
                <a:lnTo>
                  <a:pt x="125016" y="62508"/>
                </a:lnTo>
                <a:lnTo>
                  <a:pt x="133945" y="44649"/>
                </a:lnTo>
                <a:lnTo>
                  <a:pt x="142875" y="35719"/>
                </a:lnTo>
                <a:lnTo>
                  <a:pt x="142875" y="26789"/>
                </a:lnTo>
                <a:lnTo>
                  <a:pt x="142875" y="17859"/>
                </a:lnTo>
                <a:lnTo>
                  <a:pt x="142875" y="17859"/>
                </a:lnTo>
                <a:lnTo>
                  <a:pt x="142875" y="17859"/>
                </a:lnTo>
                <a:lnTo>
                  <a:pt x="133945" y="17859"/>
                </a:lnTo>
                <a:lnTo>
                  <a:pt x="133945" y="17859"/>
                </a:lnTo>
                <a:lnTo>
                  <a:pt x="133945" y="26789"/>
                </a:lnTo>
                <a:lnTo>
                  <a:pt x="125016" y="35719"/>
                </a:lnTo>
                <a:lnTo>
                  <a:pt x="125016" y="44649"/>
                </a:lnTo>
                <a:lnTo>
                  <a:pt x="125016" y="62508"/>
                </a:lnTo>
                <a:lnTo>
                  <a:pt x="125016" y="71438"/>
                </a:lnTo>
                <a:lnTo>
                  <a:pt x="125016" y="89297"/>
                </a:lnTo>
                <a:lnTo>
                  <a:pt x="125016" y="98227"/>
                </a:lnTo>
                <a:lnTo>
                  <a:pt x="133945" y="107156"/>
                </a:lnTo>
                <a:lnTo>
                  <a:pt x="133945" y="116086"/>
                </a:lnTo>
                <a:lnTo>
                  <a:pt x="142875" y="125016"/>
                </a:lnTo>
                <a:lnTo>
                  <a:pt x="151805" y="125016"/>
                </a:lnTo>
                <a:lnTo>
                  <a:pt x="160734" y="125016"/>
                </a:lnTo>
                <a:lnTo>
                  <a:pt x="169664" y="116086"/>
                </a:lnTo>
                <a:lnTo>
                  <a:pt x="178594" y="107156"/>
                </a:lnTo>
                <a:lnTo>
                  <a:pt x="187523" y="98227"/>
                </a:lnTo>
                <a:lnTo>
                  <a:pt x="205383" y="89297"/>
                </a:lnTo>
                <a:lnTo>
                  <a:pt x="214312" y="80367"/>
                </a:lnTo>
                <a:lnTo>
                  <a:pt x="223242" y="71438"/>
                </a:lnTo>
                <a:lnTo>
                  <a:pt x="232172" y="53578"/>
                </a:lnTo>
                <a:lnTo>
                  <a:pt x="241101" y="44649"/>
                </a:lnTo>
                <a:lnTo>
                  <a:pt x="250031" y="26789"/>
                </a:lnTo>
                <a:lnTo>
                  <a:pt x="258961" y="17859"/>
                </a:lnTo>
                <a:lnTo>
                  <a:pt x="267891" y="17859"/>
                </a:lnTo>
                <a:lnTo>
                  <a:pt x="267891" y="8930"/>
                </a:lnTo>
                <a:lnTo>
                  <a:pt x="276820" y="8930"/>
                </a:lnTo>
                <a:lnTo>
                  <a:pt x="285750" y="8930"/>
                </a:lnTo>
                <a:lnTo>
                  <a:pt x="285750" y="17859"/>
                </a:lnTo>
                <a:lnTo>
                  <a:pt x="294680" y="17859"/>
                </a:lnTo>
                <a:lnTo>
                  <a:pt x="294680" y="26789"/>
                </a:lnTo>
                <a:lnTo>
                  <a:pt x="294680" y="44649"/>
                </a:lnTo>
                <a:lnTo>
                  <a:pt x="303609" y="53578"/>
                </a:lnTo>
                <a:lnTo>
                  <a:pt x="303609" y="71438"/>
                </a:lnTo>
                <a:lnTo>
                  <a:pt x="303609" y="89297"/>
                </a:lnTo>
                <a:lnTo>
                  <a:pt x="303609" y="98227"/>
                </a:lnTo>
                <a:lnTo>
                  <a:pt x="303609" y="107156"/>
                </a:lnTo>
                <a:lnTo>
                  <a:pt x="303609" y="116086"/>
                </a:lnTo>
                <a:lnTo>
                  <a:pt x="303609" y="125016"/>
                </a:lnTo>
                <a:lnTo>
                  <a:pt x="303609" y="125016"/>
                </a:lnTo>
                <a:lnTo>
                  <a:pt x="303609" y="12501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25" name="Freeform 24"/>
          <p:cNvSpPr/>
          <p:nvPr/>
        </p:nvSpPr>
        <p:spPr bwMode="auto">
          <a:xfrm>
            <a:off x="5795367" y="4616648"/>
            <a:ext cx="89298" cy="196454"/>
          </a:xfrm>
          <a:custGeom>
            <a:avLst/>
            <a:gdLst/>
            <a:ahLst/>
            <a:cxnLst/>
            <a:rect l="0" t="0" r="0" b="0"/>
            <a:pathLst>
              <a:path w="89298" h="196454">
                <a:moveTo>
                  <a:pt x="80367" y="44648"/>
                </a:moveTo>
                <a:lnTo>
                  <a:pt x="89297" y="44648"/>
                </a:lnTo>
                <a:lnTo>
                  <a:pt x="89297" y="35719"/>
                </a:lnTo>
                <a:lnTo>
                  <a:pt x="89297" y="35719"/>
                </a:lnTo>
                <a:lnTo>
                  <a:pt x="89297" y="26789"/>
                </a:lnTo>
                <a:lnTo>
                  <a:pt x="89297" y="17859"/>
                </a:lnTo>
                <a:lnTo>
                  <a:pt x="80367" y="8930"/>
                </a:lnTo>
                <a:lnTo>
                  <a:pt x="71438" y="0"/>
                </a:lnTo>
                <a:lnTo>
                  <a:pt x="62508" y="0"/>
                </a:lnTo>
                <a:lnTo>
                  <a:pt x="53578" y="0"/>
                </a:lnTo>
                <a:lnTo>
                  <a:pt x="35719" y="0"/>
                </a:lnTo>
                <a:lnTo>
                  <a:pt x="26789" y="8930"/>
                </a:lnTo>
                <a:lnTo>
                  <a:pt x="17860" y="17859"/>
                </a:lnTo>
                <a:lnTo>
                  <a:pt x="17860" y="26789"/>
                </a:lnTo>
                <a:lnTo>
                  <a:pt x="17860" y="44648"/>
                </a:lnTo>
                <a:lnTo>
                  <a:pt x="17860" y="62508"/>
                </a:lnTo>
                <a:lnTo>
                  <a:pt x="26789" y="89297"/>
                </a:lnTo>
                <a:lnTo>
                  <a:pt x="35719" y="107156"/>
                </a:lnTo>
                <a:lnTo>
                  <a:pt x="53578" y="125016"/>
                </a:lnTo>
                <a:lnTo>
                  <a:pt x="71438" y="142875"/>
                </a:lnTo>
                <a:lnTo>
                  <a:pt x="80367" y="151805"/>
                </a:lnTo>
                <a:lnTo>
                  <a:pt x="89297" y="160734"/>
                </a:lnTo>
                <a:lnTo>
                  <a:pt x="89297" y="169664"/>
                </a:lnTo>
                <a:lnTo>
                  <a:pt x="89297" y="178594"/>
                </a:lnTo>
                <a:lnTo>
                  <a:pt x="89297" y="178594"/>
                </a:lnTo>
                <a:lnTo>
                  <a:pt x="80367" y="178594"/>
                </a:lnTo>
                <a:lnTo>
                  <a:pt x="80367" y="178594"/>
                </a:lnTo>
                <a:lnTo>
                  <a:pt x="71438" y="178594"/>
                </a:lnTo>
                <a:lnTo>
                  <a:pt x="53578" y="178594"/>
                </a:lnTo>
                <a:lnTo>
                  <a:pt x="44649" y="187523"/>
                </a:lnTo>
                <a:lnTo>
                  <a:pt x="35719" y="187523"/>
                </a:lnTo>
                <a:lnTo>
                  <a:pt x="17860" y="187523"/>
                </a:lnTo>
                <a:lnTo>
                  <a:pt x="8930" y="187523"/>
                </a:lnTo>
                <a:lnTo>
                  <a:pt x="8930" y="187523"/>
                </a:lnTo>
                <a:lnTo>
                  <a:pt x="0" y="196453"/>
                </a:lnTo>
                <a:lnTo>
                  <a:pt x="0" y="19645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26" name="Freeform 25"/>
          <p:cNvSpPr/>
          <p:nvPr/>
        </p:nvSpPr>
        <p:spPr bwMode="auto">
          <a:xfrm>
            <a:off x="2830711" y="5009555"/>
            <a:ext cx="205384" cy="17860"/>
          </a:xfrm>
          <a:custGeom>
            <a:avLst/>
            <a:gdLst/>
            <a:ahLst/>
            <a:cxnLst/>
            <a:rect l="0" t="0" r="0" b="0"/>
            <a:pathLst>
              <a:path w="205384" h="17860">
                <a:moveTo>
                  <a:pt x="0" y="17859"/>
                </a:moveTo>
                <a:lnTo>
                  <a:pt x="0" y="17859"/>
                </a:lnTo>
                <a:lnTo>
                  <a:pt x="0" y="17859"/>
                </a:lnTo>
                <a:lnTo>
                  <a:pt x="0" y="17859"/>
                </a:lnTo>
                <a:lnTo>
                  <a:pt x="8930" y="17859"/>
                </a:lnTo>
                <a:lnTo>
                  <a:pt x="17859" y="17859"/>
                </a:lnTo>
                <a:lnTo>
                  <a:pt x="35719" y="17859"/>
                </a:lnTo>
                <a:lnTo>
                  <a:pt x="53578" y="17859"/>
                </a:lnTo>
                <a:lnTo>
                  <a:pt x="71437" y="17859"/>
                </a:lnTo>
                <a:lnTo>
                  <a:pt x="98227" y="17859"/>
                </a:lnTo>
                <a:lnTo>
                  <a:pt x="125016" y="17859"/>
                </a:lnTo>
                <a:lnTo>
                  <a:pt x="151805" y="17859"/>
                </a:lnTo>
                <a:lnTo>
                  <a:pt x="178594" y="8929"/>
                </a:lnTo>
                <a:lnTo>
                  <a:pt x="196453" y="8929"/>
                </a:lnTo>
                <a:lnTo>
                  <a:pt x="205383" y="0"/>
                </a:lnTo>
                <a:lnTo>
                  <a:pt x="205383"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27" name="Freeform 26"/>
          <p:cNvSpPr/>
          <p:nvPr/>
        </p:nvSpPr>
        <p:spPr bwMode="auto">
          <a:xfrm>
            <a:off x="2973586" y="5054203"/>
            <a:ext cx="53579" cy="169665"/>
          </a:xfrm>
          <a:custGeom>
            <a:avLst/>
            <a:gdLst/>
            <a:ahLst/>
            <a:cxnLst/>
            <a:rect l="0" t="0" r="0" b="0"/>
            <a:pathLst>
              <a:path w="53579" h="169665">
                <a:moveTo>
                  <a:pt x="53578" y="0"/>
                </a:moveTo>
                <a:lnTo>
                  <a:pt x="44648" y="17860"/>
                </a:lnTo>
                <a:lnTo>
                  <a:pt x="35719" y="35719"/>
                </a:lnTo>
                <a:lnTo>
                  <a:pt x="26789" y="44649"/>
                </a:lnTo>
                <a:lnTo>
                  <a:pt x="17859" y="71438"/>
                </a:lnTo>
                <a:lnTo>
                  <a:pt x="8930" y="89297"/>
                </a:lnTo>
                <a:lnTo>
                  <a:pt x="8930" y="116086"/>
                </a:lnTo>
                <a:lnTo>
                  <a:pt x="0" y="133945"/>
                </a:lnTo>
                <a:lnTo>
                  <a:pt x="0" y="151805"/>
                </a:lnTo>
                <a:lnTo>
                  <a:pt x="0" y="169664"/>
                </a:lnTo>
                <a:lnTo>
                  <a:pt x="0" y="169664"/>
                </a:lnTo>
                <a:lnTo>
                  <a:pt x="0" y="16966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28" name="Freeform 27"/>
          <p:cNvSpPr/>
          <p:nvPr/>
        </p:nvSpPr>
        <p:spPr bwMode="auto">
          <a:xfrm>
            <a:off x="3187898" y="5063133"/>
            <a:ext cx="196455" cy="116087"/>
          </a:xfrm>
          <a:custGeom>
            <a:avLst/>
            <a:gdLst/>
            <a:ahLst/>
            <a:cxnLst/>
            <a:rect l="0" t="0" r="0" b="0"/>
            <a:pathLst>
              <a:path w="196455" h="116087">
                <a:moveTo>
                  <a:pt x="125016" y="26789"/>
                </a:moveTo>
                <a:lnTo>
                  <a:pt x="125016" y="17859"/>
                </a:lnTo>
                <a:lnTo>
                  <a:pt x="116086" y="8930"/>
                </a:lnTo>
                <a:lnTo>
                  <a:pt x="116086" y="8930"/>
                </a:lnTo>
                <a:lnTo>
                  <a:pt x="98227" y="8930"/>
                </a:lnTo>
                <a:lnTo>
                  <a:pt x="89297" y="0"/>
                </a:lnTo>
                <a:lnTo>
                  <a:pt x="71438" y="0"/>
                </a:lnTo>
                <a:lnTo>
                  <a:pt x="62508" y="8930"/>
                </a:lnTo>
                <a:lnTo>
                  <a:pt x="44649" y="8930"/>
                </a:lnTo>
                <a:lnTo>
                  <a:pt x="35719" y="26789"/>
                </a:lnTo>
                <a:lnTo>
                  <a:pt x="17860" y="35719"/>
                </a:lnTo>
                <a:lnTo>
                  <a:pt x="8930" y="44648"/>
                </a:lnTo>
                <a:lnTo>
                  <a:pt x="8930" y="53578"/>
                </a:lnTo>
                <a:lnTo>
                  <a:pt x="0" y="71437"/>
                </a:lnTo>
                <a:lnTo>
                  <a:pt x="8930" y="80367"/>
                </a:lnTo>
                <a:lnTo>
                  <a:pt x="8930" y="89297"/>
                </a:lnTo>
                <a:lnTo>
                  <a:pt x="26790" y="89297"/>
                </a:lnTo>
                <a:lnTo>
                  <a:pt x="44649" y="89297"/>
                </a:lnTo>
                <a:lnTo>
                  <a:pt x="62508" y="89297"/>
                </a:lnTo>
                <a:lnTo>
                  <a:pt x="80368" y="80367"/>
                </a:lnTo>
                <a:lnTo>
                  <a:pt x="98227" y="80367"/>
                </a:lnTo>
                <a:lnTo>
                  <a:pt x="116086" y="71437"/>
                </a:lnTo>
                <a:lnTo>
                  <a:pt x="133946" y="62508"/>
                </a:lnTo>
                <a:lnTo>
                  <a:pt x="151805" y="53578"/>
                </a:lnTo>
                <a:lnTo>
                  <a:pt x="169665" y="44648"/>
                </a:lnTo>
                <a:lnTo>
                  <a:pt x="178594" y="35719"/>
                </a:lnTo>
                <a:lnTo>
                  <a:pt x="187524" y="26789"/>
                </a:lnTo>
                <a:lnTo>
                  <a:pt x="196454" y="26789"/>
                </a:lnTo>
                <a:lnTo>
                  <a:pt x="196454" y="26789"/>
                </a:lnTo>
                <a:lnTo>
                  <a:pt x="196454" y="26789"/>
                </a:lnTo>
                <a:lnTo>
                  <a:pt x="196454" y="35719"/>
                </a:lnTo>
                <a:lnTo>
                  <a:pt x="187524" y="44648"/>
                </a:lnTo>
                <a:lnTo>
                  <a:pt x="187524" y="53578"/>
                </a:lnTo>
                <a:lnTo>
                  <a:pt x="178594" y="62508"/>
                </a:lnTo>
                <a:lnTo>
                  <a:pt x="169665" y="80367"/>
                </a:lnTo>
                <a:lnTo>
                  <a:pt x="160735" y="89297"/>
                </a:lnTo>
                <a:lnTo>
                  <a:pt x="160735" y="98226"/>
                </a:lnTo>
                <a:lnTo>
                  <a:pt x="151805" y="107156"/>
                </a:lnTo>
                <a:lnTo>
                  <a:pt x="151805" y="116086"/>
                </a:lnTo>
                <a:lnTo>
                  <a:pt x="151805" y="116086"/>
                </a:lnTo>
                <a:lnTo>
                  <a:pt x="142875" y="116086"/>
                </a:lnTo>
                <a:lnTo>
                  <a:pt x="142875" y="116086"/>
                </a:lnTo>
                <a:lnTo>
                  <a:pt x="142875" y="11608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29" name="Freeform 28"/>
          <p:cNvSpPr/>
          <p:nvPr/>
        </p:nvSpPr>
        <p:spPr bwMode="auto">
          <a:xfrm>
            <a:off x="3527227" y="5063133"/>
            <a:ext cx="89297" cy="89298"/>
          </a:xfrm>
          <a:custGeom>
            <a:avLst/>
            <a:gdLst/>
            <a:ahLst/>
            <a:cxnLst/>
            <a:rect l="0" t="0" r="0" b="0"/>
            <a:pathLst>
              <a:path w="89297" h="89298">
                <a:moveTo>
                  <a:pt x="89296" y="0"/>
                </a:moveTo>
                <a:lnTo>
                  <a:pt x="80367" y="8930"/>
                </a:lnTo>
                <a:lnTo>
                  <a:pt x="71437" y="17859"/>
                </a:lnTo>
                <a:lnTo>
                  <a:pt x="62507" y="17859"/>
                </a:lnTo>
                <a:lnTo>
                  <a:pt x="53578" y="35719"/>
                </a:lnTo>
                <a:lnTo>
                  <a:pt x="35718" y="53578"/>
                </a:lnTo>
                <a:lnTo>
                  <a:pt x="26789" y="62508"/>
                </a:lnTo>
                <a:lnTo>
                  <a:pt x="17859" y="71437"/>
                </a:lnTo>
                <a:lnTo>
                  <a:pt x="17859" y="80367"/>
                </a:lnTo>
                <a:lnTo>
                  <a:pt x="8929" y="80367"/>
                </a:lnTo>
                <a:lnTo>
                  <a:pt x="8929" y="89297"/>
                </a:lnTo>
                <a:lnTo>
                  <a:pt x="0" y="89297"/>
                </a:lnTo>
                <a:lnTo>
                  <a:pt x="0" y="8929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30" name="Freeform 29"/>
          <p:cNvSpPr/>
          <p:nvPr/>
        </p:nvSpPr>
        <p:spPr bwMode="auto">
          <a:xfrm>
            <a:off x="3527227" y="5036344"/>
            <a:ext cx="160735" cy="133946"/>
          </a:xfrm>
          <a:custGeom>
            <a:avLst/>
            <a:gdLst/>
            <a:ahLst/>
            <a:cxnLst/>
            <a:rect l="0" t="0" r="0" b="0"/>
            <a:pathLst>
              <a:path w="160735" h="133946">
                <a:moveTo>
                  <a:pt x="0" y="0"/>
                </a:moveTo>
                <a:lnTo>
                  <a:pt x="8929" y="0"/>
                </a:lnTo>
                <a:lnTo>
                  <a:pt x="17859" y="8929"/>
                </a:lnTo>
                <a:lnTo>
                  <a:pt x="17859" y="17859"/>
                </a:lnTo>
                <a:lnTo>
                  <a:pt x="35718" y="26789"/>
                </a:lnTo>
                <a:lnTo>
                  <a:pt x="44648" y="44648"/>
                </a:lnTo>
                <a:lnTo>
                  <a:pt x="62507" y="53578"/>
                </a:lnTo>
                <a:lnTo>
                  <a:pt x="80367" y="71437"/>
                </a:lnTo>
                <a:lnTo>
                  <a:pt x="98226" y="80367"/>
                </a:lnTo>
                <a:lnTo>
                  <a:pt x="116086" y="98226"/>
                </a:lnTo>
                <a:lnTo>
                  <a:pt x="125015" y="107156"/>
                </a:lnTo>
                <a:lnTo>
                  <a:pt x="142875" y="116086"/>
                </a:lnTo>
                <a:lnTo>
                  <a:pt x="151804" y="125015"/>
                </a:lnTo>
                <a:lnTo>
                  <a:pt x="151804" y="133945"/>
                </a:lnTo>
                <a:lnTo>
                  <a:pt x="160734" y="133945"/>
                </a:lnTo>
                <a:lnTo>
                  <a:pt x="160734" y="13394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31" name="Freeform 30"/>
          <p:cNvSpPr/>
          <p:nvPr/>
        </p:nvSpPr>
        <p:spPr bwMode="auto">
          <a:xfrm>
            <a:off x="2982516" y="5366742"/>
            <a:ext cx="62508" cy="214313"/>
          </a:xfrm>
          <a:custGeom>
            <a:avLst/>
            <a:gdLst/>
            <a:ahLst/>
            <a:cxnLst/>
            <a:rect l="0" t="0" r="0" b="0"/>
            <a:pathLst>
              <a:path w="62508" h="214313">
                <a:moveTo>
                  <a:pt x="0" y="0"/>
                </a:moveTo>
                <a:lnTo>
                  <a:pt x="0" y="0"/>
                </a:lnTo>
                <a:lnTo>
                  <a:pt x="0" y="0"/>
                </a:lnTo>
                <a:lnTo>
                  <a:pt x="0" y="0"/>
                </a:lnTo>
                <a:lnTo>
                  <a:pt x="0" y="8930"/>
                </a:lnTo>
                <a:lnTo>
                  <a:pt x="0" y="17860"/>
                </a:lnTo>
                <a:lnTo>
                  <a:pt x="0" y="26789"/>
                </a:lnTo>
                <a:lnTo>
                  <a:pt x="8929" y="44649"/>
                </a:lnTo>
                <a:lnTo>
                  <a:pt x="17859" y="62508"/>
                </a:lnTo>
                <a:lnTo>
                  <a:pt x="26789" y="89297"/>
                </a:lnTo>
                <a:lnTo>
                  <a:pt x="26789" y="107156"/>
                </a:lnTo>
                <a:lnTo>
                  <a:pt x="35718" y="125016"/>
                </a:lnTo>
                <a:lnTo>
                  <a:pt x="35718" y="151805"/>
                </a:lnTo>
                <a:lnTo>
                  <a:pt x="44648" y="160735"/>
                </a:lnTo>
                <a:lnTo>
                  <a:pt x="53578" y="178594"/>
                </a:lnTo>
                <a:lnTo>
                  <a:pt x="53578" y="187524"/>
                </a:lnTo>
                <a:lnTo>
                  <a:pt x="53578" y="196453"/>
                </a:lnTo>
                <a:lnTo>
                  <a:pt x="62507" y="205383"/>
                </a:lnTo>
                <a:lnTo>
                  <a:pt x="62507" y="214312"/>
                </a:lnTo>
                <a:lnTo>
                  <a:pt x="62507" y="21431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56" name="Freeform 121855"/>
          <p:cNvSpPr/>
          <p:nvPr/>
        </p:nvSpPr>
        <p:spPr bwMode="auto">
          <a:xfrm>
            <a:off x="3018234" y="5313164"/>
            <a:ext cx="178595" cy="205384"/>
          </a:xfrm>
          <a:custGeom>
            <a:avLst/>
            <a:gdLst/>
            <a:ahLst/>
            <a:cxnLst/>
            <a:rect l="0" t="0" r="0" b="0"/>
            <a:pathLst>
              <a:path w="178595" h="205384">
                <a:moveTo>
                  <a:pt x="0" y="0"/>
                </a:moveTo>
                <a:lnTo>
                  <a:pt x="0" y="0"/>
                </a:lnTo>
                <a:lnTo>
                  <a:pt x="8930" y="0"/>
                </a:lnTo>
                <a:lnTo>
                  <a:pt x="8930" y="0"/>
                </a:lnTo>
                <a:lnTo>
                  <a:pt x="26789" y="0"/>
                </a:lnTo>
                <a:lnTo>
                  <a:pt x="44649" y="8930"/>
                </a:lnTo>
                <a:lnTo>
                  <a:pt x="62508" y="17859"/>
                </a:lnTo>
                <a:lnTo>
                  <a:pt x="80368" y="26789"/>
                </a:lnTo>
                <a:lnTo>
                  <a:pt x="107157" y="35719"/>
                </a:lnTo>
                <a:lnTo>
                  <a:pt x="125016" y="53578"/>
                </a:lnTo>
                <a:lnTo>
                  <a:pt x="133946" y="71438"/>
                </a:lnTo>
                <a:lnTo>
                  <a:pt x="151805" y="80367"/>
                </a:lnTo>
                <a:lnTo>
                  <a:pt x="160735" y="98227"/>
                </a:lnTo>
                <a:lnTo>
                  <a:pt x="169664" y="116086"/>
                </a:lnTo>
                <a:lnTo>
                  <a:pt x="178594" y="125016"/>
                </a:lnTo>
                <a:lnTo>
                  <a:pt x="178594" y="142875"/>
                </a:lnTo>
                <a:lnTo>
                  <a:pt x="178594" y="151805"/>
                </a:lnTo>
                <a:lnTo>
                  <a:pt x="178594" y="160734"/>
                </a:lnTo>
                <a:lnTo>
                  <a:pt x="169664" y="169664"/>
                </a:lnTo>
                <a:lnTo>
                  <a:pt x="160735" y="178594"/>
                </a:lnTo>
                <a:lnTo>
                  <a:pt x="142875" y="187524"/>
                </a:lnTo>
                <a:lnTo>
                  <a:pt x="133946" y="196453"/>
                </a:lnTo>
                <a:lnTo>
                  <a:pt x="116086" y="196453"/>
                </a:lnTo>
                <a:lnTo>
                  <a:pt x="98227" y="196453"/>
                </a:lnTo>
                <a:lnTo>
                  <a:pt x="89297" y="205383"/>
                </a:lnTo>
                <a:lnTo>
                  <a:pt x="71438" y="205383"/>
                </a:lnTo>
                <a:lnTo>
                  <a:pt x="62508" y="205383"/>
                </a:lnTo>
                <a:lnTo>
                  <a:pt x="62508" y="205383"/>
                </a:lnTo>
                <a:lnTo>
                  <a:pt x="62508" y="205383"/>
                </a:lnTo>
                <a:lnTo>
                  <a:pt x="62508" y="205383"/>
                </a:lnTo>
                <a:lnTo>
                  <a:pt x="62508" y="205383"/>
                </a:lnTo>
                <a:lnTo>
                  <a:pt x="62508" y="20538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57" name="Freeform 121856"/>
          <p:cNvSpPr/>
          <p:nvPr/>
        </p:nvSpPr>
        <p:spPr bwMode="auto">
          <a:xfrm>
            <a:off x="3348633" y="5411391"/>
            <a:ext cx="62509" cy="116087"/>
          </a:xfrm>
          <a:custGeom>
            <a:avLst/>
            <a:gdLst/>
            <a:ahLst/>
            <a:cxnLst/>
            <a:rect l="0" t="0" r="0" b="0"/>
            <a:pathLst>
              <a:path w="62509" h="116087">
                <a:moveTo>
                  <a:pt x="0" y="0"/>
                </a:moveTo>
                <a:lnTo>
                  <a:pt x="0" y="8929"/>
                </a:lnTo>
                <a:lnTo>
                  <a:pt x="0" y="26789"/>
                </a:lnTo>
                <a:lnTo>
                  <a:pt x="0" y="26789"/>
                </a:lnTo>
                <a:lnTo>
                  <a:pt x="8930" y="44648"/>
                </a:lnTo>
                <a:lnTo>
                  <a:pt x="8930" y="53578"/>
                </a:lnTo>
                <a:lnTo>
                  <a:pt x="17859" y="71437"/>
                </a:lnTo>
                <a:lnTo>
                  <a:pt x="26789" y="80367"/>
                </a:lnTo>
                <a:lnTo>
                  <a:pt x="26789" y="89297"/>
                </a:lnTo>
                <a:lnTo>
                  <a:pt x="35719" y="98226"/>
                </a:lnTo>
                <a:lnTo>
                  <a:pt x="44648" y="107156"/>
                </a:lnTo>
                <a:lnTo>
                  <a:pt x="53578" y="116086"/>
                </a:lnTo>
                <a:lnTo>
                  <a:pt x="53578" y="116086"/>
                </a:lnTo>
                <a:lnTo>
                  <a:pt x="62508" y="116086"/>
                </a:lnTo>
                <a:lnTo>
                  <a:pt x="62508" y="116086"/>
                </a:lnTo>
                <a:lnTo>
                  <a:pt x="62508" y="116086"/>
                </a:lnTo>
                <a:lnTo>
                  <a:pt x="62508" y="116086"/>
                </a:lnTo>
                <a:lnTo>
                  <a:pt x="62508" y="11608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59" name="Freeform 121858"/>
          <p:cNvSpPr/>
          <p:nvPr/>
        </p:nvSpPr>
        <p:spPr bwMode="auto">
          <a:xfrm>
            <a:off x="3509367" y="5375672"/>
            <a:ext cx="169665" cy="116087"/>
          </a:xfrm>
          <a:custGeom>
            <a:avLst/>
            <a:gdLst/>
            <a:ahLst/>
            <a:cxnLst/>
            <a:rect l="0" t="0" r="0" b="0"/>
            <a:pathLst>
              <a:path w="169665" h="116087">
                <a:moveTo>
                  <a:pt x="0" y="0"/>
                </a:moveTo>
                <a:lnTo>
                  <a:pt x="0" y="0"/>
                </a:lnTo>
                <a:lnTo>
                  <a:pt x="8930" y="17859"/>
                </a:lnTo>
                <a:lnTo>
                  <a:pt x="8930" y="17859"/>
                </a:lnTo>
                <a:lnTo>
                  <a:pt x="8930" y="35719"/>
                </a:lnTo>
                <a:lnTo>
                  <a:pt x="17860" y="44648"/>
                </a:lnTo>
                <a:lnTo>
                  <a:pt x="26789" y="62508"/>
                </a:lnTo>
                <a:lnTo>
                  <a:pt x="35719" y="71437"/>
                </a:lnTo>
                <a:lnTo>
                  <a:pt x="44649" y="89297"/>
                </a:lnTo>
                <a:lnTo>
                  <a:pt x="53578" y="98226"/>
                </a:lnTo>
                <a:lnTo>
                  <a:pt x="62508" y="107156"/>
                </a:lnTo>
                <a:lnTo>
                  <a:pt x="71438" y="116086"/>
                </a:lnTo>
                <a:lnTo>
                  <a:pt x="80367" y="116086"/>
                </a:lnTo>
                <a:lnTo>
                  <a:pt x="89297" y="116086"/>
                </a:lnTo>
                <a:lnTo>
                  <a:pt x="98227" y="116086"/>
                </a:lnTo>
                <a:lnTo>
                  <a:pt x="116086" y="116086"/>
                </a:lnTo>
                <a:lnTo>
                  <a:pt x="116086" y="107156"/>
                </a:lnTo>
                <a:lnTo>
                  <a:pt x="125016" y="98226"/>
                </a:lnTo>
                <a:lnTo>
                  <a:pt x="133946" y="89297"/>
                </a:lnTo>
                <a:lnTo>
                  <a:pt x="142875" y="80367"/>
                </a:lnTo>
                <a:lnTo>
                  <a:pt x="142875" y="62508"/>
                </a:lnTo>
                <a:lnTo>
                  <a:pt x="151805" y="53578"/>
                </a:lnTo>
                <a:lnTo>
                  <a:pt x="160735" y="35719"/>
                </a:lnTo>
                <a:lnTo>
                  <a:pt x="160735" y="26789"/>
                </a:lnTo>
                <a:lnTo>
                  <a:pt x="169664" y="8930"/>
                </a:lnTo>
                <a:lnTo>
                  <a:pt x="169664" y="893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63" name="Freeform 121862"/>
          <p:cNvSpPr/>
          <p:nvPr/>
        </p:nvSpPr>
        <p:spPr bwMode="auto">
          <a:xfrm>
            <a:off x="3768328" y="5393531"/>
            <a:ext cx="26790" cy="89298"/>
          </a:xfrm>
          <a:custGeom>
            <a:avLst/>
            <a:gdLst/>
            <a:ahLst/>
            <a:cxnLst/>
            <a:rect l="0" t="0" r="0" b="0"/>
            <a:pathLst>
              <a:path w="26790" h="89298">
                <a:moveTo>
                  <a:pt x="0" y="0"/>
                </a:moveTo>
                <a:lnTo>
                  <a:pt x="0" y="8930"/>
                </a:lnTo>
                <a:lnTo>
                  <a:pt x="0" y="17860"/>
                </a:lnTo>
                <a:lnTo>
                  <a:pt x="0" y="17860"/>
                </a:lnTo>
                <a:lnTo>
                  <a:pt x="8930" y="26789"/>
                </a:lnTo>
                <a:lnTo>
                  <a:pt x="8930" y="35719"/>
                </a:lnTo>
                <a:lnTo>
                  <a:pt x="8930" y="53578"/>
                </a:lnTo>
                <a:lnTo>
                  <a:pt x="17860" y="62508"/>
                </a:lnTo>
                <a:lnTo>
                  <a:pt x="17860" y="71438"/>
                </a:lnTo>
                <a:lnTo>
                  <a:pt x="17860" y="80367"/>
                </a:lnTo>
                <a:lnTo>
                  <a:pt x="26789" y="80367"/>
                </a:lnTo>
                <a:lnTo>
                  <a:pt x="26789" y="89297"/>
                </a:lnTo>
                <a:lnTo>
                  <a:pt x="26789" y="8929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65" name="Freeform 121864"/>
          <p:cNvSpPr/>
          <p:nvPr/>
        </p:nvSpPr>
        <p:spPr bwMode="auto">
          <a:xfrm>
            <a:off x="3884414" y="5206008"/>
            <a:ext cx="625079" cy="285751"/>
          </a:xfrm>
          <a:custGeom>
            <a:avLst/>
            <a:gdLst/>
            <a:ahLst/>
            <a:cxnLst/>
            <a:rect l="0" t="0" r="0" b="0"/>
            <a:pathLst>
              <a:path w="625079" h="285751">
                <a:moveTo>
                  <a:pt x="133945" y="169664"/>
                </a:moveTo>
                <a:lnTo>
                  <a:pt x="133945" y="169664"/>
                </a:lnTo>
                <a:lnTo>
                  <a:pt x="125016" y="169664"/>
                </a:lnTo>
                <a:lnTo>
                  <a:pt x="125016" y="169664"/>
                </a:lnTo>
                <a:lnTo>
                  <a:pt x="116086" y="169664"/>
                </a:lnTo>
                <a:lnTo>
                  <a:pt x="98227" y="160734"/>
                </a:lnTo>
                <a:lnTo>
                  <a:pt x="89297" y="160734"/>
                </a:lnTo>
                <a:lnTo>
                  <a:pt x="71438" y="169664"/>
                </a:lnTo>
                <a:lnTo>
                  <a:pt x="62508" y="169664"/>
                </a:lnTo>
                <a:lnTo>
                  <a:pt x="44649" y="178594"/>
                </a:lnTo>
                <a:lnTo>
                  <a:pt x="26789" y="187523"/>
                </a:lnTo>
                <a:lnTo>
                  <a:pt x="17859" y="205383"/>
                </a:lnTo>
                <a:lnTo>
                  <a:pt x="8930" y="214312"/>
                </a:lnTo>
                <a:lnTo>
                  <a:pt x="0" y="232172"/>
                </a:lnTo>
                <a:lnTo>
                  <a:pt x="0" y="250031"/>
                </a:lnTo>
                <a:lnTo>
                  <a:pt x="0" y="258961"/>
                </a:lnTo>
                <a:lnTo>
                  <a:pt x="8930" y="267890"/>
                </a:lnTo>
                <a:lnTo>
                  <a:pt x="17859" y="276820"/>
                </a:lnTo>
                <a:lnTo>
                  <a:pt x="26789" y="285750"/>
                </a:lnTo>
                <a:lnTo>
                  <a:pt x="44649" y="285750"/>
                </a:lnTo>
                <a:lnTo>
                  <a:pt x="62508" y="276820"/>
                </a:lnTo>
                <a:lnTo>
                  <a:pt x="80367" y="276820"/>
                </a:lnTo>
                <a:lnTo>
                  <a:pt x="98227" y="258961"/>
                </a:lnTo>
                <a:lnTo>
                  <a:pt x="116086" y="250031"/>
                </a:lnTo>
                <a:lnTo>
                  <a:pt x="133945" y="232172"/>
                </a:lnTo>
                <a:lnTo>
                  <a:pt x="142875" y="205383"/>
                </a:lnTo>
                <a:lnTo>
                  <a:pt x="151805" y="187523"/>
                </a:lnTo>
                <a:lnTo>
                  <a:pt x="169664" y="169664"/>
                </a:lnTo>
                <a:lnTo>
                  <a:pt x="169664" y="142875"/>
                </a:lnTo>
                <a:lnTo>
                  <a:pt x="178594" y="125015"/>
                </a:lnTo>
                <a:lnTo>
                  <a:pt x="187524" y="98226"/>
                </a:lnTo>
                <a:lnTo>
                  <a:pt x="196453" y="80367"/>
                </a:lnTo>
                <a:lnTo>
                  <a:pt x="196453" y="62508"/>
                </a:lnTo>
                <a:lnTo>
                  <a:pt x="196453" y="44648"/>
                </a:lnTo>
                <a:lnTo>
                  <a:pt x="196453" y="35719"/>
                </a:lnTo>
                <a:lnTo>
                  <a:pt x="205383" y="17859"/>
                </a:lnTo>
                <a:lnTo>
                  <a:pt x="205383" y="8930"/>
                </a:lnTo>
                <a:lnTo>
                  <a:pt x="205383" y="0"/>
                </a:lnTo>
                <a:lnTo>
                  <a:pt x="205383" y="0"/>
                </a:lnTo>
                <a:lnTo>
                  <a:pt x="205383" y="0"/>
                </a:lnTo>
                <a:lnTo>
                  <a:pt x="205383" y="0"/>
                </a:lnTo>
                <a:lnTo>
                  <a:pt x="205383" y="0"/>
                </a:lnTo>
                <a:lnTo>
                  <a:pt x="196453" y="8930"/>
                </a:lnTo>
                <a:lnTo>
                  <a:pt x="196453" y="26789"/>
                </a:lnTo>
                <a:lnTo>
                  <a:pt x="196453" y="44648"/>
                </a:lnTo>
                <a:lnTo>
                  <a:pt x="196453" y="62508"/>
                </a:lnTo>
                <a:lnTo>
                  <a:pt x="196453" y="80367"/>
                </a:lnTo>
                <a:lnTo>
                  <a:pt x="196453" y="107156"/>
                </a:lnTo>
                <a:lnTo>
                  <a:pt x="196453" y="125015"/>
                </a:lnTo>
                <a:lnTo>
                  <a:pt x="196453" y="151805"/>
                </a:lnTo>
                <a:lnTo>
                  <a:pt x="196453" y="169664"/>
                </a:lnTo>
                <a:lnTo>
                  <a:pt x="205383" y="187523"/>
                </a:lnTo>
                <a:lnTo>
                  <a:pt x="214313" y="205383"/>
                </a:lnTo>
                <a:lnTo>
                  <a:pt x="223242" y="223242"/>
                </a:lnTo>
                <a:lnTo>
                  <a:pt x="232172" y="232172"/>
                </a:lnTo>
                <a:lnTo>
                  <a:pt x="241102" y="241101"/>
                </a:lnTo>
                <a:lnTo>
                  <a:pt x="250031" y="250031"/>
                </a:lnTo>
                <a:lnTo>
                  <a:pt x="267891" y="250031"/>
                </a:lnTo>
                <a:lnTo>
                  <a:pt x="276820" y="241101"/>
                </a:lnTo>
                <a:lnTo>
                  <a:pt x="294680" y="241101"/>
                </a:lnTo>
                <a:lnTo>
                  <a:pt x="303609" y="232172"/>
                </a:lnTo>
                <a:lnTo>
                  <a:pt x="321469" y="214312"/>
                </a:lnTo>
                <a:lnTo>
                  <a:pt x="330399" y="205383"/>
                </a:lnTo>
                <a:lnTo>
                  <a:pt x="339328" y="187523"/>
                </a:lnTo>
                <a:lnTo>
                  <a:pt x="348258" y="169664"/>
                </a:lnTo>
                <a:lnTo>
                  <a:pt x="357188" y="151805"/>
                </a:lnTo>
                <a:lnTo>
                  <a:pt x="366117" y="133945"/>
                </a:lnTo>
                <a:lnTo>
                  <a:pt x="375047" y="116086"/>
                </a:lnTo>
                <a:lnTo>
                  <a:pt x="375047" y="98226"/>
                </a:lnTo>
                <a:lnTo>
                  <a:pt x="375047" y="89297"/>
                </a:lnTo>
                <a:lnTo>
                  <a:pt x="375047" y="71437"/>
                </a:lnTo>
                <a:lnTo>
                  <a:pt x="366117" y="71437"/>
                </a:lnTo>
                <a:lnTo>
                  <a:pt x="357188" y="62508"/>
                </a:lnTo>
                <a:lnTo>
                  <a:pt x="357188" y="62508"/>
                </a:lnTo>
                <a:lnTo>
                  <a:pt x="348258" y="62508"/>
                </a:lnTo>
                <a:lnTo>
                  <a:pt x="339328" y="71437"/>
                </a:lnTo>
                <a:lnTo>
                  <a:pt x="330399" y="80367"/>
                </a:lnTo>
                <a:lnTo>
                  <a:pt x="321469" y="89297"/>
                </a:lnTo>
                <a:lnTo>
                  <a:pt x="312539" y="107156"/>
                </a:lnTo>
                <a:lnTo>
                  <a:pt x="303609" y="125015"/>
                </a:lnTo>
                <a:lnTo>
                  <a:pt x="294680" y="133945"/>
                </a:lnTo>
                <a:lnTo>
                  <a:pt x="294680" y="151805"/>
                </a:lnTo>
                <a:lnTo>
                  <a:pt x="294680" y="169664"/>
                </a:lnTo>
                <a:lnTo>
                  <a:pt x="303609" y="178594"/>
                </a:lnTo>
                <a:lnTo>
                  <a:pt x="312539" y="187523"/>
                </a:lnTo>
                <a:lnTo>
                  <a:pt x="321469" y="196453"/>
                </a:lnTo>
                <a:lnTo>
                  <a:pt x="330399" y="205383"/>
                </a:lnTo>
                <a:lnTo>
                  <a:pt x="348258" y="205383"/>
                </a:lnTo>
                <a:lnTo>
                  <a:pt x="366117" y="205383"/>
                </a:lnTo>
                <a:lnTo>
                  <a:pt x="383977" y="205383"/>
                </a:lnTo>
                <a:lnTo>
                  <a:pt x="401836" y="205383"/>
                </a:lnTo>
                <a:lnTo>
                  <a:pt x="419695" y="196453"/>
                </a:lnTo>
                <a:lnTo>
                  <a:pt x="428625" y="187523"/>
                </a:lnTo>
                <a:lnTo>
                  <a:pt x="446484" y="178594"/>
                </a:lnTo>
                <a:lnTo>
                  <a:pt x="455414" y="169664"/>
                </a:lnTo>
                <a:lnTo>
                  <a:pt x="464344" y="160734"/>
                </a:lnTo>
                <a:lnTo>
                  <a:pt x="473274" y="151805"/>
                </a:lnTo>
                <a:lnTo>
                  <a:pt x="482203" y="142875"/>
                </a:lnTo>
                <a:lnTo>
                  <a:pt x="482203" y="133945"/>
                </a:lnTo>
                <a:lnTo>
                  <a:pt x="482203" y="133945"/>
                </a:lnTo>
                <a:lnTo>
                  <a:pt x="482203" y="125015"/>
                </a:lnTo>
                <a:lnTo>
                  <a:pt x="491133" y="125015"/>
                </a:lnTo>
                <a:lnTo>
                  <a:pt x="491133" y="116086"/>
                </a:lnTo>
                <a:lnTo>
                  <a:pt x="491133" y="116086"/>
                </a:lnTo>
                <a:lnTo>
                  <a:pt x="491133" y="116086"/>
                </a:lnTo>
                <a:lnTo>
                  <a:pt x="491133" y="107156"/>
                </a:lnTo>
                <a:lnTo>
                  <a:pt x="500063" y="107156"/>
                </a:lnTo>
                <a:lnTo>
                  <a:pt x="508992" y="98226"/>
                </a:lnTo>
                <a:lnTo>
                  <a:pt x="517922" y="98226"/>
                </a:lnTo>
                <a:lnTo>
                  <a:pt x="526852" y="98226"/>
                </a:lnTo>
                <a:lnTo>
                  <a:pt x="535781" y="98226"/>
                </a:lnTo>
                <a:lnTo>
                  <a:pt x="544711" y="89297"/>
                </a:lnTo>
                <a:lnTo>
                  <a:pt x="553641" y="89297"/>
                </a:lnTo>
                <a:lnTo>
                  <a:pt x="562570" y="98226"/>
                </a:lnTo>
                <a:lnTo>
                  <a:pt x="571500" y="98226"/>
                </a:lnTo>
                <a:lnTo>
                  <a:pt x="580430" y="98226"/>
                </a:lnTo>
                <a:lnTo>
                  <a:pt x="589359" y="107156"/>
                </a:lnTo>
                <a:lnTo>
                  <a:pt x="598289" y="116086"/>
                </a:lnTo>
                <a:lnTo>
                  <a:pt x="598289" y="125015"/>
                </a:lnTo>
                <a:lnTo>
                  <a:pt x="607219" y="142875"/>
                </a:lnTo>
                <a:lnTo>
                  <a:pt x="607219" y="151805"/>
                </a:lnTo>
                <a:lnTo>
                  <a:pt x="607219" y="160734"/>
                </a:lnTo>
                <a:lnTo>
                  <a:pt x="616149" y="178594"/>
                </a:lnTo>
                <a:lnTo>
                  <a:pt x="616149" y="187523"/>
                </a:lnTo>
                <a:lnTo>
                  <a:pt x="616149" y="205383"/>
                </a:lnTo>
                <a:lnTo>
                  <a:pt x="616149" y="205383"/>
                </a:lnTo>
                <a:lnTo>
                  <a:pt x="625078" y="214312"/>
                </a:lnTo>
                <a:lnTo>
                  <a:pt x="625078" y="214312"/>
                </a:lnTo>
                <a:lnTo>
                  <a:pt x="625078" y="223242"/>
                </a:lnTo>
                <a:lnTo>
                  <a:pt x="625078" y="22324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66" name="Freeform 121865"/>
          <p:cNvSpPr/>
          <p:nvPr/>
        </p:nvSpPr>
        <p:spPr bwMode="auto">
          <a:xfrm>
            <a:off x="4625578" y="5125641"/>
            <a:ext cx="187525" cy="285751"/>
          </a:xfrm>
          <a:custGeom>
            <a:avLst/>
            <a:gdLst/>
            <a:ahLst/>
            <a:cxnLst/>
            <a:rect l="0" t="0" r="0" b="0"/>
            <a:pathLst>
              <a:path w="187525" h="285751">
                <a:moveTo>
                  <a:pt x="53578" y="178593"/>
                </a:moveTo>
                <a:lnTo>
                  <a:pt x="62508" y="178593"/>
                </a:lnTo>
                <a:lnTo>
                  <a:pt x="53578" y="169664"/>
                </a:lnTo>
                <a:lnTo>
                  <a:pt x="62508" y="169664"/>
                </a:lnTo>
                <a:lnTo>
                  <a:pt x="62508" y="160734"/>
                </a:lnTo>
                <a:lnTo>
                  <a:pt x="62508" y="151804"/>
                </a:lnTo>
                <a:lnTo>
                  <a:pt x="53578" y="151804"/>
                </a:lnTo>
                <a:lnTo>
                  <a:pt x="53578" y="151804"/>
                </a:lnTo>
                <a:lnTo>
                  <a:pt x="44649" y="151804"/>
                </a:lnTo>
                <a:lnTo>
                  <a:pt x="35719" y="160734"/>
                </a:lnTo>
                <a:lnTo>
                  <a:pt x="26789" y="169664"/>
                </a:lnTo>
                <a:lnTo>
                  <a:pt x="17860" y="187523"/>
                </a:lnTo>
                <a:lnTo>
                  <a:pt x="8930" y="205382"/>
                </a:lnTo>
                <a:lnTo>
                  <a:pt x="0" y="223242"/>
                </a:lnTo>
                <a:lnTo>
                  <a:pt x="0" y="241101"/>
                </a:lnTo>
                <a:lnTo>
                  <a:pt x="0" y="258961"/>
                </a:lnTo>
                <a:lnTo>
                  <a:pt x="0" y="267890"/>
                </a:lnTo>
                <a:lnTo>
                  <a:pt x="8930" y="276820"/>
                </a:lnTo>
                <a:lnTo>
                  <a:pt x="17860" y="285750"/>
                </a:lnTo>
                <a:lnTo>
                  <a:pt x="26789" y="285750"/>
                </a:lnTo>
                <a:lnTo>
                  <a:pt x="44649" y="285750"/>
                </a:lnTo>
                <a:lnTo>
                  <a:pt x="53578" y="285750"/>
                </a:lnTo>
                <a:lnTo>
                  <a:pt x="71438" y="276820"/>
                </a:lnTo>
                <a:lnTo>
                  <a:pt x="80367" y="276820"/>
                </a:lnTo>
                <a:lnTo>
                  <a:pt x="98227" y="258961"/>
                </a:lnTo>
                <a:lnTo>
                  <a:pt x="107156" y="250031"/>
                </a:lnTo>
                <a:lnTo>
                  <a:pt x="125016" y="232172"/>
                </a:lnTo>
                <a:lnTo>
                  <a:pt x="133945" y="205382"/>
                </a:lnTo>
                <a:lnTo>
                  <a:pt x="151805" y="187523"/>
                </a:lnTo>
                <a:lnTo>
                  <a:pt x="160735" y="160734"/>
                </a:lnTo>
                <a:lnTo>
                  <a:pt x="169664" y="133945"/>
                </a:lnTo>
                <a:lnTo>
                  <a:pt x="178594" y="107156"/>
                </a:lnTo>
                <a:lnTo>
                  <a:pt x="178594" y="89297"/>
                </a:lnTo>
                <a:lnTo>
                  <a:pt x="187524" y="62507"/>
                </a:lnTo>
                <a:lnTo>
                  <a:pt x="187524" y="44648"/>
                </a:lnTo>
                <a:lnTo>
                  <a:pt x="187524" y="26789"/>
                </a:lnTo>
                <a:lnTo>
                  <a:pt x="187524" y="17859"/>
                </a:lnTo>
                <a:lnTo>
                  <a:pt x="187524" y="8929"/>
                </a:lnTo>
                <a:lnTo>
                  <a:pt x="187524" y="8929"/>
                </a:lnTo>
                <a:lnTo>
                  <a:pt x="187524" y="0"/>
                </a:lnTo>
                <a:lnTo>
                  <a:pt x="178594" y="0"/>
                </a:lnTo>
                <a:lnTo>
                  <a:pt x="178594" y="8929"/>
                </a:lnTo>
                <a:lnTo>
                  <a:pt x="178594" y="17859"/>
                </a:lnTo>
                <a:lnTo>
                  <a:pt x="169664" y="35718"/>
                </a:lnTo>
                <a:lnTo>
                  <a:pt x="169664" y="53578"/>
                </a:lnTo>
                <a:lnTo>
                  <a:pt x="169664" y="71437"/>
                </a:lnTo>
                <a:lnTo>
                  <a:pt x="160735" y="98226"/>
                </a:lnTo>
                <a:lnTo>
                  <a:pt x="160735" y="125015"/>
                </a:lnTo>
                <a:lnTo>
                  <a:pt x="160735" y="151804"/>
                </a:lnTo>
                <a:lnTo>
                  <a:pt x="160735" y="169664"/>
                </a:lnTo>
                <a:lnTo>
                  <a:pt x="160735" y="196453"/>
                </a:lnTo>
                <a:lnTo>
                  <a:pt x="160735" y="214312"/>
                </a:lnTo>
                <a:lnTo>
                  <a:pt x="160735" y="232172"/>
                </a:lnTo>
                <a:lnTo>
                  <a:pt x="169664" y="250031"/>
                </a:lnTo>
                <a:lnTo>
                  <a:pt x="169664" y="258961"/>
                </a:lnTo>
                <a:lnTo>
                  <a:pt x="169664" y="258961"/>
                </a:lnTo>
                <a:lnTo>
                  <a:pt x="169664" y="25896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68" name="Freeform 121867"/>
          <p:cNvSpPr/>
          <p:nvPr/>
        </p:nvSpPr>
        <p:spPr bwMode="auto">
          <a:xfrm>
            <a:off x="4875609" y="5206008"/>
            <a:ext cx="107158" cy="142876"/>
          </a:xfrm>
          <a:custGeom>
            <a:avLst/>
            <a:gdLst/>
            <a:ahLst/>
            <a:cxnLst/>
            <a:rect l="0" t="0" r="0" b="0"/>
            <a:pathLst>
              <a:path w="107158" h="142876">
                <a:moveTo>
                  <a:pt x="107157" y="35719"/>
                </a:moveTo>
                <a:lnTo>
                  <a:pt x="107157" y="35719"/>
                </a:lnTo>
                <a:lnTo>
                  <a:pt x="98227" y="26789"/>
                </a:lnTo>
                <a:lnTo>
                  <a:pt x="89297" y="26789"/>
                </a:lnTo>
                <a:lnTo>
                  <a:pt x="80368" y="17859"/>
                </a:lnTo>
                <a:lnTo>
                  <a:pt x="62508" y="8930"/>
                </a:lnTo>
                <a:lnTo>
                  <a:pt x="44649" y="8930"/>
                </a:lnTo>
                <a:lnTo>
                  <a:pt x="35719" y="0"/>
                </a:lnTo>
                <a:lnTo>
                  <a:pt x="17860" y="0"/>
                </a:lnTo>
                <a:lnTo>
                  <a:pt x="8930" y="8930"/>
                </a:lnTo>
                <a:lnTo>
                  <a:pt x="0" y="8930"/>
                </a:lnTo>
                <a:lnTo>
                  <a:pt x="0" y="17859"/>
                </a:lnTo>
                <a:lnTo>
                  <a:pt x="0" y="26789"/>
                </a:lnTo>
                <a:lnTo>
                  <a:pt x="8930" y="44648"/>
                </a:lnTo>
                <a:lnTo>
                  <a:pt x="17860" y="53578"/>
                </a:lnTo>
                <a:lnTo>
                  <a:pt x="35719" y="71437"/>
                </a:lnTo>
                <a:lnTo>
                  <a:pt x="53579" y="89297"/>
                </a:lnTo>
                <a:lnTo>
                  <a:pt x="62508" y="98226"/>
                </a:lnTo>
                <a:lnTo>
                  <a:pt x="80368" y="107156"/>
                </a:lnTo>
                <a:lnTo>
                  <a:pt x="89297" y="116086"/>
                </a:lnTo>
                <a:lnTo>
                  <a:pt x="89297" y="125015"/>
                </a:lnTo>
                <a:lnTo>
                  <a:pt x="89297" y="133945"/>
                </a:lnTo>
                <a:lnTo>
                  <a:pt x="98227" y="133945"/>
                </a:lnTo>
                <a:lnTo>
                  <a:pt x="98227" y="133945"/>
                </a:lnTo>
                <a:lnTo>
                  <a:pt x="89297" y="142875"/>
                </a:lnTo>
                <a:lnTo>
                  <a:pt x="89297" y="142875"/>
                </a:lnTo>
                <a:lnTo>
                  <a:pt x="89297" y="142875"/>
                </a:lnTo>
                <a:lnTo>
                  <a:pt x="80368" y="142875"/>
                </a:lnTo>
                <a:lnTo>
                  <a:pt x="71438" y="142875"/>
                </a:lnTo>
                <a:lnTo>
                  <a:pt x="62508" y="142875"/>
                </a:lnTo>
                <a:lnTo>
                  <a:pt x="53579" y="142875"/>
                </a:lnTo>
                <a:lnTo>
                  <a:pt x="53579" y="142875"/>
                </a:lnTo>
                <a:lnTo>
                  <a:pt x="53579" y="14287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69" name="Freeform 121868"/>
          <p:cNvSpPr/>
          <p:nvPr/>
        </p:nvSpPr>
        <p:spPr bwMode="auto">
          <a:xfrm>
            <a:off x="7009805" y="4670226"/>
            <a:ext cx="1" cy="258963"/>
          </a:xfrm>
          <a:custGeom>
            <a:avLst/>
            <a:gdLst/>
            <a:ahLst/>
            <a:cxnLst/>
            <a:rect l="0" t="0" r="0" b="0"/>
            <a:pathLst>
              <a:path w="1" h="258963">
                <a:moveTo>
                  <a:pt x="0" y="0"/>
                </a:moveTo>
                <a:lnTo>
                  <a:pt x="0" y="0"/>
                </a:lnTo>
                <a:lnTo>
                  <a:pt x="0" y="0"/>
                </a:lnTo>
                <a:lnTo>
                  <a:pt x="0" y="0"/>
                </a:lnTo>
                <a:lnTo>
                  <a:pt x="0" y="0"/>
                </a:lnTo>
                <a:lnTo>
                  <a:pt x="0" y="0"/>
                </a:lnTo>
                <a:lnTo>
                  <a:pt x="0" y="0"/>
                </a:lnTo>
                <a:lnTo>
                  <a:pt x="0" y="8930"/>
                </a:lnTo>
                <a:lnTo>
                  <a:pt x="0" y="17860"/>
                </a:lnTo>
                <a:lnTo>
                  <a:pt x="0" y="26789"/>
                </a:lnTo>
                <a:lnTo>
                  <a:pt x="0" y="35719"/>
                </a:lnTo>
                <a:lnTo>
                  <a:pt x="0" y="44649"/>
                </a:lnTo>
                <a:lnTo>
                  <a:pt x="0" y="62508"/>
                </a:lnTo>
                <a:lnTo>
                  <a:pt x="0" y="71438"/>
                </a:lnTo>
                <a:lnTo>
                  <a:pt x="0" y="89297"/>
                </a:lnTo>
                <a:lnTo>
                  <a:pt x="0" y="98227"/>
                </a:lnTo>
                <a:lnTo>
                  <a:pt x="0" y="116086"/>
                </a:lnTo>
                <a:lnTo>
                  <a:pt x="0" y="133945"/>
                </a:lnTo>
                <a:lnTo>
                  <a:pt x="0" y="142875"/>
                </a:lnTo>
                <a:lnTo>
                  <a:pt x="0" y="160735"/>
                </a:lnTo>
                <a:lnTo>
                  <a:pt x="0" y="169664"/>
                </a:lnTo>
                <a:lnTo>
                  <a:pt x="0" y="178594"/>
                </a:lnTo>
                <a:lnTo>
                  <a:pt x="0" y="187524"/>
                </a:lnTo>
                <a:lnTo>
                  <a:pt x="0" y="196453"/>
                </a:lnTo>
                <a:lnTo>
                  <a:pt x="0" y="205383"/>
                </a:lnTo>
                <a:lnTo>
                  <a:pt x="0" y="214313"/>
                </a:lnTo>
                <a:lnTo>
                  <a:pt x="0" y="223243"/>
                </a:lnTo>
                <a:lnTo>
                  <a:pt x="0" y="232172"/>
                </a:lnTo>
                <a:lnTo>
                  <a:pt x="0" y="232172"/>
                </a:lnTo>
                <a:lnTo>
                  <a:pt x="0" y="241102"/>
                </a:lnTo>
                <a:lnTo>
                  <a:pt x="0" y="250032"/>
                </a:lnTo>
                <a:lnTo>
                  <a:pt x="0" y="250032"/>
                </a:lnTo>
                <a:lnTo>
                  <a:pt x="0" y="258962"/>
                </a:lnTo>
                <a:lnTo>
                  <a:pt x="0" y="258962"/>
                </a:lnTo>
                <a:lnTo>
                  <a:pt x="0" y="258962"/>
                </a:lnTo>
                <a:lnTo>
                  <a:pt x="0" y="250032"/>
                </a:lnTo>
                <a:lnTo>
                  <a:pt x="0" y="250032"/>
                </a:lnTo>
                <a:lnTo>
                  <a:pt x="0" y="241102"/>
                </a:lnTo>
                <a:lnTo>
                  <a:pt x="0" y="241102"/>
                </a:lnTo>
                <a:lnTo>
                  <a:pt x="0" y="24110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70" name="Freeform 121869"/>
          <p:cNvSpPr/>
          <p:nvPr/>
        </p:nvSpPr>
        <p:spPr bwMode="auto">
          <a:xfrm>
            <a:off x="7134820" y="4679156"/>
            <a:ext cx="151806" cy="223243"/>
          </a:xfrm>
          <a:custGeom>
            <a:avLst/>
            <a:gdLst/>
            <a:ahLst/>
            <a:cxnLst/>
            <a:rect l="0" t="0" r="0" b="0"/>
            <a:pathLst>
              <a:path w="151806" h="223243">
                <a:moveTo>
                  <a:pt x="98227" y="0"/>
                </a:moveTo>
                <a:lnTo>
                  <a:pt x="98227" y="0"/>
                </a:lnTo>
                <a:lnTo>
                  <a:pt x="89297" y="8930"/>
                </a:lnTo>
                <a:lnTo>
                  <a:pt x="89297" y="8930"/>
                </a:lnTo>
                <a:lnTo>
                  <a:pt x="80368" y="8930"/>
                </a:lnTo>
                <a:lnTo>
                  <a:pt x="71438" y="17859"/>
                </a:lnTo>
                <a:lnTo>
                  <a:pt x="62508" y="26789"/>
                </a:lnTo>
                <a:lnTo>
                  <a:pt x="44649" y="35719"/>
                </a:lnTo>
                <a:lnTo>
                  <a:pt x="35719" y="44648"/>
                </a:lnTo>
                <a:lnTo>
                  <a:pt x="26789" y="53578"/>
                </a:lnTo>
                <a:lnTo>
                  <a:pt x="26789" y="71437"/>
                </a:lnTo>
                <a:lnTo>
                  <a:pt x="17860" y="80367"/>
                </a:lnTo>
                <a:lnTo>
                  <a:pt x="8930" y="98226"/>
                </a:lnTo>
                <a:lnTo>
                  <a:pt x="8930" y="116086"/>
                </a:lnTo>
                <a:lnTo>
                  <a:pt x="0" y="125015"/>
                </a:lnTo>
                <a:lnTo>
                  <a:pt x="0" y="142875"/>
                </a:lnTo>
                <a:lnTo>
                  <a:pt x="0" y="160734"/>
                </a:lnTo>
                <a:lnTo>
                  <a:pt x="8930" y="178594"/>
                </a:lnTo>
                <a:lnTo>
                  <a:pt x="8930" y="187523"/>
                </a:lnTo>
                <a:lnTo>
                  <a:pt x="17860" y="196453"/>
                </a:lnTo>
                <a:lnTo>
                  <a:pt x="26789" y="205383"/>
                </a:lnTo>
                <a:lnTo>
                  <a:pt x="35719" y="214313"/>
                </a:lnTo>
                <a:lnTo>
                  <a:pt x="53578" y="214313"/>
                </a:lnTo>
                <a:lnTo>
                  <a:pt x="62508" y="223242"/>
                </a:lnTo>
                <a:lnTo>
                  <a:pt x="71438" y="214313"/>
                </a:lnTo>
                <a:lnTo>
                  <a:pt x="89297" y="214313"/>
                </a:lnTo>
                <a:lnTo>
                  <a:pt x="98227" y="205383"/>
                </a:lnTo>
                <a:lnTo>
                  <a:pt x="116086" y="205383"/>
                </a:lnTo>
                <a:lnTo>
                  <a:pt x="125016" y="196453"/>
                </a:lnTo>
                <a:lnTo>
                  <a:pt x="133946" y="187523"/>
                </a:lnTo>
                <a:lnTo>
                  <a:pt x="142875" y="178594"/>
                </a:lnTo>
                <a:lnTo>
                  <a:pt x="142875" y="169664"/>
                </a:lnTo>
                <a:lnTo>
                  <a:pt x="151805" y="151805"/>
                </a:lnTo>
                <a:lnTo>
                  <a:pt x="151805" y="142875"/>
                </a:lnTo>
                <a:lnTo>
                  <a:pt x="151805" y="133945"/>
                </a:lnTo>
                <a:lnTo>
                  <a:pt x="151805" y="125015"/>
                </a:lnTo>
                <a:lnTo>
                  <a:pt x="142875" y="125015"/>
                </a:lnTo>
                <a:lnTo>
                  <a:pt x="133946" y="116086"/>
                </a:lnTo>
                <a:lnTo>
                  <a:pt x="125016" y="116086"/>
                </a:lnTo>
                <a:lnTo>
                  <a:pt x="116086" y="125015"/>
                </a:lnTo>
                <a:lnTo>
                  <a:pt x="107157" y="125015"/>
                </a:lnTo>
                <a:lnTo>
                  <a:pt x="89297" y="133945"/>
                </a:lnTo>
                <a:lnTo>
                  <a:pt x="80368" y="133945"/>
                </a:lnTo>
                <a:lnTo>
                  <a:pt x="71438" y="142875"/>
                </a:lnTo>
                <a:lnTo>
                  <a:pt x="53578" y="151805"/>
                </a:lnTo>
                <a:lnTo>
                  <a:pt x="44649" y="160734"/>
                </a:lnTo>
                <a:lnTo>
                  <a:pt x="35719" y="169664"/>
                </a:lnTo>
                <a:lnTo>
                  <a:pt x="26789" y="178594"/>
                </a:lnTo>
                <a:lnTo>
                  <a:pt x="26789" y="187523"/>
                </a:lnTo>
                <a:lnTo>
                  <a:pt x="17860" y="196453"/>
                </a:lnTo>
                <a:lnTo>
                  <a:pt x="17860" y="205383"/>
                </a:lnTo>
                <a:lnTo>
                  <a:pt x="8930" y="205383"/>
                </a:lnTo>
                <a:lnTo>
                  <a:pt x="8930" y="20538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71" name="Freeform 121870"/>
          <p:cNvSpPr/>
          <p:nvPr/>
        </p:nvSpPr>
        <p:spPr bwMode="auto">
          <a:xfrm>
            <a:off x="7358063" y="4875609"/>
            <a:ext cx="71438" cy="107158"/>
          </a:xfrm>
          <a:custGeom>
            <a:avLst/>
            <a:gdLst/>
            <a:ahLst/>
            <a:cxnLst/>
            <a:rect l="0" t="0" r="0" b="0"/>
            <a:pathLst>
              <a:path w="71438" h="107158">
                <a:moveTo>
                  <a:pt x="71437" y="0"/>
                </a:moveTo>
                <a:lnTo>
                  <a:pt x="71437" y="8930"/>
                </a:lnTo>
                <a:lnTo>
                  <a:pt x="62507" y="8930"/>
                </a:lnTo>
                <a:lnTo>
                  <a:pt x="62507" y="17860"/>
                </a:lnTo>
                <a:lnTo>
                  <a:pt x="62507" y="26789"/>
                </a:lnTo>
                <a:lnTo>
                  <a:pt x="53578" y="35719"/>
                </a:lnTo>
                <a:lnTo>
                  <a:pt x="44648" y="53579"/>
                </a:lnTo>
                <a:lnTo>
                  <a:pt x="35718" y="62508"/>
                </a:lnTo>
                <a:lnTo>
                  <a:pt x="26789" y="80368"/>
                </a:lnTo>
                <a:lnTo>
                  <a:pt x="17859" y="89297"/>
                </a:lnTo>
                <a:lnTo>
                  <a:pt x="8929" y="98227"/>
                </a:lnTo>
                <a:lnTo>
                  <a:pt x="0" y="107157"/>
                </a:lnTo>
                <a:lnTo>
                  <a:pt x="0" y="107157"/>
                </a:lnTo>
                <a:lnTo>
                  <a:pt x="0" y="107157"/>
                </a:lnTo>
                <a:lnTo>
                  <a:pt x="0" y="107157"/>
                </a:lnTo>
                <a:lnTo>
                  <a:pt x="0" y="10715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77" name="Freeform 121876"/>
          <p:cNvSpPr/>
          <p:nvPr/>
        </p:nvSpPr>
        <p:spPr bwMode="auto">
          <a:xfrm>
            <a:off x="7492008" y="4723804"/>
            <a:ext cx="187524" cy="196455"/>
          </a:xfrm>
          <a:custGeom>
            <a:avLst/>
            <a:gdLst/>
            <a:ahLst/>
            <a:cxnLst/>
            <a:rect l="0" t="0" r="0" b="0"/>
            <a:pathLst>
              <a:path w="187524" h="196455">
                <a:moveTo>
                  <a:pt x="116086" y="35719"/>
                </a:moveTo>
                <a:lnTo>
                  <a:pt x="116086" y="44649"/>
                </a:lnTo>
                <a:lnTo>
                  <a:pt x="107156" y="44649"/>
                </a:lnTo>
                <a:lnTo>
                  <a:pt x="107156" y="44649"/>
                </a:lnTo>
                <a:lnTo>
                  <a:pt x="98226" y="53578"/>
                </a:lnTo>
                <a:lnTo>
                  <a:pt x="80367" y="62508"/>
                </a:lnTo>
                <a:lnTo>
                  <a:pt x="71437" y="80367"/>
                </a:lnTo>
                <a:lnTo>
                  <a:pt x="53578" y="98227"/>
                </a:lnTo>
                <a:lnTo>
                  <a:pt x="44648" y="125016"/>
                </a:lnTo>
                <a:lnTo>
                  <a:pt x="35719" y="142875"/>
                </a:lnTo>
                <a:lnTo>
                  <a:pt x="35719" y="160735"/>
                </a:lnTo>
                <a:lnTo>
                  <a:pt x="35719" y="178594"/>
                </a:lnTo>
                <a:lnTo>
                  <a:pt x="44648" y="187524"/>
                </a:lnTo>
                <a:lnTo>
                  <a:pt x="53578" y="196454"/>
                </a:lnTo>
                <a:lnTo>
                  <a:pt x="62508" y="196454"/>
                </a:lnTo>
                <a:lnTo>
                  <a:pt x="80367" y="196454"/>
                </a:lnTo>
                <a:lnTo>
                  <a:pt x="89297" y="196454"/>
                </a:lnTo>
                <a:lnTo>
                  <a:pt x="107156" y="187524"/>
                </a:lnTo>
                <a:lnTo>
                  <a:pt x="125015" y="169665"/>
                </a:lnTo>
                <a:lnTo>
                  <a:pt x="133945" y="160735"/>
                </a:lnTo>
                <a:lnTo>
                  <a:pt x="151805" y="142875"/>
                </a:lnTo>
                <a:lnTo>
                  <a:pt x="160734" y="125016"/>
                </a:lnTo>
                <a:lnTo>
                  <a:pt x="178594" y="98227"/>
                </a:lnTo>
                <a:lnTo>
                  <a:pt x="187523" y="80367"/>
                </a:lnTo>
                <a:lnTo>
                  <a:pt x="187523" y="62508"/>
                </a:lnTo>
                <a:lnTo>
                  <a:pt x="187523" y="44649"/>
                </a:lnTo>
                <a:lnTo>
                  <a:pt x="178594" y="26789"/>
                </a:lnTo>
                <a:lnTo>
                  <a:pt x="178594" y="8930"/>
                </a:lnTo>
                <a:lnTo>
                  <a:pt x="160734" y="0"/>
                </a:lnTo>
                <a:lnTo>
                  <a:pt x="151805" y="0"/>
                </a:lnTo>
                <a:lnTo>
                  <a:pt x="133945" y="0"/>
                </a:lnTo>
                <a:lnTo>
                  <a:pt x="107156" y="8930"/>
                </a:lnTo>
                <a:lnTo>
                  <a:pt x="89297" y="26789"/>
                </a:lnTo>
                <a:lnTo>
                  <a:pt x="71437" y="35719"/>
                </a:lnTo>
                <a:lnTo>
                  <a:pt x="53578" y="53578"/>
                </a:lnTo>
                <a:lnTo>
                  <a:pt x="35719" y="71438"/>
                </a:lnTo>
                <a:lnTo>
                  <a:pt x="17859" y="80367"/>
                </a:lnTo>
                <a:lnTo>
                  <a:pt x="8930" y="89297"/>
                </a:lnTo>
                <a:lnTo>
                  <a:pt x="0" y="98227"/>
                </a:lnTo>
                <a:lnTo>
                  <a:pt x="0" y="9822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78" name="Freeform 121877"/>
          <p:cNvSpPr/>
          <p:nvPr/>
        </p:nvSpPr>
        <p:spPr bwMode="auto">
          <a:xfrm>
            <a:off x="7706320" y="4688086"/>
            <a:ext cx="196454" cy="241103"/>
          </a:xfrm>
          <a:custGeom>
            <a:avLst/>
            <a:gdLst/>
            <a:ahLst/>
            <a:cxnLst/>
            <a:rect l="0" t="0" r="0" b="0"/>
            <a:pathLst>
              <a:path w="196454" h="241103">
                <a:moveTo>
                  <a:pt x="98227" y="35718"/>
                </a:moveTo>
                <a:lnTo>
                  <a:pt x="98227" y="26789"/>
                </a:lnTo>
                <a:lnTo>
                  <a:pt x="89297" y="35718"/>
                </a:lnTo>
                <a:lnTo>
                  <a:pt x="80368" y="44648"/>
                </a:lnTo>
                <a:lnTo>
                  <a:pt x="71438" y="53578"/>
                </a:lnTo>
                <a:lnTo>
                  <a:pt x="53578" y="71437"/>
                </a:lnTo>
                <a:lnTo>
                  <a:pt x="44649" y="98226"/>
                </a:lnTo>
                <a:lnTo>
                  <a:pt x="35719" y="125015"/>
                </a:lnTo>
                <a:lnTo>
                  <a:pt x="35719" y="151804"/>
                </a:lnTo>
                <a:lnTo>
                  <a:pt x="35719" y="178593"/>
                </a:lnTo>
                <a:lnTo>
                  <a:pt x="35719" y="205383"/>
                </a:lnTo>
                <a:lnTo>
                  <a:pt x="44649" y="223242"/>
                </a:lnTo>
                <a:lnTo>
                  <a:pt x="53578" y="232172"/>
                </a:lnTo>
                <a:lnTo>
                  <a:pt x="62508" y="241102"/>
                </a:lnTo>
                <a:lnTo>
                  <a:pt x="80368" y="241102"/>
                </a:lnTo>
                <a:lnTo>
                  <a:pt x="98227" y="232172"/>
                </a:lnTo>
                <a:lnTo>
                  <a:pt x="116086" y="223242"/>
                </a:lnTo>
                <a:lnTo>
                  <a:pt x="133946" y="205383"/>
                </a:lnTo>
                <a:lnTo>
                  <a:pt x="142875" y="187523"/>
                </a:lnTo>
                <a:lnTo>
                  <a:pt x="160735" y="160734"/>
                </a:lnTo>
                <a:lnTo>
                  <a:pt x="178594" y="133945"/>
                </a:lnTo>
                <a:lnTo>
                  <a:pt x="187524" y="107156"/>
                </a:lnTo>
                <a:lnTo>
                  <a:pt x="187524" y="80367"/>
                </a:lnTo>
                <a:lnTo>
                  <a:pt x="196453" y="53578"/>
                </a:lnTo>
                <a:lnTo>
                  <a:pt x="196453" y="26789"/>
                </a:lnTo>
                <a:lnTo>
                  <a:pt x="187524" y="17859"/>
                </a:lnTo>
                <a:lnTo>
                  <a:pt x="178594" y="0"/>
                </a:lnTo>
                <a:lnTo>
                  <a:pt x="160735" y="0"/>
                </a:lnTo>
                <a:lnTo>
                  <a:pt x="142875" y="0"/>
                </a:lnTo>
                <a:lnTo>
                  <a:pt x="116086" y="17859"/>
                </a:lnTo>
                <a:lnTo>
                  <a:pt x="89297" y="35718"/>
                </a:lnTo>
                <a:lnTo>
                  <a:pt x="62508" y="53578"/>
                </a:lnTo>
                <a:lnTo>
                  <a:pt x="44649" y="80367"/>
                </a:lnTo>
                <a:lnTo>
                  <a:pt x="26789" y="98226"/>
                </a:lnTo>
                <a:lnTo>
                  <a:pt x="8930" y="116085"/>
                </a:lnTo>
                <a:lnTo>
                  <a:pt x="0" y="133945"/>
                </a:lnTo>
                <a:lnTo>
                  <a:pt x="0" y="133945"/>
                </a:lnTo>
                <a:lnTo>
                  <a:pt x="0" y="13394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80" name="Freeform 121879"/>
          <p:cNvSpPr/>
          <p:nvPr/>
        </p:nvSpPr>
        <p:spPr bwMode="auto">
          <a:xfrm>
            <a:off x="7965281" y="4688086"/>
            <a:ext cx="187525" cy="178594"/>
          </a:xfrm>
          <a:custGeom>
            <a:avLst/>
            <a:gdLst/>
            <a:ahLst/>
            <a:cxnLst/>
            <a:rect l="0" t="0" r="0" b="0"/>
            <a:pathLst>
              <a:path w="187525" h="178594">
                <a:moveTo>
                  <a:pt x="26789" y="80367"/>
                </a:moveTo>
                <a:lnTo>
                  <a:pt x="26789" y="89296"/>
                </a:lnTo>
                <a:lnTo>
                  <a:pt x="26789" y="107156"/>
                </a:lnTo>
                <a:lnTo>
                  <a:pt x="26789" y="107156"/>
                </a:lnTo>
                <a:lnTo>
                  <a:pt x="26789" y="125015"/>
                </a:lnTo>
                <a:lnTo>
                  <a:pt x="26789" y="151804"/>
                </a:lnTo>
                <a:lnTo>
                  <a:pt x="35719" y="160734"/>
                </a:lnTo>
                <a:lnTo>
                  <a:pt x="53578" y="178593"/>
                </a:lnTo>
                <a:lnTo>
                  <a:pt x="71438" y="178593"/>
                </a:lnTo>
                <a:lnTo>
                  <a:pt x="80367" y="178593"/>
                </a:lnTo>
                <a:lnTo>
                  <a:pt x="98227" y="178593"/>
                </a:lnTo>
                <a:lnTo>
                  <a:pt x="116086" y="178593"/>
                </a:lnTo>
                <a:lnTo>
                  <a:pt x="125016" y="169664"/>
                </a:lnTo>
                <a:lnTo>
                  <a:pt x="142875" y="160734"/>
                </a:lnTo>
                <a:lnTo>
                  <a:pt x="160735" y="151804"/>
                </a:lnTo>
                <a:lnTo>
                  <a:pt x="169664" y="133945"/>
                </a:lnTo>
                <a:lnTo>
                  <a:pt x="178594" y="116085"/>
                </a:lnTo>
                <a:lnTo>
                  <a:pt x="187524" y="98226"/>
                </a:lnTo>
                <a:lnTo>
                  <a:pt x="187524" y="80367"/>
                </a:lnTo>
                <a:lnTo>
                  <a:pt x="187524" y="62507"/>
                </a:lnTo>
                <a:lnTo>
                  <a:pt x="187524" y="44648"/>
                </a:lnTo>
                <a:lnTo>
                  <a:pt x="178594" y="26789"/>
                </a:lnTo>
                <a:lnTo>
                  <a:pt x="160735" y="8929"/>
                </a:lnTo>
                <a:lnTo>
                  <a:pt x="151805" y="0"/>
                </a:lnTo>
                <a:lnTo>
                  <a:pt x="133946" y="0"/>
                </a:lnTo>
                <a:lnTo>
                  <a:pt x="107157" y="0"/>
                </a:lnTo>
                <a:lnTo>
                  <a:pt x="89297" y="0"/>
                </a:lnTo>
                <a:lnTo>
                  <a:pt x="62508" y="17859"/>
                </a:lnTo>
                <a:lnTo>
                  <a:pt x="35719" y="35718"/>
                </a:lnTo>
                <a:lnTo>
                  <a:pt x="17860" y="53578"/>
                </a:lnTo>
                <a:lnTo>
                  <a:pt x="0" y="71437"/>
                </a:lnTo>
                <a:lnTo>
                  <a:pt x="0" y="7143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81" name="Freeform 121880"/>
          <p:cNvSpPr/>
          <p:nvPr/>
        </p:nvSpPr>
        <p:spPr bwMode="auto">
          <a:xfrm>
            <a:off x="6965156" y="5009555"/>
            <a:ext cx="8931" cy="214313"/>
          </a:xfrm>
          <a:custGeom>
            <a:avLst/>
            <a:gdLst/>
            <a:ahLst/>
            <a:cxnLst/>
            <a:rect l="0" t="0" r="0" b="0"/>
            <a:pathLst>
              <a:path w="8931" h="214313">
                <a:moveTo>
                  <a:pt x="8930" y="8929"/>
                </a:moveTo>
                <a:lnTo>
                  <a:pt x="8930" y="0"/>
                </a:lnTo>
                <a:lnTo>
                  <a:pt x="8930" y="0"/>
                </a:lnTo>
                <a:lnTo>
                  <a:pt x="8930" y="0"/>
                </a:lnTo>
                <a:lnTo>
                  <a:pt x="0" y="0"/>
                </a:lnTo>
                <a:lnTo>
                  <a:pt x="0" y="8929"/>
                </a:lnTo>
                <a:lnTo>
                  <a:pt x="0" y="8929"/>
                </a:lnTo>
                <a:lnTo>
                  <a:pt x="0" y="26789"/>
                </a:lnTo>
                <a:lnTo>
                  <a:pt x="8930" y="35718"/>
                </a:lnTo>
                <a:lnTo>
                  <a:pt x="8930" y="53578"/>
                </a:lnTo>
                <a:lnTo>
                  <a:pt x="8930" y="71437"/>
                </a:lnTo>
                <a:lnTo>
                  <a:pt x="8930" y="89297"/>
                </a:lnTo>
                <a:lnTo>
                  <a:pt x="8930" y="107156"/>
                </a:lnTo>
                <a:lnTo>
                  <a:pt x="8930" y="125015"/>
                </a:lnTo>
                <a:lnTo>
                  <a:pt x="8930" y="142875"/>
                </a:lnTo>
                <a:lnTo>
                  <a:pt x="8930" y="160734"/>
                </a:lnTo>
                <a:lnTo>
                  <a:pt x="8930" y="178593"/>
                </a:lnTo>
                <a:lnTo>
                  <a:pt x="8930" y="196453"/>
                </a:lnTo>
                <a:lnTo>
                  <a:pt x="8930" y="205383"/>
                </a:lnTo>
                <a:lnTo>
                  <a:pt x="8930" y="214312"/>
                </a:lnTo>
                <a:lnTo>
                  <a:pt x="8930" y="214312"/>
                </a:lnTo>
                <a:lnTo>
                  <a:pt x="8930" y="214312"/>
                </a:lnTo>
                <a:lnTo>
                  <a:pt x="8930" y="214312"/>
                </a:lnTo>
                <a:lnTo>
                  <a:pt x="8930" y="214312"/>
                </a:lnTo>
                <a:lnTo>
                  <a:pt x="8930" y="205383"/>
                </a:lnTo>
                <a:lnTo>
                  <a:pt x="8930" y="196453"/>
                </a:lnTo>
                <a:lnTo>
                  <a:pt x="8930" y="196453"/>
                </a:lnTo>
                <a:lnTo>
                  <a:pt x="8930" y="19645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82" name="Freeform 121881"/>
          <p:cNvSpPr/>
          <p:nvPr/>
        </p:nvSpPr>
        <p:spPr bwMode="auto">
          <a:xfrm>
            <a:off x="7108031" y="5009555"/>
            <a:ext cx="142876" cy="187524"/>
          </a:xfrm>
          <a:custGeom>
            <a:avLst/>
            <a:gdLst/>
            <a:ahLst/>
            <a:cxnLst/>
            <a:rect l="0" t="0" r="0" b="0"/>
            <a:pathLst>
              <a:path w="142876" h="187524">
                <a:moveTo>
                  <a:pt x="53578" y="8929"/>
                </a:moveTo>
                <a:lnTo>
                  <a:pt x="44649" y="17859"/>
                </a:lnTo>
                <a:lnTo>
                  <a:pt x="44649" y="17859"/>
                </a:lnTo>
                <a:lnTo>
                  <a:pt x="35719" y="26789"/>
                </a:lnTo>
                <a:lnTo>
                  <a:pt x="26789" y="35718"/>
                </a:lnTo>
                <a:lnTo>
                  <a:pt x="17860" y="44648"/>
                </a:lnTo>
                <a:lnTo>
                  <a:pt x="8930" y="62508"/>
                </a:lnTo>
                <a:lnTo>
                  <a:pt x="0" y="80367"/>
                </a:lnTo>
                <a:lnTo>
                  <a:pt x="0" y="107156"/>
                </a:lnTo>
                <a:lnTo>
                  <a:pt x="0" y="125015"/>
                </a:lnTo>
                <a:lnTo>
                  <a:pt x="0" y="142875"/>
                </a:lnTo>
                <a:lnTo>
                  <a:pt x="0" y="160734"/>
                </a:lnTo>
                <a:lnTo>
                  <a:pt x="8930" y="169664"/>
                </a:lnTo>
                <a:lnTo>
                  <a:pt x="17860" y="178593"/>
                </a:lnTo>
                <a:lnTo>
                  <a:pt x="26789" y="187523"/>
                </a:lnTo>
                <a:lnTo>
                  <a:pt x="35719" y="187523"/>
                </a:lnTo>
                <a:lnTo>
                  <a:pt x="53578" y="187523"/>
                </a:lnTo>
                <a:lnTo>
                  <a:pt x="62508" y="187523"/>
                </a:lnTo>
                <a:lnTo>
                  <a:pt x="80367" y="178593"/>
                </a:lnTo>
                <a:lnTo>
                  <a:pt x="89297" y="160734"/>
                </a:lnTo>
                <a:lnTo>
                  <a:pt x="107157" y="151804"/>
                </a:lnTo>
                <a:lnTo>
                  <a:pt x="116086" y="133945"/>
                </a:lnTo>
                <a:lnTo>
                  <a:pt x="125016" y="116086"/>
                </a:lnTo>
                <a:lnTo>
                  <a:pt x="133946" y="98226"/>
                </a:lnTo>
                <a:lnTo>
                  <a:pt x="133946" y="80367"/>
                </a:lnTo>
                <a:lnTo>
                  <a:pt x="142875" y="62508"/>
                </a:lnTo>
                <a:lnTo>
                  <a:pt x="142875" y="44648"/>
                </a:lnTo>
                <a:lnTo>
                  <a:pt x="133946" y="35718"/>
                </a:lnTo>
                <a:lnTo>
                  <a:pt x="125016" y="17859"/>
                </a:lnTo>
                <a:lnTo>
                  <a:pt x="116086" y="8929"/>
                </a:lnTo>
                <a:lnTo>
                  <a:pt x="107157" y="0"/>
                </a:lnTo>
                <a:lnTo>
                  <a:pt x="89297" y="0"/>
                </a:lnTo>
                <a:lnTo>
                  <a:pt x="80367" y="0"/>
                </a:lnTo>
                <a:lnTo>
                  <a:pt x="62508" y="0"/>
                </a:lnTo>
                <a:lnTo>
                  <a:pt x="53578" y="0"/>
                </a:lnTo>
                <a:lnTo>
                  <a:pt x="44649" y="0"/>
                </a:lnTo>
                <a:lnTo>
                  <a:pt x="35719" y="8929"/>
                </a:lnTo>
                <a:lnTo>
                  <a:pt x="17860" y="26789"/>
                </a:lnTo>
                <a:lnTo>
                  <a:pt x="17860" y="26789"/>
                </a:lnTo>
                <a:lnTo>
                  <a:pt x="8930" y="35718"/>
                </a:lnTo>
                <a:lnTo>
                  <a:pt x="8930" y="3571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84" name="Freeform 121883"/>
          <p:cNvSpPr/>
          <p:nvPr/>
        </p:nvSpPr>
        <p:spPr bwMode="auto">
          <a:xfrm>
            <a:off x="7358063" y="5170289"/>
            <a:ext cx="53579" cy="89298"/>
          </a:xfrm>
          <a:custGeom>
            <a:avLst/>
            <a:gdLst/>
            <a:ahLst/>
            <a:cxnLst/>
            <a:rect l="0" t="0" r="0" b="0"/>
            <a:pathLst>
              <a:path w="53579" h="89298">
                <a:moveTo>
                  <a:pt x="53578" y="0"/>
                </a:moveTo>
                <a:lnTo>
                  <a:pt x="53578" y="8930"/>
                </a:lnTo>
                <a:lnTo>
                  <a:pt x="44648" y="17859"/>
                </a:lnTo>
                <a:lnTo>
                  <a:pt x="44648" y="17859"/>
                </a:lnTo>
                <a:lnTo>
                  <a:pt x="44648" y="26789"/>
                </a:lnTo>
                <a:lnTo>
                  <a:pt x="35718" y="44649"/>
                </a:lnTo>
                <a:lnTo>
                  <a:pt x="26789" y="53578"/>
                </a:lnTo>
                <a:lnTo>
                  <a:pt x="17859" y="71438"/>
                </a:lnTo>
                <a:lnTo>
                  <a:pt x="8929" y="80367"/>
                </a:lnTo>
                <a:lnTo>
                  <a:pt x="0" y="89297"/>
                </a:lnTo>
                <a:lnTo>
                  <a:pt x="0" y="8929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94" name="Freeform 121893"/>
          <p:cNvSpPr/>
          <p:nvPr/>
        </p:nvSpPr>
        <p:spPr bwMode="auto">
          <a:xfrm>
            <a:off x="7500938" y="4982766"/>
            <a:ext cx="187524" cy="178594"/>
          </a:xfrm>
          <a:custGeom>
            <a:avLst/>
            <a:gdLst/>
            <a:ahLst/>
            <a:cxnLst/>
            <a:rect l="0" t="0" r="0" b="0"/>
            <a:pathLst>
              <a:path w="187524" h="178594">
                <a:moveTo>
                  <a:pt x="62507" y="62507"/>
                </a:moveTo>
                <a:lnTo>
                  <a:pt x="62507" y="71437"/>
                </a:lnTo>
                <a:lnTo>
                  <a:pt x="53578" y="80367"/>
                </a:lnTo>
                <a:lnTo>
                  <a:pt x="53578" y="80367"/>
                </a:lnTo>
                <a:lnTo>
                  <a:pt x="44648" y="89297"/>
                </a:lnTo>
                <a:lnTo>
                  <a:pt x="35718" y="107156"/>
                </a:lnTo>
                <a:lnTo>
                  <a:pt x="35718" y="125015"/>
                </a:lnTo>
                <a:lnTo>
                  <a:pt x="35718" y="133945"/>
                </a:lnTo>
                <a:lnTo>
                  <a:pt x="35718" y="151804"/>
                </a:lnTo>
                <a:lnTo>
                  <a:pt x="44648" y="160734"/>
                </a:lnTo>
                <a:lnTo>
                  <a:pt x="53578" y="169664"/>
                </a:lnTo>
                <a:lnTo>
                  <a:pt x="62507" y="178593"/>
                </a:lnTo>
                <a:lnTo>
                  <a:pt x="71437" y="178593"/>
                </a:lnTo>
                <a:lnTo>
                  <a:pt x="89296" y="178593"/>
                </a:lnTo>
                <a:lnTo>
                  <a:pt x="98226" y="169664"/>
                </a:lnTo>
                <a:lnTo>
                  <a:pt x="116085" y="160734"/>
                </a:lnTo>
                <a:lnTo>
                  <a:pt x="133945" y="160734"/>
                </a:lnTo>
                <a:lnTo>
                  <a:pt x="151804" y="142875"/>
                </a:lnTo>
                <a:lnTo>
                  <a:pt x="160734" y="133945"/>
                </a:lnTo>
                <a:lnTo>
                  <a:pt x="178593" y="116086"/>
                </a:lnTo>
                <a:lnTo>
                  <a:pt x="187523" y="98226"/>
                </a:lnTo>
                <a:lnTo>
                  <a:pt x="187523" y="80367"/>
                </a:lnTo>
                <a:lnTo>
                  <a:pt x="187523" y="62507"/>
                </a:lnTo>
                <a:lnTo>
                  <a:pt x="187523" y="44648"/>
                </a:lnTo>
                <a:lnTo>
                  <a:pt x="187523" y="26789"/>
                </a:lnTo>
                <a:lnTo>
                  <a:pt x="178593" y="8929"/>
                </a:lnTo>
                <a:lnTo>
                  <a:pt x="169664" y="0"/>
                </a:lnTo>
                <a:lnTo>
                  <a:pt x="151804" y="0"/>
                </a:lnTo>
                <a:lnTo>
                  <a:pt x="133945" y="0"/>
                </a:lnTo>
                <a:lnTo>
                  <a:pt x="116085" y="0"/>
                </a:lnTo>
                <a:lnTo>
                  <a:pt x="98226" y="0"/>
                </a:lnTo>
                <a:lnTo>
                  <a:pt x="71437" y="8929"/>
                </a:lnTo>
                <a:lnTo>
                  <a:pt x="53578" y="26789"/>
                </a:lnTo>
                <a:lnTo>
                  <a:pt x="35718" y="35718"/>
                </a:lnTo>
                <a:lnTo>
                  <a:pt x="26789" y="53578"/>
                </a:lnTo>
                <a:lnTo>
                  <a:pt x="8929" y="71437"/>
                </a:lnTo>
                <a:lnTo>
                  <a:pt x="8929" y="80367"/>
                </a:lnTo>
                <a:lnTo>
                  <a:pt x="0" y="98226"/>
                </a:lnTo>
                <a:lnTo>
                  <a:pt x="0" y="9822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95" name="Freeform 121894"/>
          <p:cNvSpPr/>
          <p:nvPr/>
        </p:nvSpPr>
        <p:spPr bwMode="auto">
          <a:xfrm>
            <a:off x="7759898" y="4973836"/>
            <a:ext cx="160736" cy="187524"/>
          </a:xfrm>
          <a:custGeom>
            <a:avLst/>
            <a:gdLst/>
            <a:ahLst/>
            <a:cxnLst/>
            <a:rect l="0" t="0" r="0" b="0"/>
            <a:pathLst>
              <a:path w="160736" h="187524">
                <a:moveTo>
                  <a:pt x="71438" y="0"/>
                </a:moveTo>
                <a:lnTo>
                  <a:pt x="62508" y="0"/>
                </a:lnTo>
                <a:lnTo>
                  <a:pt x="53579" y="8930"/>
                </a:lnTo>
                <a:lnTo>
                  <a:pt x="44649" y="17859"/>
                </a:lnTo>
                <a:lnTo>
                  <a:pt x="35719" y="35719"/>
                </a:lnTo>
                <a:lnTo>
                  <a:pt x="17860" y="53578"/>
                </a:lnTo>
                <a:lnTo>
                  <a:pt x="8930" y="80367"/>
                </a:lnTo>
                <a:lnTo>
                  <a:pt x="0" y="107156"/>
                </a:lnTo>
                <a:lnTo>
                  <a:pt x="0" y="133945"/>
                </a:lnTo>
                <a:lnTo>
                  <a:pt x="0" y="151805"/>
                </a:lnTo>
                <a:lnTo>
                  <a:pt x="0" y="169664"/>
                </a:lnTo>
                <a:lnTo>
                  <a:pt x="17860" y="178594"/>
                </a:lnTo>
                <a:lnTo>
                  <a:pt x="26790" y="187523"/>
                </a:lnTo>
                <a:lnTo>
                  <a:pt x="44649" y="187523"/>
                </a:lnTo>
                <a:lnTo>
                  <a:pt x="62508" y="178594"/>
                </a:lnTo>
                <a:lnTo>
                  <a:pt x="80368" y="178594"/>
                </a:lnTo>
                <a:lnTo>
                  <a:pt x="98227" y="169664"/>
                </a:lnTo>
                <a:lnTo>
                  <a:pt x="116086" y="151805"/>
                </a:lnTo>
                <a:lnTo>
                  <a:pt x="133946" y="142875"/>
                </a:lnTo>
                <a:lnTo>
                  <a:pt x="142875" y="125016"/>
                </a:lnTo>
                <a:lnTo>
                  <a:pt x="151805" y="98227"/>
                </a:lnTo>
                <a:lnTo>
                  <a:pt x="160735" y="80367"/>
                </a:lnTo>
                <a:lnTo>
                  <a:pt x="160735" y="62508"/>
                </a:lnTo>
                <a:lnTo>
                  <a:pt x="151805" y="35719"/>
                </a:lnTo>
                <a:lnTo>
                  <a:pt x="142875" y="17859"/>
                </a:lnTo>
                <a:lnTo>
                  <a:pt x="133946" y="8930"/>
                </a:lnTo>
                <a:lnTo>
                  <a:pt x="116086" y="0"/>
                </a:lnTo>
                <a:lnTo>
                  <a:pt x="98227" y="0"/>
                </a:lnTo>
                <a:lnTo>
                  <a:pt x="80368" y="0"/>
                </a:lnTo>
                <a:lnTo>
                  <a:pt x="62508" y="8930"/>
                </a:lnTo>
                <a:lnTo>
                  <a:pt x="35719" y="17859"/>
                </a:lnTo>
                <a:lnTo>
                  <a:pt x="26790" y="35719"/>
                </a:lnTo>
                <a:lnTo>
                  <a:pt x="17860" y="35719"/>
                </a:lnTo>
                <a:lnTo>
                  <a:pt x="17860" y="3571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96" name="Freeform 121895"/>
          <p:cNvSpPr/>
          <p:nvPr/>
        </p:nvSpPr>
        <p:spPr bwMode="auto">
          <a:xfrm>
            <a:off x="8009930" y="4920258"/>
            <a:ext cx="205383" cy="205384"/>
          </a:xfrm>
          <a:custGeom>
            <a:avLst/>
            <a:gdLst/>
            <a:ahLst/>
            <a:cxnLst/>
            <a:rect l="0" t="0" r="0" b="0"/>
            <a:pathLst>
              <a:path w="205383" h="205384">
                <a:moveTo>
                  <a:pt x="53578" y="26789"/>
                </a:moveTo>
                <a:lnTo>
                  <a:pt x="44648" y="35719"/>
                </a:lnTo>
                <a:lnTo>
                  <a:pt x="44648" y="44648"/>
                </a:lnTo>
                <a:lnTo>
                  <a:pt x="35718" y="53578"/>
                </a:lnTo>
                <a:lnTo>
                  <a:pt x="17859" y="80367"/>
                </a:lnTo>
                <a:lnTo>
                  <a:pt x="8929" y="107156"/>
                </a:lnTo>
                <a:lnTo>
                  <a:pt x="0" y="133945"/>
                </a:lnTo>
                <a:lnTo>
                  <a:pt x="0" y="151805"/>
                </a:lnTo>
                <a:lnTo>
                  <a:pt x="0" y="169664"/>
                </a:lnTo>
                <a:lnTo>
                  <a:pt x="8929" y="187523"/>
                </a:lnTo>
                <a:lnTo>
                  <a:pt x="26789" y="196453"/>
                </a:lnTo>
                <a:lnTo>
                  <a:pt x="44648" y="205383"/>
                </a:lnTo>
                <a:lnTo>
                  <a:pt x="71437" y="205383"/>
                </a:lnTo>
                <a:lnTo>
                  <a:pt x="89297" y="205383"/>
                </a:lnTo>
                <a:lnTo>
                  <a:pt x="116086" y="196453"/>
                </a:lnTo>
                <a:lnTo>
                  <a:pt x="142875" y="196453"/>
                </a:lnTo>
                <a:lnTo>
                  <a:pt x="160734" y="178594"/>
                </a:lnTo>
                <a:lnTo>
                  <a:pt x="178593" y="169664"/>
                </a:lnTo>
                <a:lnTo>
                  <a:pt x="187522" y="142875"/>
                </a:lnTo>
                <a:lnTo>
                  <a:pt x="205382" y="125015"/>
                </a:lnTo>
                <a:lnTo>
                  <a:pt x="205382" y="107156"/>
                </a:lnTo>
                <a:lnTo>
                  <a:pt x="205382" y="89297"/>
                </a:lnTo>
                <a:lnTo>
                  <a:pt x="205382" y="71437"/>
                </a:lnTo>
                <a:lnTo>
                  <a:pt x="187522" y="53578"/>
                </a:lnTo>
                <a:lnTo>
                  <a:pt x="178593" y="35719"/>
                </a:lnTo>
                <a:lnTo>
                  <a:pt x="160734" y="26789"/>
                </a:lnTo>
                <a:lnTo>
                  <a:pt x="142875" y="8930"/>
                </a:lnTo>
                <a:lnTo>
                  <a:pt x="116086" y="8930"/>
                </a:lnTo>
                <a:lnTo>
                  <a:pt x="98226" y="0"/>
                </a:lnTo>
                <a:lnTo>
                  <a:pt x="80367" y="0"/>
                </a:lnTo>
                <a:lnTo>
                  <a:pt x="71437" y="8930"/>
                </a:lnTo>
                <a:lnTo>
                  <a:pt x="71437" y="893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98" name="Freeform 121897"/>
          <p:cNvSpPr/>
          <p:nvPr/>
        </p:nvSpPr>
        <p:spPr bwMode="auto">
          <a:xfrm>
            <a:off x="6920508" y="5250656"/>
            <a:ext cx="160735" cy="312540"/>
          </a:xfrm>
          <a:custGeom>
            <a:avLst/>
            <a:gdLst/>
            <a:ahLst/>
            <a:cxnLst/>
            <a:rect l="0" t="0" r="0" b="0"/>
            <a:pathLst>
              <a:path w="160735" h="312540">
                <a:moveTo>
                  <a:pt x="116086" y="0"/>
                </a:moveTo>
                <a:lnTo>
                  <a:pt x="116086" y="0"/>
                </a:lnTo>
                <a:lnTo>
                  <a:pt x="107156" y="8930"/>
                </a:lnTo>
                <a:lnTo>
                  <a:pt x="107156" y="8930"/>
                </a:lnTo>
                <a:lnTo>
                  <a:pt x="98226" y="17860"/>
                </a:lnTo>
                <a:lnTo>
                  <a:pt x="80367" y="26789"/>
                </a:lnTo>
                <a:lnTo>
                  <a:pt x="71437" y="44649"/>
                </a:lnTo>
                <a:lnTo>
                  <a:pt x="62508" y="62508"/>
                </a:lnTo>
                <a:lnTo>
                  <a:pt x="44648" y="80367"/>
                </a:lnTo>
                <a:lnTo>
                  <a:pt x="35719" y="107157"/>
                </a:lnTo>
                <a:lnTo>
                  <a:pt x="26789" y="133946"/>
                </a:lnTo>
                <a:lnTo>
                  <a:pt x="17859" y="169664"/>
                </a:lnTo>
                <a:lnTo>
                  <a:pt x="8930" y="196453"/>
                </a:lnTo>
                <a:lnTo>
                  <a:pt x="0" y="223242"/>
                </a:lnTo>
                <a:lnTo>
                  <a:pt x="0" y="250032"/>
                </a:lnTo>
                <a:lnTo>
                  <a:pt x="0" y="267891"/>
                </a:lnTo>
                <a:lnTo>
                  <a:pt x="0" y="285750"/>
                </a:lnTo>
                <a:lnTo>
                  <a:pt x="8930" y="294680"/>
                </a:lnTo>
                <a:lnTo>
                  <a:pt x="17859" y="303610"/>
                </a:lnTo>
                <a:lnTo>
                  <a:pt x="26789" y="312539"/>
                </a:lnTo>
                <a:lnTo>
                  <a:pt x="44648" y="303610"/>
                </a:lnTo>
                <a:lnTo>
                  <a:pt x="53578" y="303610"/>
                </a:lnTo>
                <a:lnTo>
                  <a:pt x="71437" y="294680"/>
                </a:lnTo>
                <a:lnTo>
                  <a:pt x="89297" y="276821"/>
                </a:lnTo>
                <a:lnTo>
                  <a:pt x="107156" y="267891"/>
                </a:lnTo>
                <a:lnTo>
                  <a:pt x="116086" y="250032"/>
                </a:lnTo>
                <a:lnTo>
                  <a:pt x="133945" y="232172"/>
                </a:lnTo>
                <a:lnTo>
                  <a:pt x="142875" y="214313"/>
                </a:lnTo>
                <a:lnTo>
                  <a:pt x="151805" y="196453"/>
                </a:lnTo>
                <a:lnTo>
                  <a:pt x="151805" y="178594"/>
                </a:lnTo>
                <a:lnTo>
                  <a:pt x="160734" y="160735"/>
                </a:lnTo>
                <a:lnTo>
                  <a:pt x="151805" y="151805"/>
                </a:lnTo>
                <a:lnTo>
                  <a:pt x="151805" y="151805"/>
                </a:lnTo>
                <a:lnTo>
                  <a:pt x="133945" y="142875"/>
                </a:lnTo>
                <a:lnTo>
                  <a:pt x="125015" y="142875"/>
                </a:lnTo>
                <a:lnTo>
                  <a:pt x="107156" y="142875"/>
                </a:lnTo>
                <a:lnTo>
                  <a:pt x="89297" y="160735"/>
                </a:lnTo>
                <a:lnTo>
                  <a:pt x="71437" y="169664"/>
                </a:lnTo>
                <a:lnTo>
                  <a:pt x="53578" y="178594"/>
                </a:lnTo>
                <a:lnTo>
                  <a:pt x="35719" y="196453"/>
                </a:lnTo>
                <a:lnTo>
                  <a:pt x="17859" y="205383"/>
                </a:lnTo>
                <a:lnTo>
                  <a:pt x="8930" y="223242"/>
                </a:lnTo>
                <a:lnTo>
                  <a:pt x="0" y="232172"/>
                </a:lnTo>
                <a:lnTo>
                  <a:pt x="0" y="232172"/>
                </a:lnTo>
                <a:lnTo>
                  <a:pt x="0" y="23217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899" name="Freeform 121898"/>
          <p:cNvSpPr/>
          <p:nvPr/>
        </p:nvSpPr>
        <p:spPr bwMode="auto">
          <a:xfrm>
            <a:off x="7170539" y="5250656"/>
            <a:ext cx="178595" cy="285751"/>
          </a:xfrm>
          <a:custGeom>
            <a:avLst/>
            <a:gdLst/>
            <a:ahLst/>
            <a:cxnLst/>
            <a:rect l="0" t="0" r="0" b="0"/>
            <a:pathLst>
              <a:path w="178595" h="285751">
                <a:moveTo>
                  <a:pt x="80367" y="53578"/>
                </a:moveTo>
                <a:lnTo>
                  <a:pt x="80367" y="53578"/>
                </a:lnTo>
                <a:lnTo>
                  <a:pt x="71438" y="53578"/>
                </a:lnTo>
                <a:lnTo>
                  <a:pt x="71438" y="53578"/>
                </a:lnTo>
                <a:lnTo>
                  <a:pt x="62508" y="53578"/>
                </a:lnTo>
                <a:lnTo>
                  <a:pt x="53578" y="71438"/>
                </a:lnTo>
                <a:lnTo>
                  <a:pt x="44649" y="80367"/>
                </a:lnTo>
                <a:lnTo>
                  <a:pt x="26789" y="107157"/>
                </a:lnTo>
                <a:lnTo>
                  <a:pt x="17859" y="133946"/>
                </a:lnTo>
                <a:lnTo>
                  <a:pt x="8930" y="169664"/>
                </a:lnTo>
                <a:lnTo>
                  <a:pt x="8930" y="196453"/>
                </a:lnTo>
                <a:lnTo>
                  <a:pt x="0" y="223242"/>
                </a:lnTo>
                <a:lnTo>
                  <a:pt x="0" y="241102"/>
                </a:lnTo>
                <a:lnTo>
                  <a:pt x="8930" y="258961"/>
                </a:lnTo>
                <a:lnTo>
                  <a:pt x="17859" y="276821"/>
                </a:lnTo>
                <a:lnTo>
                  <a:pt x="26789" y="276821"/>
                </a:lnTo>
                <a:lnTo>
                  <a:pt x="35719" y="285750"/>
                </a:lnTo>
                <a:lnTo>
                  <a:pt x="53578" y="276821"/>
                </a:lnTo>
                <a:lnTo>
                  <a:pt x="71438" y="276821"/>
                </a:lnTo>
                <a:lnTo>
                  <a:pt x="89297" y="258961"/>
                </a:lnTo>
                <a:lnTo>
                  <a:pt x="107156" y="250032"/>
                </a:lnTo>
                <a:lnTo>
                  <a:pt x="125016" y="232172"/>
                </a:lnTo>
                <a:lnTo>
                  <a:pt x="142875" y="205383"/>
                </a:lnTo>
                <a:lnTo>
                  <a:pt x="151805" y="187524"/>
                </a:lnTo>
                <a:lnTo>
                  <a:pt x="169664" y="160735"/>
                </a:lnTo>
                <a:lnTo>
                  <a:pt x="178594" y="133946"/>
                </a:lnTo>
                <a:lnTo>
                  <a:pt x="178594" y="107157"/>
                </a:lnTo>
                <a:lnTo>
                  <a:pt x="178594" y="80367"/>
                </a:lnTo>
                <a:lnTo>
                  <a:pt x="178594" y="53578"/>
                </a:lnTo>
                <a:lnTo>
                  <a:pt x="169664" y="35719"/>
                </a:lnTo>
                <a:lnTo>
                  <a:pt x="160734" y="17860"/>
                </a:lnTo>
                <a:lnTo>
                  <a:pt x="142875" y="8930"/>
                </a:lnTo>
                <a:lnTo>
                  <a:pt x="125016" y="0"/>
                </a:lnTo>
                <a:lnTo>
                  <a:pt x="107156" y="0"/>
                </a:lnTo>
                <a:lnTo>
                  <a:pt x="89297" y="0"/>
                </a:lnTo>
                <a:lnTo>
                  <a:pt x="71438" y="8930"/>
                </a:lnTo>
                <a:lnTo>
                  <a:pt x="53578" y="17860"/>
                </a:lnTo>
                <a:lnTo>
                  <a:pt x="35719" y="26789"/>
                </a:lnTo>
                <a:lnTo>
                  <a:pt x="26789" y="44649"/>
                </a:lnTo>
                <a:lnTo>
                  <a:pt x="8930" y="62508"/>
                </a:lnTo>
                <a:lnTo>
                  <a:pt x="0" y="80367"/>
                </a:lnTo>
                <a:lnTo>
                  <a:pt x="0" y="89297"/>
                </a:lnTo>
                <a:lnTo>
                  <a:pt x="0" y="8929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03" name="Freeform 121902"/>
          <p:cNvSpPr/>
          <p:nvPr/>
        </p:nvSpPr>
        <p:spPr bwMode="auto">
          <a:xfrm>
            <a:off x="7447359" y="5464969"/>
            <a:ext cx="35720" cy="116086"/>
          </a:xfrm>
          <a:custGeom>
            <a:avLst/>
            <a:gdLst/>
            <a:ahLst/>
            <a:cxnLst/>
            <a:rect l="0" t="0" r="0" b="0"/>
            <a:pathLst>
              <a:path w="35720" h="116086">
                <a:moveTo>
                  <a:pt x="35719" y="0"/>
                </a:moveTo>
                <a:lnTo>
                  <a:pt x="35719" y="17859"/>
                </a:lnTo>
                <a:lnTo>
                  <a:pt x="35719" y="26789"/>
                </a:lnTo>
                <a:lnTo>
                  <a:pt x="35719" y="35719"/>
                </a:lnTo>
                <a:lnTo>
                  <a:pt x="26789" y="53578"/>
                </a:lnTo>
                <a:lnTo>
                  <a:pt x="17860" y="80367"/>
                </a:lnTo>
                <a:lnTo>
                  <a:pt x="8930" y="98226"/>
                </a:lnTo>
                <a:lnTo>
                  <a:pt x="8930" y="107156"/>
                </a:lnTo>
                <a:lnTo>
                  <a:pt x="0" y="116085"/>
                </a:lnTo>
                <a:lnTo>
                  <a:pt x="0" y="11608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04" name="Freeform 121903"/>
          <p:cNvSpPr/>
          <p:nvPr/>
        </p:nvSpPr>
        <p:spPr bwMode="auto">
          <a:xfrm>
            <a:off x="7572375" y="5250656"/>
            <a:ext cx="196454" cy="223243"/>
          </a:xfrm>
          <a:custGeom>
            <a:avLst/>
            <a:gdLst/>
            <a:ahLst/>
            <a:cxnLst/>
            <a:rect l="0" t="0" r="0" b="0"/>
            <a:pathLst>
              <a:path w="196454" h="223243">
                <a:moveTo>
                  <a:pt x="35719" y="107157"/>
                </a:moveTo>
                <a:lnTo>
                  <a:pt x="35719" y="116086"/>
                </a:lnTo>
                <a:lnTo>
                  <a:pt x="26789" y="133946"/>
                </a:lnTo>
                <a:lnTo>
                  <a:pt x="26789" y="142875"/>
                </a:lnTo>
                <a:lnTo>
                  <a:pt x="17859" y="160735"/>
                </a:lnTo>
                <a:lnTo>
                  <a:pt x="17859" y="178594"/>
                </a:lnTo>
                <a:lnTo>
                  <a:pt x="17859" y="196453"/>
                </a:lnTo>
                <a:lnTo>
                  <a:pt x="17859" y="214313"/>
                </a:lnTo>
                <a:lnTo>
                  <a:pt x="26789" y="223242"/>
                </a:lnTo>
                <a:lnTo>
                  <a:pt x="44648" y="223242"/>
                </a:lnTo>
                <a:lnTo>
                  <a:pt x="62508" y="223242"/>
                </a:lnTo>
                <a:lnTo>
                  <a:pt x="80367" y="223242"/>
                </a:lnTo>
                <a:lnTo>
                  <a:pt x="98227" y="214313"/>
                </a:lnTo>
                <a:lnTo>
                  <a:pt x="116086" y="205383"/>
                </a:lnTo>
                <a:lnTo>
                  <a:pt x="133945" y="187524"/>
                </a:lnTo>
                <a:lnTo>
                  <a:pt x="151805" y="178594"/>
                </a:lnTo>
                <a:lnTo>
                  <a:pt x="169664" y="160735"/>
                </a:lnTo>
                <a:lnTo>
                  <a:pt x="187523" y="142875"/>
                </a:lnTo>
                <a:lnTo>
                  <a:pt x="196453" y="125016"/>
                </a:lnTo>
                <a:lnTo>
                  <a:pt x="196453" y="107157"/>
                </a:lnTo>
                <a:lnTo>
                  <a:pt x="196453" y="89297"/>
                </a:lnTo>
                <a:lnTo>
                  <a:pt x="196453" y="62508"/>
                </a:lnTo>
                <a:lnTo>
                  <a:pt x="187523" y="44649"/>
                </a:lnTo>
                <a:lnTo>
                  <a:pt x="178594" y="26789"/>
                </a:lnTo>
                <a:lnTo>
                  <a:pt x="169664" y="17860"/>
                </a:lnTo>
                <a:lnTo>
                  <a:pt x="151805" y="8930"/>
                </a:lnTo>
                <a:lnTo>
                  <a:pt x="133945" y="0"/>
                </a:lnTo>
                <a:lnTo>
                  <a:pt x="116086" y="0"/>
                </a:lnTo>
                <a:lnTo>
                  <a:pt x="98227" y="0"/>
                </a:lnTo>
                <a:lnTo>
                  <a:pt x="71438" y="0"/>
                </a:lnTo>
                <a:lnTo>
                  <a:pt x="53578" y="8930"/>
                </a:lnTo>
                <a:lnTo>
                  <a:pt x="35719" y="26789"/>
                </a:lnTo>
                <a:lnTo>
                  <a:pt x="26789" y="44649"/>
                </a:lnTo>
                <a:lnTo>
                  <a:pt x="8930" y="62508"/>
                </a:lnTo>
                <a:lnTo>
                  <a:pt x="8930" y="80367"/>
                </a:lnTo>
                <a:lnTo>
                  <a:pt x="0" y="98227"/>
                </a:lnTo>
                <a:lnTo>
                  <a:pt x="0" y="107157"/>
                </a:lnTo>
                <a:lnTo>
                  <a:pt x="0" y="10715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05" name="Freeform 121904"/>
          <p:cNvSpPr/>
          <p:nvPr/>
        </p:nvSpPr>
        <p:spPr bwMode="auto">
          <a:xfrm>
            <a:off x="7822406" y="5232797"/>
            <a:ext cx="196454" cy="214313"/>
          </a:xfrm>
          <a:custGeom>
            <a:avLst/>
            <a:gdLst/>
            <a:ahLst/>
            <a:cxnLst/>
            <a:rect l="0" t="0" r="0" b="0"/>
            <a:pathLst>
              <a:path w="196454" h="214313">
                <a:moveTo>
                  <a:pt x="80367" y="26789"/>
                </a:moveTo>
                <a:lnTo>
                  <a:pt x="71438" y="26789"/>
                </a:lnTo>
                <a:lnTo>
                  <a:pt x="62508" y="44648"/>
                </a:lnTo>
                <a:lnTo>
                  <a:pt x="62508" y="44648"/>
                </a:lnTo>
                <a:lnTo>
                  <a:pt x="53578" y="62508"/>
                </a:lnTo>
                <a:lnTo>
                  <a:pt x="35719" y="80367"/>
                </a:lnTo>
                <a:lnTo>
                  <a:pt x="26789" y="98226"/>
                </a:lnTo>
                <a:lnTo>
                  <a:pt x="17860" y="125016"/>
                </a:lnTo>
                <a:lnTo>
                  <a:pt x="17860" y="151805"/>
                </a:lnTo>
                <a:lnTo>
                  <a:pt x="26789" y="169664"/>
                </a:lnTo>
                <a:lnTo>
                  <a:pt x="35719" y="187523"/>
                </a:lnTo>
                <a:lnTo>
                  <a:pt x="44649" y="205383"/>
                </a:lnTo>
                <a:lnTo>
                  <a:pt x="53578" y="214312"/>
                </a:lnTo>
                <a:lnTo>
                  <a:pt x="71438" y="214312"/>
                </a:lnTo>
                <a:lnTo>
                  <a:pt x="89297" y="214312"/>
                </a:lnTo>
                <a:lnTo>
                  <a:pt x="107157" y="205383"/>
                </a:lnTo>
                <a:lnTo>
                  <a:pt x="125016" y="196453"/>
                </a:lnTo>
                <a:lnTo>
                  <a:pt x="142875" y="178594"/>
                </a:lnTo>
                <a:lnTo>
                  <a:pt x="160735" y="160734"/>
                </a:lnTo>
                <a:lnTo>
                  <a:pt x="169664" y="142875"/>
                </a:lnTo>
                <a:lnTo>
                  <a:pt x="187524" y="116086"/>
                </a:lnTo>
                <a:lnTo>
                  <a:pt x="187524" y="98226"/>
                </a:lnTo>
                <a:lnTo>
                  <a:pt x="196453" y="71437"/>
                </a:lnTo>
                <a:lnTo>
                  <a:pt x="196453" y="53578"/>
                </a:lnTo>
                <a:lnTo>
                  <a:pt x="187524" y="35719"/>
                </a:lnTo>
                <a:lnTo>
                  <a:pt x="178594" y="17859"/>
                </a:lnTo>
                <a:lnTo>
                  <a:pt x="169664" y="8930"/>
                </a:lnTo>
                <a:lnTo>
                  <a:pt x="142875" y="0"/>
                </a:lnTo>
                <a:lnTo>
                  <a:pt x="125016" y="0"/>
                </a:lnTo>
                <a:lnTo>
                  <a:pt x="98227" y="8930"/>
                </a:lnTo>
                <a:lnTo>
                  <a:pt x="80367" y="17859"/>
                </a:lnTo>
                <a:lnTo>
                  <a:pt x="53578" y="35719"/>
                </a:lnTo>
                <a:lnTo>
                  <a:pt x="35719" y="44648"/>
                </a:lnTo>
                <a:lnTo>
                  <a:pt x="17860" y="62508"/>
                </a:lnTo>
                <a:lnTo>
                  <a:pt x="8930" y="71437"/>
                </a:lnTo>
                <a:lnTo>
                  <a:pt x="0" y="89297"/>
                </a:lnTo>
                <a:lnTo>
                  <a:pt x="0" y="89297"/>
                </a:lnTo>
                <a:lnTo>
                  <a:pt x="0" y="8929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06" name="Freeform 121905"/>
          <p:cNvSpPr/>
          <p:nvPr/>
        </p:nvSpPr>
        <p:spPr bwMode="auto">
          <a:xfrm>
            <a:off x="8072438" y="5197078"/>
            <a:ext cx="214312" cy="214314"/>
          </a:xfrm>
          <a:custGeom>
            <a:avLst/>
            <a:gdLst/>
            <a:ahLst/>
            <a:cxnLst/>
            <a:rect l="0" t="0" r="0" b="0"/>
            <a:pathLst>
              <a:path w="214312" h="214314">
                <a:moveTo>
                  <a:pt x="80367" y="8930"/>
                </a:moveTo>
                <a:lnTo>
                  <a:pt x="71437" y="8930"/>
                </a:lnTo>
                <a:lnTo>
                  <a:pt x="62507" y="17860"/>
                </a:lnTo>
                <a:lnTo>
                  <a:pt x="53578" y="26789"/>
                </a:lnTo>
                <a:lnTo>
                  <a:pt x="44648" y="35719"/>
                </a:lnTo>
                <a:lnTo>
                  <a:pt x="26789" y="53578"/>
                </a:lnTo>
                <a:lnTo>
                  <a:pt x="8929" y="80367"/>
                </a:lnTo>
                <a:lnTo>
                  <a:pt x="0" y="107156"/>
                </a:lnTo>
                <a:lnTo>
                  <a:pt x="0" y="133945"/>
                </a:lnTo>
                <a:lnTo>
                  <a:pt x="0" y="160735"/>
                </a:lnTo>
                <a:lnTo>
                  <a:pt x="8929" y="178594"/>
                </a:lnTo>
                <a:lnTo>
                  <a:pt x="17859" y="196453"/>
                </a:lnTo>
                <a:lnTo>
                  <a:pt x="35718" y="205383"/>
                </a:lnTo>
                <a:lnTo>
                  <a:pt x="44648" y="214313"/>
                </a:lnTo>
                <a:lnTo>
                  <a:pt x="62507" y="214313"/>
                </a:lnTo>
                <a:lnTo>
                  <a:pt x="89296" y="214313"/>
                </a:lnTo>
                <a:lnTo>
                  <a:pt x="107156" y="214313"/>
                </a:lnTo>
                <a:lnTo>
                  <a:pt x="133944" y="205383"/>
                </a:lnTo>
                <a:lnTo>
                  <a:pt x="151803" y="187524"/>
                </a:lnTo>
                <a:lnTo>
                  <a:pt x="169663" y="178594"/>
                </a:lnTo>
                <a:lnTo>
                  <a:pt x="178592" y="160735"/>
                </a:lnTo>
                <a:lnTo>
                  <a:pt x="196452" y="142875"/>
                </a:lnTo>
                <a:lnTo>
                  <a:pt x="205382" y="125016"/>
                </a:lnTo>
                <a:lnTo>
                  <a:pt x="214311" y="107156"/>
                </a:lnTo>
                <a:lnTo>
                  <a:pt x="214311" y="80367"/>
                </a:lnTo>
                <a:lnTo>
                  <a:pt x="205382" y="62508"/>
                </a:lnTo>
                <a:lnTo>
                  <a:pt x="196452" y="35719"/>
                </a:lnTo>
                <a:lnTo>
                  <a:pt x="187522" y="26789"/>
                </a:lnTo>
                <a:lnTo>
                  <a:pt x="169663" y="8930"/>
                </a:lnTo>
                <a:lnTo>
                  <a:pt x="151803" y="0"/>
                </a:lnTo>
                <a:lnTo>
                  <a:pt x="125014" y="0"/>
                </a:lnTo>
                <a:lnTo>
                  <a:pt x="98226" y="0"/>
                </a:lnTo>
                <a:lnTo>
                  <a:pt x="71437" y="0"/>
                </a:lnTo>
                <a:lnTo>
                  <a:pt x="53578" y="8930"/>
                </a:lnTo>
                <a:lnTo>
                  <a:pt x="44648" y="17860"/>
                </a:lnTo>
                <a:lnTo>
                  <a:pt x="44648" y="1786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07" name="Freeform 121906"/>
          <p:cNvSpPr/>
          <p:nvPr/>
        </p:nvSpPr>
        <p:spPr bwMode="auto">
          <a:xfrm>
            <a:off x="6831211" y="5554266"/>
            <a:ext cx="1509117" cy="44648"/>
          </a:xfrm>
          <a:custGeom>
            <a:avLst/>
            <a:gdLst/>
            <a:ahLst/>
            <a:cxnLst/>
            <a:rect l="0" t="0" r="0" b="0"/>
            <a:pathLst>
              <a:path w="1509117" h="44648">
                <a:moveTo>
                  <a:pt x="0" y="35718"/>
                </a:moveTo>
                <a:lnTo>
                  <a:pt x="0" y="35718"/>
                </a:lnTo>
                <a:lnTo>
                  <a:pt x="0" y="35718"/>
                </a:lnTo>
                <a:lnTo>
                  <a:pt x="0" y="35718"/>
                </a:lnTo>
                <a:lnTo>
                  <a:pt x="0" y="35718"/>
                </a:lnTo>
                <a:lnTo>
                  <a:pt x="8930" y="44647"/>
                </a:lnTo>
                <a:lnTo>
                  <a:pt x="8930" y="44647"/>
                </a:lnTo>
                <a:lnTo>
                  <a:pt x="17859" y="44647"/>
                </a:lnTo>
                <a:lnTo>
                  <a:pt x="35719" y="44647"/>
                </a:lnTo>
                <a:lnTo>
                  <a:pt x="44648" y="44647"/>
                </a:lnTo>
                <a:lnTo>
                  <a:pt x="62508" y="44647"/>
                </a:lnTo>
                <a:lnTo>
                  <a:pt x="80367" y="44647"/>
                </a:lnTo>
                <a:lnTo>
                  <a:pt x="98227" y="35718"/>
                </a:lnTo>
                <a:lnTo>
                  <a:pt x="125016" y="35718"/>
                </a:lnTo>
                <a:lnTo>
                  <a:pt x="151805" y="35718"/>
                </a:lnTo>
                <a:lnTo>
                  <a:pt x="178594" y="35718"/>
                </a:lnTo>
                <a:lnTo>
                  <a:pt x="205383" y="26788"/>
                </a:lnTo>
                <a:lnTo>
                  <a:pt x="241102" y="26788"/>
                </a:lnTo>
                <a:lnTo>
                  <a:pt x="267891" y="26788"/>
                </a:lnTo>
                <a:lnTo>
                  <a:pt x="303609" y="17859"/>
                </a:lnTo>
                <a:lnTo>
                  <a:pt x="330398" y="17859"/>
                </a:lnTo>
                <a:lnTo>
                  <a:pt x="366117" y="17859"/>
                </a:lnTo>
                <a:lnTo>
                  <a:pt x="401836" y="17859"/>
                </a:lnTo>
                <a:lnTo>
                  <a:pt x="437555" y="17859"/>
                </a:lnTo>
                <a:lnTo>
                  <a:pt x="473273" y="17859"/>
                </a:lnTo>
                <a:lnTo>
                  <a:pt x="517922" y="17859"/>
                </a:lnTo>
                <a:lnTo>
                  <a:pt x="553641" y="17859"/>
                </a:lnTo>
                <a:lnTo>
                  <a:pt x="589359" y="17859"/>
                </a:lnTo>
                <a:lnTo>
                  <a:pt x="634008" y="17859"/>
                </a:lnTo>
                <a:lnTo>
                  <a:pt x="669727" y="17859"/>
                </a:lnTo>
                <a:lnTo>
                  <a:pt x="714375" y="17859"/>
                </a:lnTo>
                <a:lnTo>
                  <a:pt x="759023" y="8929"/>
                </a:lnTo>
                <a:lnTo>
                  <a:pt x="803672" y="8929"/>
                </a:lnTo>
                <a:lnTo>
                  <a:pt x="839391" y="8929"/>
                </a:lnTo>
                <a:lnTo>
                  <a:pt x="884039" y="8929"/>
                </a:lnTo>
                <a:lnTo>
                  <a:pt x="928687" y="8929"/>
                </a:lnTo>
                <a:lnTo>
                  <a:pt x="964406" y="8929"/>
                </a:lnTo>
                <a:lnTo>
                  <a:pt x="1009055" y="0"/>
                </a:lnTo>
                <a:lnTo>
                  <a:pt x="1053703" y="0"/>
                </a:lnTo>
                <a:lnTo>
                  <a:pt x="1089422" y="0"/>
                </a:lnTo>
                <a:lnTo>
                  <a:pt x="1134070" y="0"/>
                </a:lnTo>
                <a:lnTo>
                  <a:pt x="1178719" y="0"/>
                </a:lnTo>
                <a:lnTo>
                  <a:pt x="1214437" y="0"/>
                </a:lnTo>
                <a:lnTo>
                  <a:pt x="1250156" y="0"/>
                </a:lnTo>
                <a:lnTo>
                  <a:pt x="1285875" y="0"/>
                </a:lnTo>
                <a:lnTo>
                  <a:pt x="1312664" y="0"/>
                </a:lnTo>
                <a:lnTo>
                  <a:pt x="1348383" y="8929"/>
                </a:lnTo>
                <a:lnTo>
                  <a:pt x="1375171" y="8929"/>
                </a:lnTo>
                <a:lnTo>
                  <a:pt x="1401960" y="17859"/>
                </a:lnTo>
                <a:lnTo>
                  <a:pt x="1428749" y="17859"/>
                </a:lnTo>
                <a:lnTo>
                  <a:pt x="1446609" y="17859"/>
                </a:lnTo>
                <a:lnTo>
                  <a:pt x="1464468" y="26788"/>
                </a:lnTo>
                <a:lnTo>
                  <a:pt x="1482327" y="26788"/>
                </a:lnTo>
                <a:lnTo>
                  <a:pt x="1491257" y="35718"/>
                </a:lnTo>
                <a:lnTo>
                  <a:pt x="1500187" y="35718"/>
                </a:lnTo>
                <a:lnTo>
                  <a:pt x="1500187" y="44647"/>
                </a:lnTo>
                <a:lnTo>
                  <a:pt x="1509116" y="44647"/>
                </a:lnTo>
                <a:lnTo>
                  <a:pt x="1509116" y="4464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08" name="Freeform 121907"/>
          <p:cNvSpPr/>
          <p:nvPr/>
        </p:nvSpPr>
        <p:spPr bwMode="auto">
          <a:xfrm>
            <a:off x="6768703" y="5893593"/>
            <a:ext cx="1625203" cy="44649"/>
          </a:xfrm>
          <a:custGeom>
            <a:avLst/>
            <a:gdLst/>
            <a:ahLst/>
            <a:cxnLst/>
            <a:rect l="0" t="0" r="0" b="0"/>
            <a:pathLst>
              <a:path w="1625203" h="44649">
                <a:moveTo>
                  <a:pt x="17860" y="44648"/>
                </a:moveTo>
                <a:lnTo>
                  <a:pt x="8930" y="44648"/>
                </a:lnTo>
                <a:lnTo>
                  <a:pt x="8930" y="44648"/>
                </a:lnTo>
                <a:lnTo>
                  <a:pt x="8930" y="44648"/>
                </a:lnTo>
                <a:lnTo>
                  <a:pt x="8930" y="44648"/>
                </a:lnTo>
                <a:lnTo>
                  <a:pt x="0" y="44648"/>
                </a:lnTo>
                <a:lnTo>
                  <a:pt x="0" y="44648"/>
                </a:lnTo>
                <a:lnTo>
                  <a:pt x="8930" y="44648"/>
                </a:lnTo>
                <a:lnTo>
                  <a:pt x="8930" y="44648"/>
                </a:lnTo>
                <a:lnTo>
                  <a:pt x="17860" y="44648"/>
                </a:lnTo>
                <a:lnTo>
                  <a:pt x="26789" y="44648"/>
                </a:lnTo>
                <a:lnTo>
                  <a:pt x="35719" y="44648"/>
                </a:lnTo>
                <a:lnTo>
                  <a:pt x="53578" y="35719"/>
                </a:lnTo>
                <a:lnTo>
                  <a:pt x="62508" y="35719"/>
                </a:lnTo>
                <a:lnTo>
                  <a:pt x="89297" y="35719"/>
                </a:lnTo>
                <a:lnTo>
                  <a:pt x="107156" y="26789"/>
                </a:lnTo>
                <a:lnTo>
                  <a:pt x="125016" y="26789"/>
                </a:lnTo>
                <a:lnTo>
                  <a:pt x="142875" y="26789"/>
                </a:lnTo>
                <a:lnTo>
                  <a:pt x="169664" y="26789"/>
                </a:lnTo>
                <a:lnTo>
                  <a:pt x="187524" y="26789"/>
                </a:lnTo>
                <a:lnTo>
                  <a:pt x="214313" y="17859"/>
                </a:lnTo>
                <a:lnTo>
                  <a:pt x="241102" y="17859"/>
                </a:lnTo>
                <a:lnTo>
                  <a:pt x="276820" y="17859"/>
                </a:lnTo>
                <a:lnTo>
                  <a:pt x="303610" y="17859"/>
                </a:lnTo>
                <a:lnTo>
                  <a:pt x="339328" y="17859"/>
                </a:lnTo>
                <a:lnTo>
                  <a:pt x="375047" y="17859"/>
                </a:lnTo>
                <a:lnTo>
                  <a:pt x="410766" y="17859"/>
                </a:lnTo>
                <a:lnTo>
                  <a:pt x="437555" y="8930"/>
                </a:lnTo>
                <a:lnTo>
                  <a:pt x="473274" y="8930"/>
                </a:lnTo>
                <a:lnTo>
                  <a:pt x="508992" y="8930"/>
                </a:lnTo>
                <a:lnTo>
                  <a:pt x="544711" y="8930"/>
                </a:lnTo>
                <a:lnTo>
                  <a:pt x="580430" y="8930"/>
                </a:lnTo>
                <a:lnTo>
                  <a:pt x="616149" y="8930"/>
                </a:lnTo>
                <a:lnTo>
                  <a:pt x="651867" y="8930"/>
                </a:lnTo>
                <a:lnTo>
                  <a:pt x="687586" y="8930"/>
                </a:lnTo>
                <a:lnTo>
                  <a:pt x="732235" y="8930"/>
                </a:lnTo>
                <a:lnTo>
                  <a:pt x="767953" y="8930"/>
                </a:lnTo>
                <a:lnTo>
                  <a:pt x="803672" y="8930"/>
                </a:lnTo>
                <a:lnTo>
                  <a:pt x="848320" y="0"/>
                </a:lnTo>
                <a:lnTo>
                  <a:pt x="884039" y="0"/>
                </a:lnTo>
                <a:lnTo>
                  <a:pt x="928688" y="8930"/>
                </a:lnTo>
                <a:lnTo>
                  <a:pt x="964406" y="8930"/>
                </a:lnTo>
                <a:lnTo>
                  <a:pt x="1000125" y="8930"/>
                </a:lnTo>
                <a:lnTo>
                  <a:pt x="1044774" y="8930"/>
                </a:lnTo>
                <a:lnTo>
                  <a:pt x="1080492" y="8930"/>
                </a:lnTo>
                <a:lnTo>
                  <a:pt x="1116211" y="8930"/>
                </a:lnTo>
                <a:lnTo>
                  <a:pt x="1151930" y="8930"/>
                </a:lnTo>
                <a:lnTo>
                  <a:pt x="1187649" y="8930"/>
                </a:lnTo>
                <a:lnTo>
                  <a:pt x="1223367" y="8930"/>
                </a:lnTo>
                <a:lnTo>
                  <a:pt x="1259086" y="8930"/>
                </a:lnTo>
                <a:lnTo>
                  <a:pt x="1294805" y="8930"/>
                </a:lnTo>
                <a:lnTo>
                  <a:pt x="1321594" y="8930"/>
                </a:lnTo>
                <a:lnTo>
                  <a:pt x="1357313" y="0"/>
                </a:lnTo>
                <a:lnTo>
                  <a:pt x="1384102" y="0"/>
                </a:lnTo>
                <a:lnTo>
                  <a:pt x="1410891" y="0"/>
                </a:lnTo>
                <a:lnTo>
                  <a:pt x="1446609" y="0"/>
                </a:lnTo>
                <a:lnTo>
                  <a:pt x="1464468" y="0"/>
                </a:lnTo>
                <a:lnTo>
                  <a:pt x="1491257" y="0"/>
                </a:lnTo>
                <a:lnTo>
                  <a:pt x="1509117" y="0"/>
                </a:lnTo>
                <a:lnTo>
                  <a:pt x="1535906" y="0"/>
                </a:lnTo>
                <a:lnTo>
                  <a:pt x="1544835" y="8930"/>
                </a:lnTo>
                <a:lnTo>
                  <a:pt x="1562695" y="8930"/>
                </a:lnTo>
                <a:lnTo>
                  <a:pt x="1580554" y="8930"/>
                </a:lnTo>
                <a:lnTo>
                  <a:pt x="1589484" y="8930"/>
                </a:lnTo>
                <a:lnTo>
                  <a:pt x="1607343" y="17859"/>
                </a:lnTo>
                <a:lnTo>
                  <a:pt x="1616273" y="17859"/>
                </a:lnTo>
                <a:lnTo>
                  <a:pt x="1616273" y="17859"/>
                </a:lnTo>
                <a:lnTo>
                  <a:pt x="1625202" y="17859"/>
                </a:lnTo>
                <a:lnTo>
                  <a:pt x="1625202" y="17859"/>
                </a:lnTo>
                <a:lnTo>
                  <a:pt x="1625202" y="17859"/>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09" name="Freeform 121908"/>
          <p:cNvSpPr/>
          <p:nvPr/>
        </p:nvSpPr>
        <p:spPr bwMode="auto">
          <a:xfrm>
            <a:off x="3750469" y="5598913"/>
            <a:ext cx="178595" cy="321470"/>
          </a:xfrm>
          <a:custGeom>
            <a:avLst/>
            <a:gdLst/>
            <a:ahLst/>
            <a:cxnLst/>
            <a:rect l="0" t="0" r="0" b="0"/>
            <a:pathLst>
              <a:path w="178595" h="321470">
                <a:moveTo>
                  <a:pt x="0" y="169664"/>
                </a:moveTo>
                <a:lnTo>
                  <a:pt x="0" y="178594"/>
                </a:lnTo>
                <a:lnTo>
                  <a:pt x="0" y="196453"/>
                </a:lnTo>
                <a:lnTo>
                  <a:pt x="0" y="196453"/>
                </a:lnTo>
                <a:lnTo>
                  <a:pt x="8929" y="214313"/>
                </a:lnTo>
                <a:lnTo>
                  <a:pt x="8929" y="241102"/>
                </a:lnTo>
                <a:lnTo>
                  <a:pt x="17859" y="258961"/>
                </a:lnTo>
                <a:lnTo>
                  <a:pt x="17859" y="276821"/>
                </a:lnTo>
                <a:lnTo>
                  <a:pt x="17859" y="294680"/>
                </a:lnTo>
                <a:lnTo>
                  <a:pt x="17859" y="303610"/>
                </a:lnTo>
                <a:lnTo>
                  <a:pt x="17859" y="312539"/>
                </a:lnTo>
                <a:lnTo>
                  <a:pt x="17859" y="321469"/>
                </a:lnTo>
                <a:lnTo>
                  <a:pt x="17859" y="321469"/>
                </a:lnTo>
                <a:lnTo>
                  <a:pt x="8929" y="321469"/>
                </a:lnTo>
                <a:lnTo>
                  <a:pt x="8929" y="312539"/>
                </a:lnTo>
                <a:lnTo>
                  <a:pt x="8929" y="303610"/>
                </a:lnTo>
                <a:lnTo>
                  <a:pt x="0" y="285750"/>
                </a:lnTo>
                <a:lnTo>
                  <a:pt x="0" y="267891"/>
                </a:lnTo>
                <a:lnTo>
                  <a:pt x="0" y="241102"/>
                </a:lnTo>
                <a:lnTo>
                  <a:pt x="8929" y="214313"/>
                </a:lnTo>
                <a:lnTo>
                  <a:pt x="8929" y="178594"/>
                </a:lnTo>
                <a:lnTo>
                  <a:pt x="17859" y="151805"/>
                </a:lnTo>
                <a:lnTo>
                  <a:pt x="17859" y="116086"/>
                </a:lnTo>
                <a:lnTo>
                  <a:pt x="26789" y="89297"/>
                </a:lnTo>
                <a:lnTo>
                  <a:pt x="44648" y="62508"/>
                </a:lnTo>
                <a:lnTo>
                  <a:pt x="53578" y="35719"/>
                </a:lnTo>
                <a:lnTo>
                  <a:pt x="71437" y="17860"/>
                </a:lnTo>
                <a:lnTo>
                  <a:pt x="80367" y="8930"/>
                </a:lnTo>
                <a:lnTo>
                  <a:pt x="98226" y="0"/>
                </a:lnTo>
                <a:lnTo>
                  <a:pt x="116086" y="0"/>
                </a:lnTo>
                <a:lnTo>
                  <a:pt x="125015" y="0"/>
                </a:lnTo>
                <a:lnTo>
                  <a:pt x="133945" y="0"/>
                </a:lnTo>
                <a:lnTo>
                  <a:pt x="142875" y="8930"/>
                </a:lnTo>
                <a:lnTo>
                  <a:pt x="151804" y="17860"/>
                </a:lnTo>
                <a:lnTo>
                  <a:pt x="151804" y="35719"/>
                </a:lnTo>
                <a:lnTo>
                  <a:pt x="151804" y="53578"/>
                </a:lnTo>
                <a:lnTo>
                  <a:pt x="151804" y="80367"/>
                </a:lnTo>
                <a:lnTo>
                  <a:pt x="151804" y="98227"/>
                </a:lnTo>
                <a:lnTo>
                  <a:pt x="142875" y="125016"/>
                </a:lnTo>
                <a:lnTo>
                  <a:pt x="125015" y="142875"/>
                </a:lnTo>
                <a:lnTo>
                  <a:pt x="116086" y="160735"/>
                </a:lnTo>
                <a:lnTo>
                  <a:pt x="98226" y="178594"/>
                </a:lnTo>
                <a:lnTo>
                  <a:pt x="89297" y="196453"/>
                </a:lnTo>
                <a:lnTo>
                  <a:pt x="80367" y="205383"/>
                </a:lnTo>
                <a:lnTo>
                  <a:pt x="62508" y="205383"/>
                </a:lnTo>
                <a:lnTo>
                  <a:pt x="53578" y="205383"/>
                </a:lnTo>
                <a:lnTo>
                  <a:pt x="44648" y="196453"/>
                </a:lnTo>
                <a:lnTo>
                  <a:pt x="44648" y="196453"/>
                </a:lnTo>
                <a:lnTo>
                  <a:pt x="35719" y="178594"/>
                </a:lnTo>
                <a:lnTo>
                  <a:pt x="35719" y="169664"/>
                </a:lnTo>
                <a:lnTo>
                  <a:pt x="35719" y="160735"/>
                </a:lnTo>
                <a:lnTo>
                  <a:pt x="35719" y="151805"/>
                </a:lnTo>
                <a:lnTo>
                  <a:pt x="44648" y="151805"/>
                </a:lnTo>
                <a:lnTo>
                  <a:pt x="53578" y="151805"/>
                </a:lnTo>
                <a:lnTo>
                  <a:pt x="62508" y="151805"/>
                </a:lnTo>
                <a:lnTo>
                  <a:pt x="71437" y="160735"/>
                </a:lnTo>
                <a:lnTo>
                  <a:pt x="80367" y="169664"/>
                </a:lnTo>
                <a:lnTo>
                  <a:pt x="98226" y="178594"/>
                </a:lnTo>
                <a:lnTo>
                  <a:pt x="107156" y="196453"/>
                </a:lnTo>
                <a:lnTo>
                  <a:pt x="116086" y="214313"/>
                </a:lnTo>
                <a:lnTo>
                  <a:pt x="133945" y="232172"/>
                </a:lnTo>
                <a:lnTo>
                  <a:pt x="142875" y="241102"/>
                </a:lnTo>
                <a:lnTo>
                  <a:pt x="151804" y="258961"/>
                </a:lnTo>
                <a:lnTo>
                  <a:pt x="160734" y="276821"/>
                </a:lnTo>
                <a:lnTo>
                  <a:pt x="169664" y="285750"/>
                </a:lnTo>
                <a:lnTo>
                  <a:pt x="178594" y="294680"/>
                </a:lnTo>
                <a:lnTo>
                  <a:pt x="178594" y="303610"/>
                </a:lnTo>
                <a:lnTo>
                  <a:pt x="178594" y="30361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10" name="Freeform 121909"/>
          <p:cNvSpPr/>
          <p:nvPr/>
        </p:nvSpPr>
        <p:spPr bwMode="auto">
          <a:xfrm>
            <a:off x="3964781" y="5661421"/>
            <a:ext cx="151806" cy="241103"/>
          </a:xfrm>
          <a:custGeom>
            <a:avLst/>
            <a:gdLst/>
            <a:ahLst/>
            <a:cxnLst/>
            <a:rect l="0" t="0" r="0" b="0"/>
            <a:pathLst>
              <a:path w="151806" h="241103">
                <a:moveTo>
                  <a:pt x="142875" y="8930"/>
                </a:moveTo>
                <a:lnTo>
                  <a:pt x="142875" y="0"/>
                </a:lnTo>
                <a:lnTo>
                  <a:pt x="142875" y="0"/>
                </a:lnTo>
                <a:lnTo>
                  <a:pt x="133946" y="0"/>
                </a:lnTo>
                <a:lnTo>
                  <a:pt x="125016" y="0"/>
                </a:lnTo>
                <a:lnTo>
                  <a:pt x="116086" y="0"/>
                </a:lnTo>
                <a:lnTo>
                  <a:pt x="98227" y="0"/>
                </a:lnTo>
                <a:lnTo>
                  <a:pt x="80367" y="8930"/>
                </a:lnTo>
                <a:lnTo>
                  <a:pt x="62508" y="26789"/>
                </a:lnTo>
                <a:lnTo>
                  <a:pt x="44649" y="44649"/>
                </a:lnTo>
                <a:lnTo>
                  <a:pt x="26789" y="62508"/>
                </a:lnTo>
                <a:lnTo>
                  <a:pt x="8930" y="89297"/>
                </a:lnTo>
                <a:lnTo>
                  <a:pt x="0" y="107156"/>
                </a:lnTo>
                <a:lnTo>
                  <a:pt x="0" y="125016"/>
                </a:lnTo>
                <a:lnTo>
                  <a:pt x="0" y="151805"/>
                </a:lnTo>
                <a:lnTo>
                  <a:pt x="0" y="169664"/>
                </a:lnTo>
                <a:lnTo>
                  <a:pt x="8930" y="187524"/>
                </a:lnTo>
                <a:lnTo>
                  <a:pt x="17860" y="205383"/>
                </a:lnTo>
                <a:lnTo>
                  <a:pt x="26789" y="214313"/>
                </a:lnTo>
                <a:lnTo>
                  <a:pt x="44649" y="223242"/>
                </a:lnTo>
                <a:lnTo>
                  <a:pt x="62508" y="232172"/>
                </a:lnTo>
                <a:lnTo>
                  <a:pt x="80367" y="241102"/>
                </a:lnTo>
                <a:lnTo>
                  <a:pt x="89297" y="241102"/>
                </a:lnTo>
                <a:lnTo>
                  <a:pt x="107157" y="241102"/>
                </a:lnTo>
                <a:lnTo>
                  <a:pt x="116086" y="241102"/>
                </a:lnTo>
                <a:lnTo>
                  <a:pt x="133946" y="232172"/>
                </a:lnTo>
                <a:lnTo>
                  <a:pt x="142875" y="232172"/>
                </a:lnTo>
                <a:lnTo>
                  <a:pt x="142875" y="223242"/>
                </a:lnTo>
                <a:lnTo>
                  <a:pt x="151805" y="214313"/>
                </a:lnTo>
                <a:lnTo>
                  <a:pt x="151805" y="21431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11" name="Freeform 121910"/>
          <p:cNvSpPr/>
          <p:nvPr/>
        </p:nvSpPr>
        <p:spPr bwMode="auto">
          <a:xfrm>
            <a:off x="3982641" y="5741788"/>
            <a:ext cx="196454" cy="71439"/>
          </a:xfrm>
          <a:custGeom>
            <a:avLst/>
            <a:gdLst/>
            <a:ahLst/>
            <a:cxnLst/>
            <a:rect l="0" t="0" r="0" b="0"/>
            <a:pathLst>
              <a:path w="196454" h="71439">
                <a:moveTo>
                  <a:pt x="0" y="71438"/>
                </a:moveTo>
                <a:lnTo>
                  <a:pt x="0" y="71438"/>
                </a:lnTo>
                <a:lnTo>
                  <a:pt x="0" y="71438"/>
                </a:lnTo>
                <a:lnTo>
                  <a:pt x="0" y="62508"/>
                </a:lnTo>
                <a:lnTo>
                  <a:pt x="8929" y="62508"/>
                </a:lnTo>
                <a:lnTo>
                  <a:pt x="17859" y="62508"/>
                </a:lnTo>
                <a:lnTo>
                  <a:pt x="35718" y="53578"/>
                </a:lnTo>
                <a:lnTo>
                  <a:pt x="53578" y="53578"/>
                </a:lnTo>
                <a:lnTo>
                  <a:pt x="80367" y="44649"/>
                </a:lnTo>
                <a:lnTo>
                  <a:pt x="98226" y="35719"/>
                </a:lnTo>
                <a:lnTo>
                  <a:pt x="125015" y="26789"/>
                </a:lnTo>
                <a:lnTo>
                  <a:pt x="142875" y="17860"/>
                </a:lnTo>
                <a:lnTo>
                  <a:pt x="169664" y="17860"/>
                </a:lnTo>
                <a:lnTo>
                  <a:pt x="187523" y="8930"/>
                </a:lnTo>
                <a:lnTo>
                  <a:pt x="196453" y="0"/>
                </a:lnTo>
                <a:lnTo>
                  <a:pt x="196453"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12" name="Freeform 121911"/>
          <p:cNvSpPr/>
          <p:nvPr/>
        </p:nvSpPr>
        <p:spPr bwMode="auto">
          <a:xfrm>
            <a:off x="4196953" y="5652491"/>
            <a:ext cx="178595" cy="71439"/>
          </a:xfrm>
          <a:custGeom>
            <a:avLst/>
            <a:gdLst/>
            <a:ahLst/>
            <a:cxnLst/>
            <a:rect l="0" t="0" r="0" b="0"/>
            <a:pathLst>
              <a:path w="178595" h="71439">
                <a:moveTo>
                  <a:pt x="0" y="71438"/>
                </a:moveTo>
                <a:lnTo>
                  <a:pt x="8930" y="71438"/>
                </a:lnTo>
                <a:lnTo>
                  <a:pt x="17860" y="62508"/>
                </a:lnTo>
                <a:lnTo>
                  <a:pt x="26789" y="62508"/>
                </a:lnTo>
                <a:lnTo>
                  <a:pt x="44649" y="53579"/>
                </a:lnTo>
                <a:lnTo>
                  <a:pt x="71438" y="53579"/>
                </a:lnTo>
                <a:lnTo>
                  <a:pt x="89297" y="44649"/>
                </a:lnTo>
                <a:lnTo>
                  <a:pt x="107156" y="35719"/>
                </a:lnTo>
                <a:lnTo>
                  <a:pt x="125016" y="26789"/>
                </a:lnTo>
                <a:lnTo>
                  <a:pt x="142875" y="17860"/>
                </a:lnTo>
                <a:lnTo>
                  <a:pt x="160735" y="8930"/>
                </a:lnTo>
                <a:lnTo>
                  <a:pt x="178594" y="0"/>
                </a:lnTo>
                <a:lnTo>
                  <a:pt x="178594" y="0"/>
                </a:lnTo>
                <a:lnTo>
                  <a:pt x="178594"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13" name="Freeform 121912"/>
          <p:cNvSpPr/>
          <p:nvPr/>
        </p:nvSpPr>
        <p:spPr bwMode="auto">
          <a:xfrm>
            <a:off x="4313039" y="5706070"/>
            <a:ext cx="44650" cy="178594"/>
          </a:xfrm>
          <a:custGeom>
            <a:avLst/>
            <a:gdLst/>
            <a:ahLst/>
            <a:cxnLst/>
            <a:rect l="0" t="0" r="0" b="0"/>
            <a:pathLst>
              <a:path w="44650" h="178594">
                <a:moveTo>
                  <a:pt x="44649" y="0"/>
                </a:moveTo>
                <a:lnTo>
                  <a:pt x="35719" y="8929"/>
                </a:lnTo>
                <a:lnTo>
                  <a:pt x="26789" y="35718"/>
                </a:lnTo>
                <a:lnTo>
                  <a:pt x="26789" y="35718"/>
                </a:lnTo>
                <a:lnTo>
                  <a:pt x="17859" y="71437"/>
                </a:lnTo>
                <a:lnTo>
                  <a:pt x="8930" y="98226"/>
                </a:lnTo>
                <a:lnTo>
                  <a:pt x="8930" y="116085"/>
                </a:lnTo>
                <a:lnTo>
                  <a:pt x="0" y="142875"/>
                </a:lnTo>
                <a:lnTo>
                  <a:pt x="0" y="160734"/>
                </a:lnTo>
                <a:lnTo>
                  <a:pt x="0" y="169664"/>
                </a:lnTo>
                <a:lnTo>
                  <a:pt x="0" y="178593"/>
                </a:lnTo>
                <a:lnTo>
                  <a:pt x="0" y="17859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14" name="Freeform 121913"/>
          <p:cNvSpPr/>
          <p:nvPr/>
        </p:nvSpPr>
        <p:spPr bwMode="auto">
          <a:xfrm>
            <a:off x="4402336" y="5661421"/>
            <a:ext cx="151806" cy="214314"/>
          </a:xfrm>
          <a:custGeom>
            <a:avLst/>
            <a:gdLst/>
            <a:ahLst/>
            <a:cxnLst/>
            <a:rect l="0" t="0" r="0" b="0"/>
            <a:pathLst>
              <a:path w="151806" h="214314">
                <a:moveTo>
                  <a:pt x="17859" y="71438"/>
                </a:moveTo>
                <a:lnTo>
                  <a:pt x="17859" y="80367"/>
                </a:lnTo>
                <a:lnTo>
                  <a:pt x="17859" y="98227"/>
                </a:lnTo>
                <a:lnTo>
                  <a:pt x="17859" y="107156"/>
                </a:lnTo>
                <a:lnTo>
                  <a:pt x="17859" y="125016"/>
                </a:lnTo>
                <a:lnTo>
                  <a:pt x="17859" y="151805"/>
                </a:lnTo>
                <a:lnTo>
                  <a:pt x="17859" y="169664"/>
                </a:lnTo>
                <a:lnTo>
                  <a:pt x="8930" y="187524"/>
                </a:lnTo>
                <a:lnTo>
                  <a:pt x="8930" y="205383"/>
                </a:lnTo>
                <a:lnTo>
                  <a:pt x="0" y="205383"/>
                </a:lnTo>
                <a:lnTo>
                  <a:pt x="0" y="214313"/>
                </a:lnTo>
                <a:lnTo>
                  <a:pt x="0" y="214313"/>
                </a:lnTo>
                <a:lnTo>
                  <a:pt x="0" y="214313"/>
                </a:lnTo>
                <a:lnTo>
                  <a:pt x="0" y="205383"/>
                </a:lnTo>
                <a:lnTo>
                  <a:pt x="0" y="196453"/>
                </a:lnTo>
                <a:lnTo>
                  <a:pt x="0" y="187524"/>
                </a:lnTo>
                <a:lnTo>
                  <a:pt x="0" y="160734"/>
                </a:lnTo>
                <a:lnTo>
                  <a:pt x="0" y="133945"/>
                </a:lnTo>
                <a:lnTo>
                  <a:pt x="8930" y="116086"/>
                </a:lnTo>
                <a:lnTo>
                  <a:pt x="17859" y="89297"/>
                </a:lnTo>
                <a:lnTo>
                  <a:pt x="26789" y="62508"/>
                </a:lnTo>
                <a:lnTo>
                  <a:pt x="35719" y="44649"/>
                </a:lnTo>
                <a:lnTo>
                  <a:pt x="44648" y="26789"/>
                </a:lnTo>
                <a:lnTo>
                  <a:pt x="62508" y="17859"/>
                </a:lnTo>
                <a:lnTo>
                  <a:pt x="71437" y="8930"/>
                </a:lnTo>
                <a:lnTo>
                  <a:pt x="89297" y="0"/>
                </a:lnTo>
                <a:lnTo>
                  <a:pt x="98227" y="0"/>
                </a:lnTo>
                <a:lnTo>
                  <a:pt x="107156" y="8930"/>
                </a:lnTo>
                <a:lnTo>
                  <a:pt x="125016" y="17859"/>
                </a:lnTo>
                <a:lnTo>
                  <a:pt x="133945" y="26789"/>
                </a:lnTo>
                <a:lnTo>
                  <a:pt x="142875" y="44649"/>
                </a:lnTo>
                <a:lnTo>
                  <a:pt x="142875" y="71438"/>
                </a:lnTo>
                <a:lnTo>
                  <a:pt x="151805" y="98227"/>
                </a:lnTo>
                <a:lnTo>
                  <a:pt x="151805" y="125016"/>
                </a:lnTo>
                <a:lnTo>
                  <a:pt x="151805" y="151805"/>
                </a:lnTo>
                <a:lnTo>
                  <a:pt x="151805" y="169664"/>
                </a:lnTo>
                <a:lnTo>
                  <a:pt x="151805" y="187524"/>
                </a:lnTo>
                <a:lnTo>
                  <a:pt x="151805" y="196453"/>
                </a:lnTo>
                <a:lnTo>
                  <a:pt x="151805" y="205383"/>
                </a:lnTo>
                <a:lnTo>
                  <a:pt x="151805" y="214313"/>
                </a:lnTo>
                <a:lnTo>
                  <a:pt x="151805" y="214313"/>
                </a:lnTo>
                <a:lnTo>
                  <a:pt x="151805" y="214313"/>
                </a:lnTo>
                <a:lnTo>
                  <a:pt x="151805" y="21431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15" name="Freeform 121914"/>
          <p:cNvSpPr/>
          <p:nvPr/>
        </p:nvSpPr>
        <p:spPr bwMode="auto">
          <a:xfrm>
            <a:off x="4420195" y="5759648"/>
            <a:ext cx="98228" cy="26790"/>
          </a:xfrm>
          <a:custGeom>
            <a:avLst/>
            <a:gdLst/>
            <a:ahLst/>
            <a:cxnLst/>
            <a:rect l="0" t="0" r="0" b="0"/>
            <a:pathLst>
              <a:path w="98228" h="26790">
                <a:moveTo>
                  <a:pt x="0" y="26789"/>
                </a:moveTo>
                <a:lnTo>
                  <a:pt x="8930" y="26789"/>
                </a:lnTo>
                <a:lnTo>
                  <a:pt x="17860" y="26789"/>
                </a:lnTo>
                <a:lnTo>
                  <a:pt x="26789" y="26789"/>
                </a:lnTo>
                <a:lnTo>
                  <a:pt x="44649" y="17859"/>
                </a:lnTo>
                <a:lnTo>
                  <a:pt x="62508" y="8929"/>
                </a:lnTo>
                <a:lnTo>
                  <a:pt x="80368" y="0"/>
                </a:lnTo>
                <a:lnTo>
                  <a:pt x="98227" y="0"/>
                </a:lnTo>
                <a:lnTo>
                  <a:pt x="98227"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16" name="Freeform 121915"/>
          <p:cNvSpPr/>
          <p:nvPr/>
        </p:nvSpPr>
        <p:spPr bwMode="auto">
          <a:xfrm>
            <a:off x="4670227" y="5688210"/>
            <a:ext cx="26790" cy="133946"/>
          </a:xfrm>
          <a:custGeom>
            <a:avLst/>
            <a:gdLst/>
            <a:ahLst/>
            <a:cxnLst/>
            <a:rect l="0" t="0" r="0" b="0"/>
            <a:pathLst>
              <a:path w="26790" h="133946">
                <a:moveTo>
                  <a:pt x="26789" y="0"/>
                </a:moveTo>
                <a:lnTo>
                  <a:pt x="26789" y="8930"/>
                </a:lnTo>
                <a:lnTo>
                  <a:pt x="26789" y="26789"/>
                </a:lnTo>
                <a:lnTo>
                  <a:pt x="26789" y="26789"/>
                </a:lnTo>
                <a:lnTo>
                  <a:pt x="17859" y="53578"/>
                </a:lnTo>
                <a:lnTo>
                  <a:pt x="17859" y="71438"/>
                </a:lnTo>
                <a:lnTo>
                  <a:pt x="8929" y="98227"/>
                </a:lnTo>
                <a:lnTo>
                  <a:pt x="0" y="116086"/>
                </a:lnTo>
                <a:lnTo>
                  <a:pt x="0" y="133945"/>
                </a:lnTo>
                <a:lnTo>
                  <a:pt x="0" y="133945"/>
                </a:lnTo>
                <a:lnTo>
                  <a:pt x="0" y="13394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17" name="Freeform 121916"/>
          <p:cNvSpPr/>
          <p:nvPr/>
        </p:nvSpPr>
        <p:spPr bwMode="auto">
          <a:xfrm>
            <a:off x="4759523" y="5679280"/>
            <a:ext cx="241103" cy="232173"/>
          </a:xfrm>
          <a:custGeom>
            <a:avLst/>
            <a:gdLst/>
            <a:ahLst/>
            <a:cxnLst/>
            <a:rect l="0" t="0" r="0" b="0"/>
            <a:pathLst>
              <a:path w="241103" h="232173">
                <a:moveTo>
                  <a:pt x="0" y="17860"/>
                </a:moveTo>
                <a:lnTo>
                  <a:pt x="8930" y="26790"/>
                </a:lnTo>
                <a:lnTo>
                  <a:pt x="8930" y="53579"/>
                </a:lnTo>
                <a:lnTo>
                  <a:pt x="8930" y="53579"/>
                </a:lnTo>
                <a:lnTo>
                  <a:pt x="8930" y="80368"/>
                </a:lnTo>
                <a:lnTo>
                  <a:pt x="17860" y="98227"/>
                </a:lnTo>
                <a:lnTo>
                  <a:pt x="17860" y="125016"/>
                </a:lnTo>
                <a:lnTo>
                  <a:pt x="17860" y="142875"/>
                </a:lnTo>
                <a:lnTo>
                  <a:pt x="8930" y="151805"/>
                </a:lnTo>
                <a:lnTo>
                  <a:pt x="8930" y="160735"/>
                </a:lnTo>
                <a:lnTo>
                  <a:pt x="8930" y="169665"/>
                </a:lnTo>
                <a:lnTo>
                  <a:pt x="8930" y="169665"/>
                </a:lnTo>
                <a:lnTo>
                  <a:pt x="8930" y="169665"/>
                </a:lnTo>
                <a:lnTo>
                  <a:pt x="8930" y="160735"/>
                </a:lnTo>
                <a:lnTo>
                  <a:pt x="8930" y="160735"/>
                </a:lnTo>
                <a:lnTo>
                  <a:pt x="8930" y="142875"/>
                </a:lnTo>
                <a:lnTo>
                  <a:pt x="8930" y="125016"/>
                </a:lnTo>
                <a:lnTo>
                  <a:pt x="17860" y="98227"/>
                </a:lnTo>
                <a:lnTo>
                  <a:pt x="8930" y="71438"/>
                </a:lnTo>
                <a:lnTo>
                  <a:pt x="8930" y="53579"/>
                </a:lnTo>
                <a:lnTo>
                  <a:pt x="17860" y="35719"/>
                </a:lnTo>
                <a:lnTo>
                  <a:pt x="17860" y="26790"/>
                </a:lnTo>
                <a:lnTo>
                  <a:pt x="26790" y="17860"/>
                </a:lnTo>
                <a:lnTo>
                  <a:pt x="35719" y="17860"/>
                </a:lnTo>
                <a:lnTo>
                  <a:pt x="44649" y="17860"/>
                </a:lnTo>
                <a:lnTo>
                  <a:pt x="62508" y="26790"/>
                </a:lnTo>
                <a:lnTo>
                  <a:pt x="71438" y="44649"/>
                </a:lnTo>
                <a:lnTo>
                  <a:pt x="89297" y="62508"/>
                </a:lnTo>
                <a:lnTo>
                  <a:pt x="98227" y="80368"/>
                </a:lnTo>
                <a:lnTo>
                  <a:pt x="116086" y="107157"/>
                </a:lnTo>
                <a:lnTo>
                  <a:pt x="133946" y="125016"/>
                </a:lnTo>
                <a:lnTo>
                  <a:pt x="142875" y="151805"/>
                </a:lnTo>
                <a:lnTo>
                  <a:pt x="151805" y="178594"/>
                </a:lnTo>
                <a:lnTo>
                  <a:pt x="169665" y="196454"/>
                </a:lnTo>
                <a:lnTo>
                  <a:pt x="178594" y="205383"/>
                </a:lnTo>
                <a:lnTo>
                  <a:pt x="187524" y="214313"/>
                </a:lnTo>
                <a:lnTo>
                  <a:pt x="196454" y="223243"/>
                </a:lnTo>
                <a:lnTo>
                  <a:pt x="205383" y="232172"/>
                </a:lnTo>
                <a:lnTo>
                  <a:pt x="214313" y="232172"/>
                </a:lnTo>
                <a:lnTo>
                  <a:pt x="214313" y="223243"/>
                </a:lnTo>
                <a:lnTo>
                  <a:pt x="223243" y="214313"/>
                </a:lnTo>
                <a:lnTo>
                  <a:pt x="223243" y="205383"/>
                </a:lnTo>
                <a:lnTo>
                  <a:pt x="223243" y="178594"/>
                </a:lnTo>
                <a:lnTo>
                  <a:pt x="232172" y="151805"/>
                </a:lnTo>
                <a:lnTo>
                  <a:pt x="232172" y="125016"/>
                </a:lnTo>
                <a:lnTo>
                  <a:pt x="232172" y="98227"/>
                </a:lnTo>
                <a:lnTo>
                  <a:pt x="241102" y="71438"/>
                </a:lnTo>
                <a:lnTo>
                  <a:pt x="241102" y="44649"/>
                </a:lnTo>
                <a:lnTo>
                  <a:pt x="241102" y="26790"/>
                </a:lnTo>
                <a:lnTo>
                  <a:pt x="241102" y="8930"/>
                </a:lnTo>
                <a:lnTo>
                  <a:pt x="241102" y="0"/>
                </a:lnTo>
                <a:lnTo>
                  <a:pt x="241102" y="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18" name="Freeform 121917"/>
          <p:cNvSpPr/>
          <p:nvPr/>
        </p:nvSpPr>
        <p:spPr bwMode="auto">
          <a:xfrm>
            <a:off x="5027414" y="5661421"/>
            <a:ext cx="151806" cy="205384"/>
          </a:xfrm>
          <a:custGeom>
            <a:avLst/>
            <a:gdLst/>
            <a:ahLst/>
            <a:cxnLst/>
            <a:rect l="0" t="0" r="0" b="0"/>
            <a:pathLst>
              <a:path w="151806" h="205384">
                <a:moveTo>
                  <a:pt x="151805" y="17859"/>
                </a:moveTo>
                <a:lnTo>
                  <a:pt x="151805" y="8930"/>
                </a:lnTo>
                <a:lnTo>
                  <a:pt x="142875" y="8930"/>
                </a:lnTo>
                <a:lnTo>
                  <a:pt x="133945" y="0"/>
                </a:lnTo>
                <a:lnTo>
                  <a:pt x="125016" y="0"/>
                </a:lnTo>
                <a:lnTo>
                  <a:pt x="107156" y="8930"/>
                </a:lnTo>
                <a:lnTo>
                  <a:pt x="89297" y="17859"/>
                </a:lnTo>
                <a:lnTo>
                  <a:pt x="62508" y="35719"/>
                </a:lnTo>
                <a:lnTo>
                  <a:pt x="35719" y="62508"/>
                </a:lnTo>
                <a:lnTo>
                  <a:pt x="17859" y="89297"/>
                </a:lnTo>
                <a:lnTo>
                  <a:pt x="8930" y="107156"/>
                </a:lnTo>
                <a:lnTo>
                  <a:pt x="0" y="133945"/>
                </a:lnTo>
                <a:lnTo>
                  <a:pt x="0" y="160734"/>
                </a:lnTo>
                <a:lnTo>
                  <a:pt x="8930" y="178594"/>
                </a:lnTo>
                <a:lnTo>
                  <a:pt x="17859" y="187524"/>
                </a:lnTo>
                <a:lnTo>
                  <a:pt x="35719" y="196453"/>
                </a:lnTo>
                <a:lnTo>
                  <a:pt x="53578" y="205383"/>
                </a:lnTo>
                <a:lnTo>
                  <a:pt x="71438" y="205383"/>
                </a:lnTo>
                <a:lnTo>
                  <a:pt x="89297" y="196453"/>
                </a:lnTo>
                <a:lnTo>
                  <a:pt x="116086" y="187524"/>
                </a:lnTo>
                <a:lnTo>
                  <a:pt x="142875" y="169664"/>
                </a:lnTo>
                <a:lnTo>
                  <a:pt x="142875" y="169664"/>
                </a:lnTo>
                <a:lnTo>
                  <a:pt x="142875" y="16966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19" name="Freeform 121918"/>
          <p:cNvSpPr/>
          <p:nvPr/>
        </p:nvSpPr>
        <p:spPr bwMode="auto">
          <a:xfrm>
            <a:off x="5063133" y="5679280"/>
            <a:ext cx="339329" cy="178595"/>
          </a:xfrm>
          <a:custGeom>
            <a:avLst/>
            <a:gdLst/>
            <a:ahLst/>
            <a:cxnLst/>
            <a:rect l="0" t="0" r="0" b="0"/>
            <a:pathLst>
              <a:path w="339329" h="178595">
                <a:moveTo>
                  <a:pt x="0" y="62508"/>
                </a:moveTo>
                <a:lnTo>
                  <a:pt x="8930" y="62508"/>
                </a:lnTo>
                <a:lnTo>
                  <a:pt x="26789" y="71438"/>
                </a:lnTo>
                <a:lnTo>
                  <a:pt x="26789" y="80368"/>
                </a:lnTo>
                <a:lnTo>
                  <a:pt x="53578" y="89297"/>
                </a:lnTo>
                <a:lnTo>
                  <a:pt x="80367" y="98227"/>
                </a:lnTo>
                <a:lnTo>
                  <a:pt x="107156" y="107157"/>
                </a:lnTo>
                <a:lnTo>
                  <a:pt x="133945" y="125016"/>
                </a:lnTo>
                <a:lnTo>
                  <a:pt x="151805" y="142875"/>
                </a:lnTo>
                <a:lnTo>
                  <a:pt x="178594" y="151805"/>
                </a:lnTo>
                <a:lnTo>
                  <a:pt x="187523" y="160735"/>
                </a:lnTo>
                <a:lnTo>
                  <a:pt x="205383" y="169665"/>
                </a:lnTo>
                <a:lnTo>
                  <a:pt x="205383" y="169665"/>
                </a:lnTo>
                <a:lnTo>
                  <a:pt x="205383" y="169665"/>
                </a:lnTo>
                <a:lnTo>
                  <a:pt x="214312" y="169665"/>
                </a:lnTo>
                <a:lnTo>
                  <a:pt x="205383" y="160735"/>
                </a:lnTo>
                <a:lnTo>
                  <a:pt x="205383" y="151805"/>
                </a:lnTo>
                <a:lnTo>
                  <a:pt x="196453" y="133946"/>
                </a:lnTo>
                <a:lnTo>
                  <a:pt x="187523" y="116086"/>
                </a:lnTo>
                <a:lnTo>
                  <a:pt x="169664" y="98227"/>
                </a:lnTo>
                <a:lnTo>
                  <a:pt x="169664" y="80368"/>
                </a:lnTo>
                <a:lnTo>
                  <a:pt x="169664" y="62508"/>
                </a:lnTo>
                <a:lnTo>
                  <a:pt x="169664" y="44649"/>
                </a:lnTo>
                <a:lnTo>
                  <a:pt x="169664" y="26790"/>
                </a:lnTo>
                <a:lnTo>
                  <a:pt x="169664" y="8930"/>
                </a:lnTo>
                <a:lnTo>
                  <a:pt x="178594" y="0"/>
                </a:lnTo>
                <a:lnTo>
                  <a:pt x="196453" y="0"/>
                </a:lnTo>
                <a:lnTo>
                  <a:pt x="214312" y="0"/>
                </a:lnTo>
                <a:lnTo>
                  <a:pt x="232172" y="8930"/>
                </a:lnTo>
                <a:lnTo>
                  <a:pt x="258961" y="17860"/>
                </a:lnTo>
                <a:lnTo>
                  <a:pt x="276820" y="26790"/>
                </a:lnTo>
                <a:lnTo>
                  <a:pt x="303609" y="35719"/>
                </a:lnTo>
                <a:lnTo>
                  <a:pt x="321469" y="44649"/>
                </a:lnTo>
                <a:lnTo>
                  <a:pt x="330398" y="62508"/>
                </a:lnTo>
                <a:lnTo>
                  <a:pt x="339328" y="80368"/>
                </a:lnTo>
                <a:lnTo>
                  <a:pt x="339328" y="89297"/>
                </a:lnTo>
                <a:lnTo>
                  <a:pt x="339328" y="107157"/>
                </a:lnTo>
                <a:lnTo>
                  <a:pt x="330398" y="116086"/>
                </a:lnTo>
                <a:lnTo>
                  <a:pt x="312539" y="125016"/>
                </a:lnTo>
                <a:lnTo>
                  <a:pt x="294680" y="142875"/>
                </a:lnTo>
                <a:lnTo>
                  <a:pt x="276820" y="151805"/>
                </a:lnTo>
                <a:lnTo>
                  <a:pt x="258961" y="160735"/>
                </a:lnTo>
                <a:lnTo>
                  <a:pt x="241101" y="169665"/>
                </a:lnTo>
                <a:lnTo>
                  <a:pt x="223242" y="169665"/>
                </a:lnTo>
                <a:lnTo>
                  <a:pt x="214312" y="178594"/>
                </a:lnTo>
                <a:lnTo>
                  <a:pt x="205383" y="178594"/>
                </a:lnTo>
                <a:lnTo>
                  <a:pt x="196453" y="178594"/>
                </a:lnTo>
                <a:lnTo>
                  <a:pt x="196453" y="178594"/>
                </a:lnTo>
                <a:lnTo>
                  <a:pt x="196453" y="178594"/>
                </a:lnTo>
                <a:lnTo>
                  <a:pt x="196453" y="178594"/>
                </a:lnTo>
                <a:lnTo>
                  <a:pt x="196453" y="17859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20" name="Freeform 121919"/>
          <p:cNvSpPr/>
          <p:nvPr/>
        </p:nvSpPr>
        <p:spPr bwMode="auto">
          <a:xfrm>
            <a:off x="6688336" y="5545336"/>
            <a:ext cx="17860" cy="232172"/>
          </a:xfrm>
          <a:custGeom>
            <a:avLst/>
            <a:gdLst/>
            <a:ahLst/>
            <a:cxnLst/>
            <a:rect l="0" t="0" r="0" b="0"/>
            <a:pathLst>
              <a:path w="17860" h="232172">
                <a:moveTo>
                  <a:pt x="17859" y="0"/>
                </a:moveTo>
                <a:lnTo>
                  <a:pt x="17859" y="0"/>
                </a:lnTo>
                <a:lnTo>
                  <a:pt x="8930" y="0"/>
                </a:lnTo>
                <a:lnTo>
                  <a:pt x="8930" y="0"/>
                </a:lnTo>
                <a:lnTo>
                  <a:pt x="8930" y="0"/>
                </a:lnTo>
                <a:lnTo>
                  <a:pt x="8930" y="8930"/>
                </a:lnTo>
                <a:lnTo>
                  <a:pt x="8930" y="17859"/>
                </a:lnTo>
                <a:lnTo>
                  <a:pt x="8930" y="26789"/>
                </a:lnTo>
                <a:lnTo>
                  <a:pt x="8930" y="44648"/>
                </a:lnTo>
                <a:lnTo>
                  <a:pt x="8930" y="71437"/>
                </a:lnTo>
                <a:lnTo>
                  <a:pt x="8930" y="89296"/>
                </a:lnTo>
                <a:lnTo>
                  <a:pt x="8930" y="107155"/>
                </a:lnTo>
                <a:lnTo>
                  <a:pt x="8930" y="133944"/>
                </a:lnTo>
                <a:lnTo>
                  <a:pt x="8930" y="151804"/>
                </a:lnTo>
                <a:lnTo>
                  <a:pt x="0" y="169663"/>
                </a:lnTo>
                <a:lnTo>
                  <a:pt x="0" y="187523"/>
                </a:lnTo>
                <a:lnTo>
                  <a:pt x="0" y="205382"/>
                </a:lnTo>
                <a:lnTo>
                  <a:pt x="0" y="214312"/>
                </a:lnTo>
                <a:lnTo>
                  <a:pt x="0" y="223241"/>
                </a:lnTo>
                <a:lnTo>
                  <a:pt x="0" y="232171"/>
                </a:lnTo>
                <a:lnTo>
                  <a:pt x="0" y="232171"/>
                </a:lnTo>
                <a:lnTo>
                  <a:pt x="0" y="232171"/>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21" name="Freeform 121920"/>
          <p:cNvSpPr/>
          <p:nvPr/>
        </p:nvSpPr>
        <p:spPr bwMode="auto">
          <a:xfrm>
            <a:off x="6786563" y="5598913"/>
            <a:ext cx="133946" cy="196454"/>
          </a:xfrm>
          <a:custGeom>
            <a:avLst/>
            <a:gdLst/>
            <a:ahLst/>
            <a:cxnLst/>
            <a:rect l="0" t="0" r="0" b="0"/>
            <a:pathLst>
              <a:path w="133946" h="196454">
                <a:moveTo>
                  <a:pt x="35718" y="8930"/>
                </a:moveTo>
                <a:lnTo>
                  <a:pt x="35718" y="17860"/>
                </a:lnTo>
                <a:lnTo>
                  <a:pt x="26789" y="26789"/>
                </a:lnTo>
                <a:lnTo>
                  <a:pt x="26789" y="26789"/>
                </a:lnTo>
                <a:lnTo>
                  <a:pt x="17859" y="44649"/>
                </a:lnTo>
                <a:lnTo>
                  <a:pt x="8929" y="71438"/>
                </a:lnTo>
                <a:lnTo>
                  <a:pt x="0" y="98227"/>
                </a:lnTo>
                <a:lnTo>
                  <a:pt x="0" y="116086"/>
                </a:lnTo>
                <a:lnTo>
                  <a:pt x="0" y="142875"/>
                </a:lnTo>
                <a:lnTo>
                  <a:pt x="0" y="160735"/>
                </a:lnTo>
                <a:lnTo>
                  <a:pt x="8929" y="178594"/>
                </a:lnTo>
                <a:lnTo>
                  <a:pt x="17859" y="187524"/>
                </a:lnTo>
                <a:lnTo>
                  <a:pt x="35718" y="196453"/>
                </a:lnTo>
                <a:lnTo>
                  <a:pt x="44648" y="196453"/>
                </a:lnTo>
                <a:lnTo>
                  <a:pt x="62507" y="196453"/>
                </a:lnTo>
                <a:lnTo>
                  <a:pt x="71437" y="196453"/>
                </a:lnTo>
                <a:lnTo>
                  <a:pt x="89296" y="196453"/>
                </a:lnTo>
                <a:lnTo>
                  <a:pt x="98226" y="178594"/>
                </a:lnTo>
                <a:lnTo>
                  <a:pt x="107156" y="169664"/>
                </a:lnTo>
                <a:lnTo>
                  <a:pt x="116085" y="151805"/>
                </a:lnTo>
                <a:lnTo>
                  <a:pt x="125015" y="133946"/>
                </a:lnTo>
                <a:lnTo>
                  <a:pt x="125015" y="107157"/>
                </a:lnTo>
                <a:lnTo>
                  <a:pt x="133945" y="89297"/>
                </a:lnTo>
                <a:lnTo>
                  <a:pt x="133945" y="71438"/>
                </a:lnTo>
                <a:lnTo>
                  <a:pt x="125015" y="53578"/>
                </a:lnTo>
                <a:lnTo>
                  <a:pt x="125015" y="44649"/>
                </a:lnTo>
                <a:lnTo>
                  <a:pt x="116085" y="26789"/>
                </a:lnTo>
                <a:lnTo>
                  <a:pt x="107156" y="17860"/>
                </a:lnTo>
                <a:lnTo>
                  <a:pt x="89296" y="8930"/>
                </a:lnTo>
                <a:lnTo>
                  <a:pt x="80367" y="8930"/>
                </a:lnTo>
                <a:lnTo>
                  <a:pt x="62507" y="0"/>
                </a:lnTo>
                <a:lnTo>
                  <a:pt x="44648" y="0"/>
                </a:lnTo>
                <a:lnTo>
                  <a:pt x="35718" y="0"/>
                </a:lnTo>
                <a:lnTo>
                  <a:pt x="17859" y="8930"/>
                </a:lnTo>
                <a:lnTo>
                  <a:pt x="8929" y="8930"/>
                </a:lnTo>
                <a:lnTo>
                  <a:pt x="8929" y="17860"/>
                </a:lnTo>
                <a:lnTo>
                  <a:pt x="8929" y="1786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22" name="Freeform 121921"/>
          <p:cNvSpPr/>
          <p:nvPr/>
        </p:nvSpPr>
        <p:spPr bwMode="auto">
          <a:xfrm>
            <a:off x="7000875" y="5572125"/>
            <a:ext cx="142876" cy="187524"/>
          </a:xfrm>
          <a:custGeom>
            <a:avLst/>
            <a:gdLst/>
            <a:ahLst/>
            <a:cxnLst/>
            <a:rect l="0" t="0" r="0" b="0"/>
            <a:pathLst>
              <a:path w="142876" h="187524">
                <a:moveTo>
                  <a:pt x="44648" y="26788"/>
                </a:moveTo>
                <a:lnTo>
                  <a:pt x="44648" y="26788"/>
                </a:lnTo>
                <a:lnTo>
                  <a:pt x="35719" y="35718"/>
                </a:lnTo>
                <a:lnTo>
                  <a:pt x="35719" y="44648"/>
                </a:lnTo>
                <a:lnTo>
                  <a:pt x="26789" y="53577"/>
                </a:lnTo>
                <a:lnTo>
                  <a:pt x="17859" y="80366"/>
                </a:lnTo>
                <a:lnTo>
                  <a:pt x="17859" y="107155"/>
                </a:lnTo>
                <a:lnTo>
                  <a:pt x="17859" y="125015"/>
                </a:lnTo>
                <a:lnTo>
                  <a:pt x="17859" y="142874"/>
                </a:lnTo>
                <a:lnTo>
                  <a:pt x="17859" y="160734"/>
                </a:lnTo>
                <a:lnTo>
                  <a:pt x="26789" y="169663"/>
                </a:lnTo>
                <a:lnTo>
                  <a:pt x="44648" y="178593"/>
                </a:lnTo>
                <a:lnTo>
                  <a:pt x="53578" y="187523"/>
                </a:lnTo>
                <a:lnTo>
                  <a:pt x="71438" y="178593"/>
                </a:lnTo>
                <a:lnTo>
                  <a:pt x="89297" y="178593"/>
                </a:lnTo>
                <a:lnTo>
                  <a:pt x="98227" y="169663"/>
                </a:lnTo>
                <a:lnTo>
                  <a:pt x="116086" y="151804"/>
                </a:lnTo>
                <a:lnTo>
                  <a:pt x="125016" y="133945"/>
                </a:lnTo>
                <a:lnTo>
                  <a:pt x="133945" y="116085"/>
                </a:lnTo>
                <a:lnTo>
                  <a:pt x="142875" y="98226"/>
                </a:lnTo>
                <a:lnTo>
                  <a:pt x="142875" y="80366"/>
                </a:lnTo>
                <a:lnTo>
                  <a:pt x="142875" y="53577"/>
                </a:lnTo>
                <a:lnTo>
                  <a:pt x="142875" y="35718"/>
                </a:lnTo>
                <a:lnTo>
                  <a:pt x="133945" y="17859"/>
                </a:lnTo>
                <a:lnTo>
                  <a:pt x="125016" y="8929"/>
                </a:lnTo>
                <a:lnTo>
                  <a:pt x="107156" y="0"/>
                </a:lnTo>
                <a:lnTo>
                  <a:pt x="98227" y="0"/>
                </a:lnTo>
                <a:lnTo>
                  <a:pt x="80367" y="0"/>
                </a:lnTo>
                <a:lnTo>
                  <a:pt x="62508" y="17859"/>
                </a:lnTo>
                <a:lnTo>
                  <a:pt x="44648" y="26788"/>
                </a:lnTo>
                <a:lnTo>
                  <a:pt x="26789" y="44648"/>
                </a:lnTo>
                <a:lnTo>
                  <a:pt x="17859" y="71437"/>
                </a:lnTo>
                <a:lnTo>
                  <a:pt x="8930" y="89296"/>
                </a:lnTo>
                <a:lnTo>
                  <a:pt x="0" y="98226"/>
                </a:lnTo>
                <a:lnTo>
                  <a:pt x="0" y="9822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23" name="Freeform 121922"/>
          <p:cNvSpPr/>
          <p:nvPr/>
        </p:nvSpPr>
        <p:spPr bwMode="auto">
          <a:xfrm>
            <a:off x="7259836" y="5723929"/>
            <a:ext cx="26790" cy="62509"/>
          </a:xfrm>
          <a:custGeom>
            <a:avLst/>
            <a:gdLst/>
            <a:ahLst/>
            <a:cxnLst/>
            <a:rect l="0" t="0" r="0" b="0"/>
            <a:pathLst>
              <a:path w="26790" h="62509">
                <a:moveTo>
                  <a:pt x="26789" y="0"/>
                </a:moveTo>
                <a:lnTo>
                  <a:pt x="26789" y="8930"/>
                </a:lnTo>
                <a:lnTo>
                  <a:pt x="26789" y="17859"/>
                </a:lnTo>
                <a:lnTo>
                  <a:pt x="17859" y="17859"/>
                </a:lnTo>
                <a:lnTo>
                  <a:pt x="17859" y="35719"/>
                </a:lnTo>
                <a:lnTo>
                  <a:pt x="8930" y="53578"/>
                </a:lnTo>
                <a:lnTo>
                  <a:pt x="0" y="62508"/>
                </a:lnTo>
                <a:lnTo>
                  <a:pt x="0" y="62508"/>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24" name="Freeform 121923"/>
          <p:cNvSpPr/>
          <p:nvPr/>
        </p:nvSpPr>
        <p:spPr bwMode="auto">
          <a:xfrm>
            <a:off x="7384852" y="5545336"/>
            <a:ext cx="160735" cy="196453"/>
          </a:xfrm>
          <a:custGeom>
            <a:avLst/>
            <a:gdLst/>
            <a:ahLst/>
            <a:cxnLst/>
            <a:rect l="0" t="0" r="0" b="0"/>
            <a:pathLst>
              <a:path w="160735" h="196453">
                <a:moveTo>
                  <a:pt x="53578" y="62507"/>
                </a:moveTo>
                <a:lnTo>
                  <a:pt x="53578" y="71437"/>
                </a:lnTo>
                <a:lnTo>
                  <a:pt x="35718" y="89296"/>
                </a:lnTo>
                <a:lnTo>
                  <a:pt x="35718" y="89296"/>
                </a:lnTo>
                <a:lnTo>
                  <a:pt x="26789" y="107155"/>
                </a:lnTo>
                <a:lnTo>
                  <a:pt x="17859" y="133944"/>
                </a:lnTo>
                <a:lnTo>
                  <a:pt x="8929" y="151804"/>
                </a:lnTo>
                <a:lnTo>
                  <a:pt x="8929" y="169663"/>
                </a:lnTo>
                <a:lnTo>
                  <a:pt x="8929" y="178593"/>
                </a:lnTo>
                <a:lnTo>
                  <a:pt x="17859" y="187523"/>
                </a:lnTo>
                <a:lnTo>
                  <a:pt x="26789" y="196452"/>
                </a:lnTo>
                <a:lnTo>
                  <a:pt x="44648" y="196452"/>
                </a:lnTo>
                <a:lnTo>
                  <a:pt x="53578" y="196452"/>
                </a:lnTo>
                <a:lnTo>
                  <a:pt x="71437" y="187523"/>
                </a:lnTo>
                <a:lnTo>
                  <a:pt x="89296" y="178593"/>
                </a:lnTo>
                <a:lnTo>
                  <a:pt x="107156" y="169663"/>
                </a:lnTo>
                <a:lnTo>
                  <a:pt x="125015" y="151804"/>
                </a:lnTo>
                <a:lnTo>
                  <a:pt x="133945" y="133944"/>
                </a:lnTo>
                <a:lnTo>
                  <a:pt x="142875" y="116085"/>
                </a:lnTo>
                <a:lnTo>
                  <a:pt x="160734" y="98226"/>
                </a:lnTo>
                <a:lnTo>
                  <a:pt x="160734" y="71437"/>
                </a:lnTo>
                <a:lnTo>
                  <a:pt x="160734" y="53577"/>
                </a:lnTo>
                <a:lnTo>
                  <a:pt x="160734" y="26789"/>
                </a:lnTo>
                <a:lnTo>
                  <a:pt x="151804" y="17859"/>
                </a:lnTo>
                <a:lnTo>
                  <a:pt x="142875" y="8930"/>
                </a:lnTo>
                <a:lnTo>
                  <a:pt x="125015" y="0"/>
                </a:lnTo>
                <a:lnTo>
                  <a:pt x="107156" y="8930"/>
                </a:lnTo>
                <a:lnTo>
                  <a:pt x="80367" y="17859"/>
                </a:lnTo>
                <a:lnTo>
                  <a:pt x="62507" y="35718"/>
                </a:lnTo>
                <a:lnTo>
                  <a:pt x="44648" y="62507"/>
                </a:lnTo>
                <a:lnTo>
                  <a:pt x="26789" y="80366"/>
                </a:lnTo>
                <a:lnTo>
                  <a:pt x="8929" y="107155"/>
                </a:lnTo>
                <a:lnTo>
                  <a:pt x="8929" y="133944"/>
                </a:lnTo>
                <a:lnTo>
                  <a:pt x="0" y="142874"/>
                </a:lnTo>
                <a:lnTo>
                  <a:pt x="0" y="14287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25" name="Freeform 121924"/>
          <p:cNvSpPr/>
          <p:nvPr/>
        </p:nvSpPr>
        <p:spPr bwMode="auto">
          <a:xfrm>
            <a:off x="7572375" y="5563195"/>
            <a:ext cx="187524" cy="169665"/>
          </a:xfrm>
          <a:custGeom>
            <a:avLst/>
            <a:gdLst/>
            <a:ahLst/>
            <a:cxnLst/>
            <a:rect l="0" t="0" r="0" b="0"/>
            <a:pathLst>
              <a:path w="187524" h="169665">
                <a:moveTo>
                  <a:pt x="71438" y="35718"/>
                </a:moveTo>
                <a:lnTo>
                  <a:pt x="71438" y="53578"/>
                </a:lnTo>
                <a:lnTo>
                  <a:pt x="62508" y="62507"/>
                </a:lnTo>
                <a:lnTo>
                  <a:pt x="62508" y="71437"/>
                </a:lnTo>
                <a:lnTo>
                  <a:pt x="53578" y="98226"/>
                </a:lnTo>
                <a:lnTo>
                  <a:pt x="53578" y="116085"/>
                </a:lnTo>
                <a:lnTo>
                  <a:pt x="44648" y="133945"/>
                </a:lnTo>
                <a:lnTo>
                  <a:pt x="53578" y="142875"/>
                </a:lnTo>
                <a:lnTo>
                  <a:pt x="53578" y="151804"/>
                </a:lnTo>
                <a:lnTo>
                  <a:pt x="62508" y="160734"/>
                </a:lnTo>
                <a:lnTo>
                  <a:pt x="71438" y="169664"/>
                </a:lnTo>
                <a:lnTo>
                  <a:pt x="89297" y="169664"/>
                </a:lnTo>
                <a:lnTo>
                  <a:pt x="107156" y="160734"/>
                </a:lnTo>
                <a:lnTo>
                  <a:pt x="125016" y="151804"/>
                </a:lnTo>
                <a:lnTo>
                  <a:pt x="142875" y="142875"/>
                </a:lnTo>
                <a:lnTo>
                  <a:pt x="151805" y="133945"/>
                </a:lnTo>
                <a:lnTo>
                  <a:pt x="169664" y="116085"/>
                </a:lnTo>
                <a:lnTo>
                  <a:pt x="178594" y="98226"/>
                </a:lnTo>
                <a:lnTo>
                  <a:pt x="187523" y="80367"/>
                </a:lnTo>
                <a:lnTo>
                  <a:pt x="187523" y="62507"/>
                </a:lnTo>
                <a:lnTo>
                  <a:pt x="187523" y="44648"/>
                </a:lnTo>
                <a:lnTo>
                  <a:pt x="178594" y="26789"/>
                </a:lnTo>
                <a:lnTo>
                  <a:pt x="160734" y="8930"/>
                </a:lnTo>
                <a:lnTo>
                  <a:pt x="151805" y="0"/>
                </a:lnTo>
                <a:lnTo>
                  <a:pt x="133945" y="0"/>
                </a:lnTo>
                <a:lnTo>
                  <a:pt x="107156" y="8930"/>
                </a:lnTo>
                <a:lnTo>
                  <a:pt x="89297" y="17859"/>
                </a:lnTo>
                <a:lnTo>
                  <a:pt x="62508" y="35718"/>
                </a:lnTo>
                <a:lnTo>
                  <a:pt x="35719" y="62507"/>
                </a:lnTo>
                <a:lnTo>
                  <a:pt x="17859" y="80367"/>
                </a:lnTo>
                <a:lnTo>
                  <a:pt x="0" y="116085"/>
                </a:lnTo>
                <a:lnTo>
                  <a:pt x="0" y="116085"/>
                </a:lnTo>
                <a:lnTo>
                  <a:pt x="0" y="11608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26" name="Freeform 121925"/>
          <p:cNvSpPr/>
          <p:nvPr/>
        </p:nvSpPr>
        <p:spPr bwMode="auto">
          <a:xfrm>
            <a:off x="7813477" y="5545336"/>
            <a:ext cx="223243" cy="223242"/>
          </a:xfrm>
          <a:custGeom>
            <a:avLst/>
            <a:gdLst/>
            <a:ahLst/>
            <a:cxnLst/>
            <a:rect l="0" t="0" r="0" b="0"/>
            <a:pathLst>
              <a:path w="223243" h="223242">
                <a:moveTo>
                  <a:pt x="53578" y="53577"/>
                </a:moveTo>
                <a:lnTo>
                  <a:pt x="53578" y="53577"/>
                </a:lnTo>
                <a:lnTo>
                  <a:pt x="44648" y="71437"/>
                </a:lnTo>
                <a:lnTo>
                  <a:pt x="35718" y="80366"/>
                </a:lnTo>
                <a:lnTo>
                  <a:pt x="26789" y="107155"/>
                </a:lnTo>
                <a:lnTo>
                  <a:pt x="17859" y="125015"/>
                </a:lnTo>
                <a:lnTo>
                  <a:pt x="17859" y="151804"/>
                </a:lnTo>
                <a:lnTo>
                  <a:pt x="26789" y="178593"/>
                </a:lnTo>
                <a:lnTo>
                  <a:pt x="26789" y="196452"/>
                </a:lnTo>
                <a:lnTo>
                  <a:pt x="44648" y="205382"/>
                </a:lnTo>
                <a:lnTo>
                  <a:pt x="62507" y="214312"/>
                </a:lnTo>
                <a:lnTo>
                  <a:pt x="80367" y="223241"/>
                </a:lnTo>
                <a:lnTo>
                  <a:pt x="107156" y="214312"/>
                </a:lnTo>
                <a:lnTo>
                  <a:pt x="125015" y="214312"/>
                </a:lnTo>
                <a:lnTo>
                  <a:pt x="151804" y="205382"/>
                </a:lnTo>
                <a:lnTo>
                  <a:pt x="169664" y="187523"/>
                </a:lnTo>
                <a:lnTo>
                  <a:pt x="196453" y="169663"/>
                </a:lnTo>
                <a:lnTo>
                  <a:pt x="214312" y="142874"/>
                </a:lnTo>
                <a:lnTo>
                  <a:pt x="223242" y="116085"/>
                </a:lnTo>
                <a:lnTo>
                  <a:pt x="223242" y="89296"/>
                </a:lnTo>
                <a:lnTo>
                  <a:pt x="223242" y="62507"/>
                </a:lnTo>
                <a:lnTo>
                  <a:pt x="214312" y="35718"/>
                </a:lnTo>
                <a:lnTo>
                  <a:pt x="196453" y="17859"/>
                </a:lnTo>
                <a:lnTo>
                  <a:pt x="169664" y="0"/>
                </a:lnTo>
                <a:lnTo>
                  <a:pt x="151804" y="0"/>
                </a:lnTo>
                <a:lnTo>
                  <a:pt x="116086" y="0"/>
                </a:lnTo>
                <a:lnTo>
                  <a:pt x="80367" y="8930"/>
                </a:lnTo>
                <a:lnTo>
                  <a:pt x="44648" y="35718"/>
                </a:lnTo>
                <a:lnTo>
                  <a:pt x="17859" y="53577"/>
                </a:lnTo>
                <a:lnTo>
                  <a:pt x="0" y="71437"/>
                </a:lnTo>
                <a:lnTo>
                  <a:pt x="0" y="71437"/>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empus Sans ITC" pitchFamily="82" charset="0"/>
            </a:endParaRPr>
          </a:p>
        </p:txBody>
      </p:sp>
      <p:sp>
        <p:nvSpPr>
          <p:cNvPr id="121927" name="Freeform 121926"/>
          <p:cNvSpPr/>
          <p:nvPr/>
        </p:nvSpPr>
        <p:spPr bwMode="auto">
          <a:xfrm>
            <a:off x="3964781" y="2277070"/>
            <a:ext cx="196454" cy="160735"/>
          </a:xfrm>
          <a:custGeom>
            <a:avLst/>
            <a:gdLst/>
            <a:ahLst/>
            <a:cxnLst/>
            <a:rect l="0" t="0" r="0" b="0"/>
            <a:pathLst>
              <a:path w="196454" h="160735">
                <a:moveTo>
                  <a:pt x="71438" y="17859"/>
                </a:moveTo>
                <a:lnTo>
                  <a:pt x="71438" y="17859"/>
                </a:lnTo>
                <a:lnTo>
                  <a:pt x="62508" y="26789"/>
                </a:lnTo>
                <a:lnTo>
                  <a:pt x="53578" y="26789"/>
                </a:lnTo>
                <a:lnTo>
                  <a:pt x="44649" y="35719"/>
                </a:lnTo>
                <a:lnTo>
                  <a:pt x="35719" y="53578"/>
                </a:lnTo>
                <a:lnTo>
                  <a:pt x="26789" y="62508"/>
                </a:lnTo>
                <a:lnTo>
                  <a:pt x="17860" y="80367"/>
                </a:lnTo>
                <a:lnTo>
                  <a:pt x="8930" y="89297"/>
                </a:lnTo>
                <a:lnTo>
                  <a:pt x="0" y="107156"/>
                </a:lnTo>
                <a:lnTo>
                  <a:pt x="8930" y="125016"/>
                </a:lnTo>
                <a:lnTo>
                  <a:pt x="8930" y="133945"/>
                </a:lnTo>
                <a:lnTo>
                  <a:pt x="17860" y="151805"/>
                </a:lnTo>
                <a:lnTo>
                  <a:pt x="17860" y="160734"/>
                </a:lnTo>
                <a:lnTo>
                  <a:pt x="35719" y="160734"/>
                </a:lnTo>
                <a:lnTo>
                  <a:pt x="44649" y="160734"/>
                </a:lnTo>
                <a:lnTo>
                  <a:pt x="62508" y="160734"/>
                </a:lnTo>
                <a:lnTo>
                  <a:pt x="80367" y="160734"/>
                </a:lnTo>
                <a:lnTo>
                  <a:pt x="98227" y="160734"/>
                </a:lnTo>
                <a:lnTo>
                  <a:pt x="125016" y="142875"/>
                </a:lnTo>
                <a:lnTo>
                  <a:pt x="142875" y="133945"/>
                </a:lnTo>
                <a:lnTo>
                  <a:pt x="160735" y="125016"/>
                </a:lnTo>
                <a:lnTo>
                  <a:pt x="178594" y="107156"/>
                </a:lnTo>
                <a:lnTo>
                  <a:pt x="187524" y="98227"/>
                </a:lnTo>
                <a:lnTo>
                  <a:pt x="196453" y="80367"/>
                </a:lnTo>
                <a:lnTo>
                  <a:pt x="196453" y="62508"/>
                </a:lnTo>
                <a:lnTo>
                  <a:pt x="196453" y="53578"/>
                </a:lnTo>
                <a:lnTo>
                  <a:pt x="187524" y="35719"/>
                </a:lnTo>
                <a:lnTo>
                  <a:pt x="178594" y="26789"/>
                </a:lnTo>
                <a:lnTo>
                  <a:pt x="160735" y="8930"/>
                </a:lnTo>
                <a:lnTo>
                  <a:pt x="142875" y="0"/>
                </a:lnTo>
                <a:lnTo>
                  <a:pt x="125016" y="0"/>
                </a:lnTo>
                <a:lnTo>
                  <a:pt x="107157" y="0"/>
                </a:lnTo>
                <a:lnTo>
                  <a:pt x="80367" y="0"/>
                </a:lnTo>
                <a:lnTo>
                  <a:pt x="62508" y="8930"/>
                </a:lnTo>
                <a:lnTo>
                  <a:pt x="44649" y="26789"/>
                </a:lnTo>
                <a:lnTo>
                  <a:pt x="26789" y="44649"/>
                </a:lnTo>
                <a:lnTo>
                  <a:pt x="17860" y="62508"/>
                </a:lnTo>
                <a:lnTo>
                  <a:pt x="8930" y="80367"/>
                </a:lnTo>
                <a:lnTo>
                  <a:pt x="8930" y="98227"/>
                </a:lnTo>
                <a:lnTo>
                  <a:pt x="8930" y="107156"/>
                </a:lnTo>
                <a:lnTo>
                  <a:pt x="8930" y="10715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1928" name="Freeform 121927"/>
          <p:cNvSpPr/>
          <p:nvPr/>
        </p:nvSpPr>
        <p:spPr bwMode="auto">
          <a:xfrm>
            <a:off x="4232672" y="2232422"/>
            <a:ext cx="8931" cy="205383"/>
          </a:xfrm>
          <a:custGeom>
            <a:avLst/>
            <a:gdLst/>
            <a:ahLst/>
            <a:cxnLst/>
            <a:rect l="0" t="0" r="0" b="0"/>
            <a:pathLst>
              <a:path w="8931" h="205383">
                <a:moveTo>
                  <a:pt x="0" y="0"/>
                </a:moveTo>
                <a:lnTo>
                  <a:pt x="0" y="8929"/>
                </a:lnTo>
                <a:lnTo>
                  <a:pt x="0" y="26789"/>
                </a:lnTo>
                <a:lnTo>
                  <a:pt x="0" y="26789"/>
                </a:lnTo>
                <a:lnTo>
                  <a:pt x="8930" y="53578"/>
                </a:lnTo>
                <a:lnTo>
                  <a:pt x="8930" y="71437"/>
                </a:lnTo>
                <a:lnTo>
                  <a:pt x="8930" y="98226"/>
                </a:lnTo>
                <a:lnTo>
                  <a:pt x="8930" y="125015"/>
                </a:lnTo>
                <a:lnTo>
                  <a:pt x="8930" y="151804"/>
                </a:lnTo>
                <a:lnTo>
                  <a:pt x="8930" y="169664"/>
                </a:lnTo>
                <a:lnTo>
                  <a:pt x="8930" y="187523"/>
                </a:lnTo>
                <a:lnTo>
                  <a:pt x="8930" y="196453"/>
                </a:lnTo>
                <a:lnTo>
                  <a:pt x="8930" y="205382"/>
                </a:lnTo>
                <a:lnTo>
                  <a:pt x="8930" y="20538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1929" name="Freeform 121928"/>
          <p:cNvSpPr/>
          <p:nvPr/>
        </p:nvSpPr>
        <p:spPr bwMode="auto">
          <a:xfrm>
            <a:off x="4268391" y="2196703"/>
            <a:ext cx="116087" cy="232173"/>
          </a:xfrm>
          <a:custGeom>
            <a:avLst/>
            <a:gdLst/>
            <a:ahLst/>
            <a:cxnLst/>
            <a:rect l="0" t="0" r="0" b="0"/>
            <a:pathLst>
              <a:path w="116087" h="232173">
                <a:moveTo>
                  <a:pt x="116086" y="0"/>
                </a:moveTo>
                <a:lnTo>
                  <a:pt x="116086" y="0"/>
                </a:lnTo>
                <a:lnTo>
                  <a:pt x="116086" y="8930"/>
                </a:lnTo>
                <a:lnTo>
                  <a:pt x="116086" y="8930"/>
                </a:lnTo>
                <a:lnTo>
                  <a:pt x="107156" y="17859"/>
                </a:lnTo>
                <a:lnTo>
                  <a:pt x="98226" y="35719"/>
                </a:lnTo>
                <a:lnTo>
                  <a:pt x="89297" y="53578"/>
                </a:lnTo>
                <a:lnTo>
                  <a:pt x="80367" y="71437"/>
                </a:lnTo>
                <a:lnTo>
                  <a:pt x="62507" y="98226"/>
                </a:lnTo>
                <a:lnTo>
                  <a:pt x="53578" y="116086"/>
                </a:lnTo>
                <a:lnTo>
                  <a:pt x="44648" y="142875"/>
                </a:lnTo>
                <a:lnTo>
                  <a:pt x="35718" y="160734"/>
                </a:lnTo>
                <a:lnTo>
                  <a:pt x="17859" y="187523"/>
                </a:lnTo>
                <a:lnTo>
                  <a:pt x="17859" y="196453"/>
                </a:lnTo>
                <a:lnTo>
                  <a:pt x="8929" y="214312"/>
                </a:lnTo>
                <a:lnTo>
                  <a:pt x="8929" y="223242"/>
                </a:lnTo>
                <a:lnTo>
                  <a:pt x="0" y="232172"/>
                </a:lnTo>
                <a:lnTo>
                  <a:pt x="0" y="23217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1930" name="Freeform 121929"/>
          <p:cNvSpPr/>
          <p:nvPr/>
        </p:nvSpPr>
        <p:spPr bwMode="auto">
          <a:xfrm>
            <a:off x="4384477" y="2205633"/>
            <a:ext cx="133946" cy="205383"/>
          </a:xfrm>
          <a:custGeom>
            <a:avLst/>
            <a:gdLst/>
            <a:ahLst/>
            <a:cxnLst/>
            <a:rect l="0" t="0" r="0" b="0"/>
            <a:pathLst>
              <a:path w="133946" h="205383">
                <a:moveTo>
                  <a:pt x="133945" y="0"/>
                </a:moveTo>
                <a:lnTo>
                  <a:pt x="133945" y="0"/>
                </a:lnTo>
                <a:lnTo>
                  <a:pt x="125015" y="8929"/>
                </a:lnTo>
                <a:lnTo>
                  <a:pt x="116086" y="8929"/>
                </a:lnTo>
                <a:lnTo>
                  <a:pt x="107156" y="17859"/>
                </a:lnTo>
                <a:lnTo>
                  <a:pt x="89296" y="26789"/>
                </a:lnTo>
                <a:lnTo>
                  <a:pt x="71437" y="35718"/>
                </a:lnTo>
                <a:lnTo>
                  <a:pt x="53578" y="53578"/>
                </a:lnTo>
                <a:lnTo>
                  <a:pt x="35718" y="71437"/>
                </a:lnTo>
                <a:lnTo>
                  <a:pt x="17859" y="89296"/>
                </a:lnTo>
                <a:lnTo>
                  <a:pt x="8929" y="116086"/>
                </a:lnTo>
                <a:lnTo>
                  <a:pt x="0" y="133945"/>
                </a:lnTo>
                <a:lnTo>
                  <a:pt x="0" y="151804"/>
                </a:lnTo>
                <a:lnTo>
                  <a:pt x="8929" y="169664"/>
                </a:lnTo>
                <a:lnTo>
                  <a:pt x="17859" y="178593"/>
                </a:lnTo>
                <a:lnTo>
                  <a:pt x="26789" y="196453"/>
                </a:lnTo>
                <a:lnTo>
                  <a:pt x="44648" y="196453"/>
                </a:lnTo>
                <a:lnTo>
                  <a:pt x="53578" y="205382"/>
                </a:lnTo>
                <a:lnTo>
                  <a:pt x="53578" y="205382"/>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1931" name="Freeform 121930"/>
          <p:cNvSpPr/>
          <p:nvPr/>
        </p:nvSpPr>
        <p:spPr bwMode="auto">
          <a:xfrm>
            <a:off x="4455914" y="2232422"/>
            <a:ext cx="232173" cy="178594"/>
          </a:xfrm>
          <a:custGeom>
            <a:avLst/>
            <a:gdLst/>
            <a:ahLst/>
            <a:cxnLst/>
            <a:rect l="0" t="0" r="0" b="0"/>
            <a:pathLst>
              <a:path w="232173" h="178594">
                <a:moveTo>
                  <a:pt x="0" y="71437"/>
                </a:moveTo>
                <a:lnTo>
                  <a:pt x="17859" y="80367"/>
                </a:lnTo>
                <a:lnTo>
                  <a:pt x="26789" y="89297"/>
                </a:lnTo>
                <a:lnTo>
                  <a:pt x="35719" y="89297"/>
                </a:lnTo>
                <a:lnTo>
                  <a:pt x="53578" y="107156"/>
                </a:lnTo>
                <a:lnTo>
                  <a:pt x="71438" y="116086"/>
                </a:lnTo>
                <a:lnTo>
                  <a:pt x="89297" y="133945"/>
                </a:lnTo>
                <a:lnTo>
                  <a:pt x="98227" y="142875"/>
                </a:lnTo>
                <a:lnTo>
                  <a:pt x="98227" y="151804"/>
                </a:lnTo>
                <a:lnTo>
                  <a:pt x="98227" y="160734"/>
                </a:lnTo>
                <a:lnTo>
                  <a:pt x="98227" y="169664"/>
                </a:lnTo>
                <a:lnTo>
                  <a:pt x="98227" y="178593"/>
                </a:lnTo>
                <a:lnTo>
                  <a:pt x="98227" y="178593"/>
                </a:lnTo>
                <a:lnTo>
                  <a:pt x="98227" y="178593"/>
                </a:lnTo>
                <a:lnTo>
                  <a:pt x="98227" y="169664"/>
                </a:lnTo>
                <a:lnTo>
                  <a:pt x="98227" y="160734"/>
                </a:lnTo>
                <a:lnTo>
                  <a:pt x="98227" y="142875"/>
                </a:lnTo>
                <a:lnTo>
                  <a:pt x="98227" y="125015"/>
                </a:lnTo>
                <a:lnTo>
                  <a:pt x="107156" y="107156"/>
                </a:lnTo>
                <a:lnTo>
                  <a:pt x="116086" y="80367"/>
                </a:lnTo>
                <a:lnTo>
                  <a:pt x="125016" y="62507"/>
                </a:lnTo>
                <a:lnTo>
                  <a:pt x="142875" y="44648"/>
                </a:lnTo>
                <a:lnTo>
                  <a:pt x="160734" y="26789"/>
                </a:lnTo>
                <a:lnTo>
                  <a:pt x="169664" y="17859"/>
                </a:lnTo>
                <a:lnTo>
                  <a:pt x="187524" y="8929"/>
                </a:lnTo>
                <a:lnTo>
                  <a:pt x="205383" y="0"/>
                </a:lnTo>
                <a:lnTo>
                  <a:pt x="214313" y="0"/>
                </a:lnTo>
                <a:lnTo>
                  <a:pt x="223242" y="8929"/>
                </a:lnTo>
                <a:lnTo>
                  <a:pt x="232172" y="17859"/>
                </a:lnTo>
                <a:lnTo>
                  <a:pt x="232172" y="26789"/>
                </a:lnTo>
                <a:lnTo>
                  <a:pt x="232172" y="44648"/>
                </a:lnTo>
                <a:lnTo>
                  <a:pt x="223242" y="62507"/>
                </a:lnTo>
                <a:lnTo>
                  <a:pt x="214313" y="80367"/>
                </a:lnTo>
                <a:lnTo>
                  <a:pt x="205383" y="98226"/>
                </a:lnTo>
                <a:lnTo>
                  <a:pt x="196453" y="125015"/>
                </a:lnTo>
                <a:lnTo>
                  <a:pt x="187524" y="133945"/>
                </a:lnTo>
                <a:lnTo>
                  <a:pt x="196453" y="151804"/>
                </a:lnTo>
                <a:lnTo>
                  <a:pt x="196453" y="169664"/>
                </a:lnTo>
                <a:lnTo>
                  <a:pt x="214313" y="178593"/>
                </a:lnTo>
                <a:lnTo>
                  <a:pt x="223242" y="178593"/>
                </a:lnTo>
                <a:lnTo>
                  <a:pt x="232172" y="178593"/>
                </a:lnTo>
                <a:lnTo>
                  <a:pt x="232172" y="17859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1932" name="Freeform 121931"/>
          <p:cNvSpPr/>
          <p:nvPr/>
        </p:nvSpPr>
        <p:spPr bwMode="auto">
          <a:xfrm>
            <a:off x="4768453" y="2286000"/>
            <a:ext cx="44650" cy="98227"/>
          </a:xfrm>
          <a:custGeom>
            <a:avLst/>
            <a:gdLst/>
            <a:ahLst/>
            <a:cxnLst/>
            <a:rect l="0" t="0" r="0" b="0"/>
            <a:pathLst>
              <a:path w="44650" h="98227">
                <a:moveTo>
                  <a:pt x="44649" y="0"/>
                </a:moveTo>
                <a:lnTo>
                  <a:pt x="35719" y="8929"/>
                </a:lnTo>
                <a:lnTo>
                  <a:pt x="26789" y="26789"/>
                </a:lnTo>
                <a:lnTo>
                  <a:pt x="26789" y="35719"/>
                </a:lnTo>
                <a:lnTo>
                  <a:pt x="17860" y="62508"/>
                </a:lnTo>
                <a:lnTo>
                  <a:pt x="8930" y="80367"/>
                </a:lnTo>
                <a:lnTo>
                  <a:pt x="0" y="98226"/>
                </a:lnTo>
                <a:lnTo>
                  <a:pt x="0" y="98226"/>
                </a:lnTo>
                <a:lnTo>
                  <a:pt x="0" y="9822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1933" name="Freeform 121932"/>
          <p:cNvSpPr/>
          <p:nvPr/>
        </p:nvSpPr>
        <p:spPr bwMode="auto">
          <a:xfrm>
            <a:off x="4830961" y="2232422"/>
            <a:ext cx="196454" cy="187524"/>
          </a:xfrm>
          <a:custGeom>
            <a:avLst/>
            <a:gdLst/>
            <a:ahLst/>
            <a:cxnLst/>
            <a:rect l="0" t="0" r="0" b="0"/>
            <a:pathLst>
              <a:path w="196454" h="187524">
                <a:moveTo>
                  <a:pt x="0" y="71437"/>
                </a:moveTo>
                <a:lnTo>
                  <a:pt x="8930" y="71437"/>
                </a:lnTo>
                <a:lnTo>
                  <a:pt x="17859" y="62507"/>
                </a:lnTo>
                <a:lnTo>
                  <a:pt x="26789" y="53578"/>
                </a:lnTo>
                <a:lnTo>
                  <a:pt x="35719" y="44648"/>
                </a:lnTo>
                <a:lnTo>
                  <a:pt x="53578" y="35718"/>
                </a:lnTo>
                <a:lnTo>
                  <a:pt x="62508" y="35718"/>
                </a:lnTo>
                <a:lnTo>
                  <a:pt x="71437" y="26789"/>
                </a:lnTo>
                <a:lnTo>
                  <a:pt x="80367" y="26789"/>
                </a:lnTo>
                <a:lnTo>
                  <a:pt x="89297" y="26789"/>
                </a:lnTo>
                <a:lnTo>
                  <a:pt x="98227" y="35718"/>
                </a:lnTo>
                <a:lnTo>
                  <a:pt x="116086" y="35718"/>
                </a:lnTo>
                <a:lnTo>
                  <a:pt x="125016" y="44648"/>
                </a:lnTo>
                <a:lnTo>
                  <a:pt x="133945" y="44648"/>
                </a:lnTo>
                <a:lnTo>
                  <a:pt x="151805" y="44648"/>
                </a:lnTo>
                <a:lnTo>
                  <a:pt x="160734" y="44648"/>
                </a:lnTo>
                <a:lnTo>
                  <a:pt x="169664" y="44648"/>
                </a:lnTo>
                <a:lnTo>
                  <a:pt x="178594" y="35718"/>
                </a:lnTo>
                <a:lnTo>
                  <a:pt x="187523" y="26789"/>
                </a:lnTo>
                <a:lnTo>
                  <a:pt x="187523" y="17859"/>
                </a:lnTo>
                <a:lnTo>
                  <a:pt x="196453" y="8929"/>
                </a:lnTo>
                <a:lnTo>
                  <a:pt x="196453" y="0"/>
                </a:lnTo>
                <a:lnTo>
                  <a:pt x="187523" y="0"/>
                </a:lnTo>
                <a:lnTo>
                  <a:pt x="187523" y="0"/>
                </a:lnTo>
                <a:lnTo>
                  <a:pt x="178594" y="8929"/>
                </a:lnTo>
                <a:lnTo>
                  <a:pt x="169664" y="17859"/>
                </a:lnTo>
                <a:lnTo>
                  <a:pt x="160734" y="35718"/>
                </a:lnTo>
                <a:lnTo>
                  <a:pt x="151805" y="53578"/>
                </a:lnTo>
                <a:lnTo>
                  <a:pt x="133945" y="80367"/>
                </a:lnTo>
                <a:lnTo>
                  <a:pt x="133945" y="98226"/>
                </a:lnTo>
                <a:lnTo>
                  <a:pt x="125016" y="125015"/>
                </a:lnTo>
                <a:lnTo>
                  <a:pt x="133945" y="142875"/>
                </a:lnTo>
                <a:lnTo>
                  <a:pt x="133945" y="160734"/>
                </a:lnTo>
                <a:lnTo>
                  <a:pt x="142875" y="178593"/>
                </a:lnTo>
                <a:lnTo>
                  <a:pt x="151805" y="178593"/>
                </a:lnTo>
                <a:lnTo>
                  <a:pt x="160734" y="187523"/>
                </a:lnTo>
                <a:lnTo>
                  <a:pt x="160734" y="18752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1934" name="Freeform 121933"/>
          <p:cNvSpPr/>
          <p:nvPr/>
        </p:nvSpPr>
        <p:spPr bwMode="auto">
          <a:xfrm>
            <a:off x="5072063" y="2259211"/>
            <a:ext cx="133946" cy="142876"/>
          </a:xfrm>
          <a:custGeom>
            <a:avLst/>
            <a:gdLst/>
            <a:ahLst/>
            <a:cxnLst/>
            <a:rect l="0" t="0" r="0" b="0"/>
            <a:pathLst>
              <a:path w="133946" h="142876">
                <a:moveTo>
                  <a:pt x="133945" y="0"/>
                </a:moveTo>
                <a:lnTo>
                  <a:pt x="116085" y="0"/>
                </a:lnTo>
                <a:lnTo>
                  <a:pt x="89296" y="8929"/>
                </a:lnTo>
                <a:lnTo>
                  <a:pt x="80367" y="17859"/>
                </a:lnTo>
                <a:lnTo>
                  <a:pt x="62507" y="35718"/>
                </a:lnTo>
                <a:lnTo>
                  <a:pt x="26789" y="53578"/>
                </a:lnTo>
                <a:lnTo>
                  <a:pt x="8929" y="71437"/>
                </a:lnTo>
                <a:lnTo>
                  <a:pt x="0" y="98226"/>
                </a:lnTo>
                <a:lnTo>
                  <a:pt x="0" y="116086"/>
                </a:lnTo>
                <a:lnTo>
                  <a:pt x="8929" y="125015"/>
                </a:lnTo>
                <a:lnTo>
                  <a:pt x="26789" y="133945"/>
                </a:lnTo>
                <a:lnTo>
                  <a:pt x="35718" y="142875"/>
                </a:lnTo>
                <a:lnTo>
                  <a:pt x="44648" y="142875"/>
                </a:lnTo>
                <a:lnTo>
                  <a:pt x="44648" y="14287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1935" name="Freeform 121934"/>
          <p:cNvSpPr/>
          <p:nvPr/>
        </p:nvSpPr>
        <p:spPr bwMode="auto">
          <a:xfrm>
            <a:off x="5134570" y="2250281"/>
            <a:ext cx="223244" cy="160735"/>
          </a:xfrm>
          <a:custGeom>
            <a:avLst/>
            <a:gdLst/>
            <a:ahLst/>
            <a:cxnLst/>
            <a:rect l="0" t="0" r="0" b="0"/>
            <a:pathLst>
              <a:path w="223244" h="160735">
                <a:moveTo>
                  <a:pt x="0" y="44648"/>
                </a:moveTo>
                <a:lnTo>
                  <a:pt x="0" y="44648"/>
                </a:lnTo>
                <a:lnTo>
                  <a:pt x="0" y="44648"/>
                </a:lnTo>
                <a:lnTo>
                  <a:pt x="8930" y="44648"/>
                </a:lnTo>
                <a:lnTo>
                  <a:pt x="17860" y="44648"/>
                </a:lnTo>
                <a:lnTo>
                  <a:pt x="35719" y="53578"/>
                </a:lnTo>
                <a:lnTo>
                  <a:pt x="53578" y="62508"/>
                </a:lnTo>
                <a:lnTo>
                  <a:pt x="71438" y="80367"/>
                </a:lnTo>
                <a:lnTo>
                  <a:pt x="89297" y="107156"/>
                </a:lnTo>
                <a:lnTo>
                  <a:pt x="98227" y="116086"/>
                </a:lnTo>
                <a:lnTo>
                  <a:pt x="98227" y="133945"/>
                </a:lnTo>
                <a:lnTo>
                  <a:pt x="98227" y="142875"/>
                </a:lnTo>
                <a:lnTo>
                  <a:pt x="98227" y="151805"/>
                </a:lnTo>
                <a:lnTo>
                  <a:pt x="98227" y="160734"/>
                </a:lnTo>
                <a:lnTo>
                  <a:pt x="98227" y="160734"/>
                </a:lnTo>
                <a:lnTo>
                  <a:pt x="98227" y="151805"/>
                </a:lnTo>
                <a:lnTo>
                  <a:pt x="98227" y="133945"/>
                </a:lnTo>
                <a:lnTo>
                  <a:pt x="98227" y="125016"/>
                </a:lnTo>
                <a:lnTo>
                  <a:pt x="98227" y="98227"/>
                </a:lnTo>
                <a:lnTo>
                  <a:pt x="107157" y="71438"/>
                </a:lnTo>
                <a:lnTo>
                  <a:pt x="116086" y="44648"/>
                </a:lnTo>
                <a:lnTo>
                  <a:pt x="125016" y="26789"/>
                </a:lnTo>
                <a:lnTo>
                  <a:pt x="142875" y="8930"/>
                </a:lnTo>
                <a:lnTo>
                  <a:pt x="160735" y="0"/>
                </a:lnTo>
                <a:lnTo>
                  <a:pt x="169664" y="0"/>
                </a:lnTo>
                <a:lnTo>
                  <a:pt x="187524" y="0"/>
                </a:lnTo>
                <a:lnTo>
                  <a:pt x="205383" y="8930"/>
                </a:lnTo>
                <a:lnTo>
                  <a:pt x="214313" y="26789"/>
                </a:lnTo>
                <a:lnTo>
                  <a:pt x="223243" y="44648"/>
                </a:lnTo>
                <a:lnTo>
                  <a:pt x="223243" y="53578"/>
                </a:lnTo>
                <a:lnTo>
                  <a:pt x="214313" y="80367"/>
                </a:lnTo>
                <a:lnTo>
                  <a:pt x="196453" y="89297"/>
                </a:lnTo>
                <a:lnTo>
                  <a:pt x="187524" y="107156"/>
                </a:lnTo>
                <a:lnTo>
                  <a:pt x="169664" y="116086"/>
                </a:lnTo>
                <a:lnTo>
                  <a:pt x="151805" y="125016"/>
                </a:lnTo>
                <a:lnTo>
                  <a:pt x="142875" y="133945"/>
                </a:lnTo>
                <a:lnTo>
                  <a:pt x="133946" y="133945"/>
                </a:lnTo>
                <a:lnTo>
                  <a:pt x="133946" y="133945"/>
                </a:lnTo>
                <a:lnTo>
                  <a:pt x="133946" y="133945"/>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1936" name="Freeform 121935"/>
          <p:cNvSpPr/>
          <p:nvPr/>
        </p:nvSpPr>
        <p:spPr bwMode="auto">
          <a:xfrm>
            <a:off x="5375672" y="2303859"/>
            <a:ext cx="1" cy="116087"/>
          </a:xfrm>
          <a:custGeom>
            <a:avLst/>
            <a:gdLst/>
            <a:ahLst/>
            <a:cxnLst/>
            <a:rect l="0" t="0" r="0" b="0"/>
            <a:pathLst>
              <a:path w="1" h="116087">
                <a:moveTo>
                  <a:pt x="0" y="0"/>
                </a:moveTo>
                <a:lnTo>
                  <a:pt x="0" y="0"/>
                </a:lnTo>
                <a:lnTo>
                  <a:pt x="0" y="17860"/>
                </a:lnTo>
                <a:lnTo>
                  <a:pt x="0" y="26789"/>
                </a:lnTo>
                <a:lnTo>
                  <a:pt x="0" y="44649"/>
                </a:lnTo>
                <a:lnTo>
                  <a:pt x="0" y="53578"/>
                </a:lnTo>
                <a:lnTo>
                  <a:pt x="0" y="71438"/>
                </a:lnTo>
                <a:lnTo>
                  <a:pt x="0" y="89297"/>
                </a:lnTo>
                <a:lnTo>
                  <a:pt x="0" y="98227"/>
                </a:lnTo>
                <a:lnTo>
                  <a:pt x="0" y="98227"/>
                </a:lnTo>
                <a:lnTo>
                  <a:pt x="0" y="107156"/>
                </a:lnTo>
                <a:lnTo>
                  <a:pt x="0" y="116086"/>
                </a:lnTo>
                <a:lnTo>
                  <a:pt x="0" y="116086"/>
                </a:lnTo>
                <a:lnTo>
                  <a:pt x="0" y="116086"/>
                </a:lnTo>
                <a:lnTo>
                  <a:pt x="0" y="116086"/>
                </a:lnTo>
                <a:lnTo>
                  <a:pt x="0" y="116086"/>
                </a:lnTo>
                <a:lnTo>
                  <a:pt x="0" y="116086"/>
                </a:lnTo>
                <a:lnTo>
                  <a:pt x="0" y="116086"/>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1937" name="Freeform 121936"/>
          <p:cNvSpPr/>
          <p:nvPr/>
        </p:nvSpPr>
        <p:spPr bwMode="auto">
          <a:xfrm>
            <a:off x="5375672" y="2214562"/>
            <a:ext cx="160735" cy="187525"/>
          </a:xfrm>
          <a:custGeom>
            <a:avLst/>
            <a:gdLst/>
            <a:ahLst/>
            <a:cxnLst/>
            <a:rect l="0" t="0" r="0" b="0"/>
            <a:pathLst>
              <a:path w="160735" h="187525">
                <a:moveTo>
                  <a:pt x="0" y="89297"/>
                </a:moveTo>
                <a:lnTo>
                  <a:pt x="0" y="89297"/>
                </a:lnTo>
                <a:lnTo>
                  <a:pt x="0" y="89297"/>
                </a:lnTo>
                <a:lnTo>
                  <a:pt x="0" y="80367"/>
                </a:lnTo>
                <a:lnTo>
                  <a:pt x="8930" y="71438"/>
                </a:lnTo>
                <a:lnTo>
                  <a:pt x="17859" y="53578"/>
                </a:lnTo>
                <a:lnTo>
                  <a:pt x="35719" y="35719"/>
                </a:lnTo>
                <a:lnTo>
                  <a:pt x="53578" y="17860"/>
                </a:lnTo>
                <a:lnTo>
                  <a:pt x="71437" y="8930"/>
                </a:lnTo>
                <a:lnTo>
                  <a:pt x="98226" y="0"/>
                </a:lnTo>
                <a:lnTo>
                  <a:pt x="116086" y="0"/>
                </a:lnTo>
                <a:lnTo>
                  <a:pt x="133945" y="0"/>
                </a:lnTo>
                <a:lnTo>
                  <a:pt x="151805" y="8930"/>
                </a:lnTo>
                <a:lnTo>
                  <a:pt x="151805" y="26789"/>
                </a:lnTo>
                <a:lnTo>
                  <a:pt x="160734" y="35719"/>
                </a:lnTo>
                <a:lnTo>
                  <a:pt x="151805" y="53578"/>
                </a:lnTo>
                <a:lnTo>
                  <a:pt x="151805" y="80367"/>
                </a:lnTo>
                <a:lnTo>
                  <a:pt x="142875" y="98227"/>
                </a:lnTo>
                <a:lnTo>
                  <a:pt x="125016" y="116086"/>
                </a:lnTo>
                <a:lnTo>
                  <a:pt x="116086" y="125016"/>
                </a:lnTo>
                <a:lnTo>
                  <a:pt x="98226" y="142875"/>
                </a:lnTo>
                <a:lnTo>
                  <a:pt x="89297" y="151805"/>
                </a:lnTo>
                <a:lnTo>
                  <a:pt x="71437" y="160735"/>
                </a:lnTo>
                <a:lnTo>
                  <a:pt x="53578" y="169664"/>
                </a:lnTo>
                <a:lnTo>
                  <a:pt x="44648" y="178594"/>
                </a:lnTo>
                <a:lnTo>
                  <a:pt x="35719" y="178594"/>
                </a:lnTo>
                <a:lnTo>
                  <a:pt x="26789" y="187524"/>
                </a:lnTo>
                <a:lnTo>
                  <a:pt x="26789" y="187524"/>
                </a:lnTo>
                <a:lnTo>
                  <a:pt x="26789" y="187524"/>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1938" name="Freeform 121937"/>
          <p:cNvSpPr/>
          <p:nvPr/>
        </p:nvSpPr>
        <p:spPr bwMode="auto">
          <a:xfrm>
            <a:off x="5545336" y="2232422"/>
            <a:ext cx="133946" cy="187524"/>
          </a:xfrm>
          <a:custGeom>
            <a:avLst/>
            <a:gdLst/>
            <a:ahLst/>
            <a:cxnLst/>
            <a:rect l="0" t="0" r="0" b="0"/>
            <a:pathLst>
              <a:path w="133946" h="187524">
                <a:moveTo>
                  <a:pt x="133945" y="26789"/>
                </a:moveTo>
                <a:lnTo>
                  <a:pt x="133945" y="26789"/>
                </a:lnTo>
                <a:lnTo>
                  <a:pt x="133945" y="17859"/>
                </a:lnTo>
                <a:lnTo>
                  <a:pt x="133945" y="17859"/>
                </a:lnTo>
                <a:lnTo>
                  <a:pt x="125016" y="8929"/>
                </a:lnTo>
                <a:lnTo>
                  <a:pt x="116086" y="0"/>
                </a:lnTo>
                <a:lnTo>
                  <a:pt x="107156" y="0"/>
                </a:lnTo>
                <a:lnTo>
                  <a:pt x="89297" y="0"/>
                </a:lnTo>
                <a:lnTo>
                  <a:pt x="71437" y="0"/>
                </a:lnTo>
                <a:lnTo>
                  <a:pt x="53578" y="8929"/>
                </a:lnTo>
                <a:lnTo>
                  <a:pt x="44648" y="17859"/>
                </a:lnTo>
                <a:lnTo>
                  <a:pt x="44648" y="26789"/>
                </a:lnTo>
                <a:lnTo>
                  <a:pt x="44648" y="44648"/>
                </a:lnTo>
                <a:lnTo>
                  <a:pt x="53578" y="71437"/>
                </a:lnTo>
                <a:lnTo>
                  <a:pt x="71437" y="89297"/>
                </a:lnTo>
                <a:lnTo>
                  <a:pt x="89297" y="116086"/>
                </a:lnTo>
                <a:lnTo>
                  <a:pt x="107156" y="133945"/>
                </a:lnTo>
                <a:lnTo>
                  <a:pt x="125016" y="151804"/>
                </a:lnTo>
                <a:lnTo>
                  <a:pt x="133945" y="160734"/>
                </a:lnTo>
                <a:lnTo>
                  <a:pt x="133945" y="169664"/>
                </a:lnTo>
                <a:lnTo>
                  <a:pt x="125016" y="178593"/>
                </a:lnTo>
                <a:lnTo>
                  <a:pt x="116086" y="187523"/>
                </a:lnTo>
                <a:lnTo>
                  <a:pt x="107156" y="187523"/>
                </a:lnTo>
                <a:lnTo>
                  <a:pt x="89297" y="187523"/>
                </a:lnTo>
                <a:lnTo>
                  <a:pt x="71437" y="187523"/>
                </a:lnTo>
                <a:lnTo>
                  <a:pt x="53578" y="178593"/>
                </a:lnTo>
                <a:lnTo>
                  <a:pt x="26789" y="178593"/>
                </a:lnTo>
                <a:lnTo>
                  <a:pt x="8930" y="178593"/>
                </a:lnTo>
                <a:lnTo>
                  <a:pt x="0" y="178593"/>
                </a:lnTo>
                <a:lnTo>
                  <a:pt x="0" y="178593"/>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1939" name="Freeform 121938"/>
          <p:cNvSpPr/>
          <p:nvPr/>
        </p:nvSpPr>
        <p:spPr bwMode="auto">
          <a:xfrm>
            <a:off x="5223867" y="2294929"/>
            <a:ext cx="71439" cy="17861"/>
          </a:xfrm>
          <a:custGeom>
            <a:avLst/>
            <a:gdLst/>
            <a:ahLst/>
            <a:cxnLst/>
            <a:rect l="0" t="0" r="0" b="0"/>
            <a:pathLst>
              <a:path w="71439" h="17861">
                <a:moveTo>
                  <a:pt x="0" y="0"/>
                </a:moveTo>
                <a:lnTo>
                  <a:pt x="0" y="0"/>
                </a:lnTo>
                <a:lnTo>
                  <a:pt x="17860" y="8930"/>
                </a:lnTo>
                <a:lnTo>
                  <a:pt x="17860" y="8930"/>
                </a:lnTo>
                <a:lnTo>
                  <a:pt x="44649" y="8930"/>
                </a:lnTo>
                <a:lnTo>
                  <a:pt x="62508" y="17860"/>
                </a:lnTo>
                <a:lnTo>
                  <a:pt x="71438" y="17860"/>
                </a:lnTo>
                <a:lnTo>
                  <a:pt x="71438" y="17860"/>
                </a:lnTo>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Tree>
    <p:extLst>
      <p:ext uri="{BB962C8B-B14F-4D97-AF65-F5344CB8AC3E}">
        <p14:creationId xmlns:p14="http://schemas.microsoft.com/office/powerpoint/2010/main" val="38650481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887"/>
                                        </p:tgtEl>
                                        <p:attrNameLst>
                                          <p:attrName>style.visibility</p:attrName>
                                        </p:attrNameLst>
                                      </p:cBhvr>
                                      <p:to>
                                        <p:strVal val="visible"/>
                                      </p:to>
                                    </p:set>
                                    <p:animEffect transition="in" filter="wipe(left)">
                                      <p:cBhvr>
                                        <p:cTn id="7" dur="500"/>
                                        <p:tgtEl>
                                          <p:spTgt spid="12188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1889"/>
                                        </p:tgtEl>
                                        <p:attrNameLst>
                                          <p:attrName>style.visibility</p:attrName>
                                        </p:attrNameLst>
                                      </p:cBhvr>
                                      <p:to>
                                        <p:strVal val="visible"/>
                                      </p:to>
                                    </p:set>
                                    <p:animEffect transition="in" filter="wipe(left)">
                                      <p:cBhvr>
                                        <p:cTn id="11" dur="500"/>
                                        <p:tgtEl>
                                          <p:spTgt spid="12188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1892"/>
                                        </p:tgtEl>
                                        <p:attrNameLst>
                                          <p:attrName>style.visibility</p:attrName>
                                        </p:attrNameLst>
                                      </p:cBhvr>
                                      <p:to>
                                        <p:strVal val="visible"/>
                                      </p:to>
                                    </p:set>
                                    <p:animEffect transition="in" filter="wipe(left)">
                                      <p:cBhvr>
                                        <p:cTn id="15" dur="500"/>
                                        <p:tgtEl>
                                          <p:spTgt spid="12189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1891"/>
                                        </p:tgtEl>
                                        <p:attrNameLst>
                                          <p:attrName>style.visibility</p:attrName>
                                        </p:attrNameLst>
                                      </p:cBhvr>
                                      <p:to>
                                        <p:strVal val="visible"/>
                                      </p:to>
                                    </p:set>
                                    <p:animEffect transition="in" filter="wipe(left)">
                                      <p:cBhvr>
                                        <p:cTn id="19" dur="500"/>
                                        <p:tgtEl>
                                          <p:spTgt spid="121891"/>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1861"/>
                                        </p:tgtEl>
                                        <p:attrNameLst>
                                          <p:attrName>style.visibility</p:attrName>
                                        </p:attrNameLst>
                                      </p:cBhvr>
                                      <p:to>
                                        <p:strVal val="visible"/>
                                      </p:to>
                                    </p:set>
                                    <p:animEffect transition="in" filter="wipe(left)">
                                      <p:cBhvr>
                                        <p:cTn id="23" dur="500"/>
                                        <p:tgtEl>
                                          <p:spTgt spid="121861"/>
                                        </p:tgtEl>
                                      </p:cBhvr>
                                    </p:animEffect>
                                  </p:childTnLst>
                                </p:cTn>
                              </p:par>
                            </p:childTnLst>
                          </p:cTn>
                        </p:par>
                        <p:par>
                          <p:cTn id="24" fill="hold" nodeType="afterGroup">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121900"/>
                                        </p:tgtEl>
                                        <p:attrNameLst>
                                          <p:attrName>style.visibility</p:attrName>
                                        </p:attrNameLst>
                                      </p:cBhvr>
                                      <p:to>
                                        <p:strVal val="visible"/>
                                      </p:to>
                                    </p:set>
                                  </p:childTnLst>
                                </p:cTn>
                              </p:par>
                            </p:childTnLst>
                          </p:cTn>
                        </p:par>
                        <p:par>
                          <p:cTn id="27" fill="hold" nodeType="afterGroup">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1862"/>
                                        </p:tgtEl>
                                        <p:attrNameLst>
                                          <p:attrName>style.visibility</p:attrName>
                                        </p:attrNameLst>
                                      </p:cBhvr>
                                      <p:to>
                                        <p:strVal val="visible"/>
                                      </p:to>
                                    </p:set>
                                    <p:animEffect transition="in" filter="wipe(left)">
                                      <p:cBhvr>
                                        <p:cTn id="30" dur="500"/>
                                        <p:tgtEl>
                                          <p:spTgt spid="12186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21875"/>
                                        </p:tgtEl>
                                        <p:attrNameLst>
                                          <p:attrName>style.visibility</p:attrName>
                                        </p:attrNameLst>
                                      </p:cBhvr>
                                      <p:to>
                                        <p:strVal val="visible"/>
                                      </p:to>
                                    </p:set>
                                    <p:anim calcmode="lin" valueType="num">
                                      <p:cBhvr>
                                        <p:cTn id="35" dur="500" fill="hold"/>
                                        <p:tgtEl>
                                          <p:spTgt spid="121875"/>
                                        </p:tgtEl>
                                        <p:attrNameLst>
                                          <p:attrName>ppt_w</p:attrName>
                                        </p:attrNameLst>
                                      </p:cBhvr>
                                      <p:tavLst>
                                        <p:tav tm="0">
                                          <p:val>
                                            <p:fltVal val="0"/>
                                          </p:val>
                                        </p:tav>
                                        <p:tav tm="100000">
                                          <p:val>
                                            <p:strVal val="#ppt_w"/>
                                          </p:val>
                                        </p:tav>
                                      </p:tavLst>
                                    </p:anim>
                                    <p:anim calcmode="lin" valueType="num">
                                      <p:cBhvr>
                                        <p:cTn id="36" dur="500" fill="hold"/>
                                        <p:tgtEl>
                                          <p:spTgt spid="121875"/>
                                        </p:tgtEl>
                                        <p:attrNameLst>
                                          <p:attrName>ppt_h</p:attrName>
                                        </p:attrNameLst>
                                      </p:cBhvr>
                                      <p:tavLst>
                                        <p:tav tm="0">
                                          <p:val>
                                            <p:fltVal val="0"/>
                                          </p:val>
                                        </p:tav>
                                        <p:tav tm="100000">
                                          <p:val>
                                            <p:strVal val="#ppt_h"/>
                                          </p:val>
                                        </p:tav>
                                      </p:tavLst>
                                    </p:anim>
                                    <p:animEffect transition="in" filter="fade">
                                      <p:cBhvr>
                                        <p:cTn id="37" dur="500"/>
                                        <p:tgtEl>
                                          <p:spTgt spid="121875"/>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121876"/>
                                        </p:tgtEl>
                                        <p:attrNameLst>
                                          <p:attrName>style.visibility</p:attrName>
                                        </p:attrNameLst>
                                      </p:cBhvr>
                                      <p:to>
                                        <p:strVal val="visible"/>
                                      </p:to>
                                    </p:set>
                                    <p:anim calcmode="lin" valueType="num">
                                      <p:cBhvr>
                                        <p:cTn id="40" dur="500" fill="hold"/>
                                        <p:tgtEl>
                                          <p:spTgt spid="121876"/>
                                        </p:tgtEl>
                                        <p:attrNameLst>
                                          <p:attrName>ppt_w</p:attrName>
                                        </p:attrNameLst>
                                      </p:cBhvr>
                                      <p:tavLst>
                                        <p:tav tm="0">
                                          <p:val>
                                            <p:fltVal val="0"/>
                                          </p:val>
                                        </p:tav>
                                        <p:tav tm="100000">
                                          <p:val>
                                            <p:strVal val="#ppt_w"/>
                                          </p:val>
                                        </p:tav>
                                      </p:tavLst>
                                    </p:anim>
                                    <p:anim calcmode="lin" valueType="num">
                                      <p:cBhvr>
                                        <p:cTn id="41" dur="500" fill="hold"/>
                                        <p:tgtEl>
                                          <p:spTgt spid="121876"/>
                                        </p:tgtEl>
                                        <p:attrNameLst>
                                          <p:attrName>ppt_h</p:attrName>
                                        </p:attrNameLst>
                                      </p:cBhvr>
                                      <p:tavLst>
                                        <p:tav tm="0">
                                          <p:val>
                                            <p:fltVal val="0"/>
                                          </p:val>
                                        </p:tav>
                                        <p:tav tm="100000">
                                          <p:val>
                                            <p:strVal val="#ppt_h"/>
                                          </p:val>
                                        </p:tav>
                                      </p:tavLst>
                                    </p:anim>
                                    <p:animEffect transition="in" filter="fade">
                                      <p:cBhvr>
                                        <p:cTn id="42" dur="500"/>
                                        <p:tgtEl>
                                          <p:spTgt spid="1218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1883"/>
                                        </p:tgtEl>
                                        <p:attrNameLst>
                                          <p:attrName>style.visibility</p:attrName>
                                        </p:attrNameLst>
                                      </p:cBhvr>
                                      <p:to>
                                        <p:strVal val="visible"/>
                                      </p:to>
                                    </p:set>
                                  </p:childTnLst>
                                </p:cTn>
                              </p:par>
                              <p:par>
                                <p:cTn id="47" presetID="35" presetClass="emph" presetSubtype="0" repeatCount="indefinite" grpId="1" nodeType="withEffect">
                                  <p:stCondLst>
                                    <p:cond delay="0"/>
                                  </p:stCondLst>
                                  <p:endCondLst>
                                    <p:cond evt="onNext" delay="0">
                                      <p:tgtEl>
                                        <p:sldTgt/>
                                      </p:tgtEl>
                                    </p:cond>
                                  </p:endCondLst>
                                  <p:childTnLst>
                                    <p:anim calcmode="discrete" valueType="str">
                                      <p:cBhvr>
                                        <p:cTn id="48" dur="1000" fill="hold"/>
                                        <p:tgtEl>
                                          <p:spTgt spid="121883"/>
                                        </p:tgtEl>
                                        <p:attrNameLst>
                                          <p:attrName>style.visibility</p:attrName>
                                        </p:attrNameLst>
                                      </p:cBhvr>
                                      <p:tavLst>
                                        <p:tav tm="0">
                                          <p:val>
                                            <p:strVal val="hidden"/>
                                          </p:val>
                                        </p:tav>
                                        <p:tav tm="50000">
                                          <p:val>
                                            <p:strVal val="visible"/>
                                          </p:val>
                                        </p:tav>
                                      </p:tavLst>
                                    </p:anim>
                                  </p:childTnLst>
                                </p:cTn>
                              </p:par>
                            </p:childTnLst>
                          </p:cTn>
                        </p:par>
                        <p:par>
                          <p:cTn id="49" fill="hold" nodeType="afterGroup">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21874"/>
                                        </p:tgtEl>
                                        <p:attrNameLst>
                                          <p:attrName>style.visibility</p:attrName>
                                        </p:attrNameLst>
                                      </p:cBhvr>
                                      <p:to>
                                        <p:strVal val="visible"/>
                                      </p:to>
                                    </p:set>
                                    <p:animEffect transition="in" filter="wipe(left)">
                                      <p:cBhvr>
                                        <p:cTn id="52" dur="500"/>
                                        <p:tgtEl>
                                          <p:spTgt spid="12187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2" nodeType="clickEffect">
                                  <p:stCondLst>
                                    <p:cond delay="0"/>
                                  </p:stCondLst>
                                  <p:childTnLst>
                                    <p:set>
                                      <p:cBhvr>
                                        <p:cTn id="56" dur="1" fill="hold">
                                          <p:stCondLst>
                                            <p:cond delay="0"/>
                                          </p:stCondLst>
                                        </p:cTn>
                                        <p:tgtEl>
                                          <p:spTgt spid="121883"/>
                                        </p:tgtEl>
                                        <p:attrNameLst>
                                          <p:attrName>style.visibility</p:attrName>
                                        </p:attrNameLst>
                                      </p:cBhvr>
                                      <p:to>
                                        <p:strVal val="hidden"/>
                                      </p:to>
                                    </p:set>
                                  </p:childTnLst>
                                </p:cTn>
                              </p:par>
                            </p:childTnLst>
                          </p:cTn>
                        </p:par>
                        <p:par>
                          <p:cTn id="57" fill="hold" nodeType="afterGroup">
                            <p:stCondLst>
                              <p:cond delay="0"/>
                            </p:stCondLst>
                            <p:childTnLst>
                              <p:par>
                                <p:cTn id="58" presetID="1" presetClass="entr" presetSubtype="0" fill="hold" grpId="0" nodeType="afterEffect">
                                  <p:stCondLst>
                                    <p:cond delay="0"/>
                                  </p:stCondLst>
                                  <p:childTnLst>
                                    <p:set>
                                      <p:cBhvr>
                                        <p:cTn id="59" dur="1" fill="hold">
                                          <p:stCondLst>
                                            <p:cond delay="0"/>
                                          </p:stCondLst>
                                        </p:cTn>
                                        <p:tgtEl>
                                          <p:spTgt spid="121890"/>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1" nodeType="clickEffect">
                                  <p:stCondLst>
                                    <p:cond delay="0"/>
                                  </p:stCondLst>
                                  <p:childTnLst>
                                    <p:set>
                                      <p:cBhvr>
                                        <p:cTn id="63" dur="1" fill="hold">
                                          <p:stCondLst>
                                            <p:cond delay="0"/>
                                          </p:stCondLst>
                                        </p:cTn>
                                        <p:tgtEl>
                                          <p:spTgt spid="121879"/>
                                        </p:tgtEl>
                                        <p:attrNameLst>
                                          <p:attrName>style.visibility</p:attrName>
                                        </p:attrNameLst>
                                      </p:cBhvr>
                                      <p:to>
                                        <p:strVal val="visible"/>
                                      </p:to>
                                    </p:set>
                                    <p:animEffect transition="in" filter="wipe(left)">
                                      <p:cBhvr>
                                        <p:cTn id="64" dur="500"/>
                                        <p:tgtEl>
                                          <p:spTgt spid="12187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63" presetClass="path" presetSubtype="0" accel="50000" decel="50000" fill="hold" grpId="0" nodeType="clickEffect">
                                  <p:stCondLst>
                                    <p:cond delay="0"/>
                                  </p:stCondLst>
                                  <p:childTnLst>
                                    <p:animMotion origin="layout" path="M 5.55556E-7 -9.62072E-7 L 0.17326 -9.62072E-7 " pathEditMode="relative" rAng="0" ptsTypes="AA">
                                      <p:cBhvr>
                                        <p:cTn id="68" dur="2000" fill="hold"/>
                                        <p:tgtEl>
                                          <p:spTgt spid="121879"/>
                                        </p:tgtEl>
                                        <p:attrNameLst>
                                          <p:attrName>ppt_x</p:attrName>
                                          <p:attrName>ppt_y</p:attrName>
                                        </p:attrNameLst>
                                      </p:cBhvr>
                                      <p:rCtr x="8663" y="0"/>
                                    </p:animMotion>
                                  </p:childTnLst>
                                </p:cTn>
                              </p:par>
                            </p:childTnLst>
                          </p:cTn>
                        </p:par>
                        <p:par>
                          <p:cTn id="69" fill="hold" nodeType="afterGroup">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121897"/>
                                        </p:tgtEl>
                                        <p:attrNameLst>
                                          <p:attrName>style.visibility</p:attrName>
                                        </p:attrNameLst>
                                      </p:cBhvr>
                                      <p:to>
                                        <p:strVal val="visible"/>
                                      </p:to>
                                    </p:set>
                                    <p:animEffect transition="in" filter="wipe(left)">
                                      <p:cBhvr>
                                        <p:cTn id="72" dur="500"/>
                                        <p:tgtEl>
                                          <p:spTgt spid="121897"/>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21873"/>
                                        </p:tgtEl>
                                        <p:attrNameLst>
                                          <p:attrName>style.visibility</p:attrName>
                                        </p:attrNameLst>
                                      </p:cBhvr>
                                      <p:to>
                                        <p:strVal val="visible"/>
                                      </p:to>
                                    </p:set>
                                    <p:animEffect transition="in" filter="wipe(left)">
                                      <p:cBhvr>
                                        <p:cTn id="75" dur="500"/>
                                        <p:tgtEl>
                                          <p:spTgt spid="12187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21888"/>
                                        </p:tgtEl>
                                        <p:attrNameLst>
                                          <p:attrName>style.visibility</p:attrName>
                                        </p:attrNameLst>
                                      </p:cBhvr>
                                      <p:to>
                                        <p:strVal val="visible"/>
                                      </p:to>
                                    </p:set>
                                    <p:animEffect transition="in" filter="wipe(left)">
                                      <p:cBhvr>
                                        <p:cTn id="80" dur="500"/>
                                        <p:tgtEl>
                                          <p:spTgt spid="121888"/>
                                        </p:tgtEl>
                                      </p:cBhvr>
                                    </p:animEffect>
                                  </p:childTnLst>
                                </p:cTn>
                              </p:par>
                              <p:par>
                                <p:cTn id="81" presetID="1" presetClass="entr" presetSubtype="0" fill="hold" grpId="0" nodeType="withEffect">
                                  <p:stCondLst>
                                    <p:cond delay="0"/>
                                  </p:stCondLst>
                                  <p:childTnLst>
                                    <p:set>
                                      <p:cBhvr>
                                        <p:cTn id="82" dur="1" fill="hold">
                                          <p:stCondLst>
                                            <p:cond delay="0"/>
                                          </p:stCondLst>
                                        </p:cTn>
                                        <p:tgtEl>
                                          <p:spTgt spid="121885"/>
                                        </p:tgtEl>
                                        <p:attrNameLst>
                                          <p:attrName>style.visibility</p:attrName>
                                        </p:attrNameLst>
                                      </p:cBhvr>
                                      <p:to>
                                        <p:strVal val="visible"/>
                                      </p:to>
                                    </p:set>
                                  </p:childTnLst>
                                </p:cTn>
                              </p:par>
                              <p:par>
                                <p:cTn id="83" presetID="35" presetClass="emph" presetSubtype="0" repeatCount="indefinite" fill="hold" grpId="1" nodeType="withEffect">
                                  <p:stCondLst>
                                    <p:cond delay="0"/>
                                  </p:stCondLst>
                                  <p:endCondLst>
                                    <p:cond evt="onNext" delay="0">
                                      <p:tgtEl>
                                        <p:sldTgt/>
                                      </p:tgtEl>
                                    </p:cond>
                                  </p:endCondLst>
                                  <p:childTnLst>
                                    <p:anim calcmode="discrete" valueType="str">
                                      <p:cBhvr>
                                        <p:cTn id="84" dur="1000" fill="hold"/>
                                        <p:tgtEl>
                                          <p:spTgt spid="121885"/>
                                        </p:tgtEl>
                                        <p:attrNameLst>
                                          <p:attrName>style.visibility</p:attrName>
                                        </p:attrNameLst>
                                      </p:cBhvr>
                                      <p:tavLst>
                                        <p:tav tm="0">
                                          <p:val>
                                            <p:strVal val="hidden"/>
                                          </p:val>
                                        </p:tav>
                                        <p:tav tm="50000">
                                          <p:val>
                                            <p:strVal val="visible"/>
                                          </p:val>
                                        </p:tav>
                                      </p:tavLst>
                                    </p:anim>
                                  </p:childTnLst>
                                </p:cTn>
                              </p:par>
                              <p:par>
                                <p:cTn id="85" presetID="53" presetClass="entr" presetSubtype="0" fill="hold" grpId="0" nodeType="withEffect">
                                  <p:stCondLst>
                                    <p:cond delay="0"/>
                                  </p:stCondLst>
                                  <p:childTnLst>
                                    <p:set>
                                      <p:cBhvr>
                                        <p:cTn id="86" dur="1" fill="hold">
                                          <p:stCondLst>
                                            <p:cond delay="0"/>
                                          </p:stCondLst>
                                        </p:cTn>
                                        <p:tgtEl>
                                          <p:spTgt spid="121867"/>
                                        </p:tgtEl>
                                        <p:attrNameLst>
                                          <p:attrName>style.visibility</p:attrName>
                                        </p:attrNameLst>
                                      </p:cBhvr>
                                      <p:to>
                                        <p:strVal val="visible"/>
                                      </p:to>
                                    </p:set>
                                    <p:anim calcmode="lin" valueType="num">
                                      <p:cBhvr>
                                        <p:cTn id="87" dur="500" fill="hold"/>
                                        <p:tgtEl>
                                          <p:spTgt spid="121867"/>
                                        </p:tgtEl>
                                        <p:attrNameLst>
                                          <p:attrName>ppt_w</p:attrName>
                                        </p:attrNameLst>
                                      </p:cBhvr>
                                      <p:tavLst>
                                        <p:tav tm="0">
                                          <p:val>
                                            <p:fltVal val="0"/>
                                          </p:val>
                                        </p:tav>
                                        <p:tav tm="100000">
                                          <p:val>
                                            <p:strVal val="#ppt_w"/>
                                          </p:val>
                                        </p:tav>
                                      </p:tavLst>
                                    </p:anim>
                                    <p:anim calcmode="lin" valueType="num">
                                      <p:cBhvr>
                                        <p:cTn id="88" dur="500" fill="hold"/>
                                        <p:tgtEl>
                                          <p:spTgt spid="121867"/>
                                        </p:tgtEl>
                                        <p:attrNameLst>
                                          <p:attrName>ppt_h</p:attrName>
                                        </p:attrNameLst>
                                      </p:cBhvr>
                                      <p:tavLst>
                                        <p:tav tm="0">
                                          <p:val>
                                            <p:fltVal val="0"/>
                                          </p:val>
                                        </p:tav>
                                        <p:tav tm="100000">
                                          <p:val>
                                            <p:strVal val="#ppt_h"/>
                                          </p:val>
                                        </p:tav>
                                      </p:tavLst>
                                    </p:anim>
                                    <p:animEffect transition="in" filter="fade">
                                      <p:cBhvr>
                                        <p:cTn id="89" dur="500"/>
                                        <p:tgtEl>
                                          <p:spTgt spid="121867"/>
                                        </p:tgtEl>
                                      </p:cBhvr>
                                    </p:animEffect>
                                  </p:childTnLst>
                                </p:cTn>
                              </p:par>
                              <p:par>
                                <p:cTn id="90" presetID="53" presetClass="entr" presetSubtype="0" fill="hold" grpId="0" nodeType="withEffect">
                                  <p:stCondLst>
                                    <p:cond delay="0"/>
                                  </p:stCondLst>
                                  <p:childTnLst>
                                    <p:set>
                                      <p:cBhvr>
                                        <p:cTn id="91" dur="1" fill="hold">
                                          <p:stCondLst>
                                            <p:cond delay="0"/>
                                          </p:stCondLst>
                                        </p:cTn>
                                        <p:tgtEl>
                                          <p:spTgt spid="121872"/>
                                        </p:tgtEl>
                                        <p:attrNameLst>
                                          <p:attrName>style.visibility</p:attrName>
                                        </p:attrNameLst>
                                      </p:cBhvr>
                                      <p:to>
                                        <p:strVal val="visible"/>
                                      </p:to>
                                    </p:set>
                                    <p:anim calcmode="lin" valueType="num">
                                      <p:cBhvr>
                                        <p:cTn id="92" dur="500" fill="hold"/>
                                        <p:tgtEl>
                                          <p:spTgt spid="121872"/>
                                        </p:tgtEl>
                                        <p:attrNameLst>
                                          <p:attrName>ppt_w</p:attrName>
                                        </p:attrNameLst>
                                      </p:cBhvr>
                                      <p:tavLst>
                                        <p:tav tm="0">
                                          <p:val>
                                            <p:fltVal val="0"/>
                                          </p:val>
                                        </p:tav>
                                        <p:tav tm="100000">
                                          <p:val>
                                            <p:strVal val="#ppt_w"/>
                                          </p:val>
                                        </p:tav>
                                      </p:tavLst>
                                    </p:anim>
                                    <p:anim calcmode="lin" valueType="num">
                                      <p:cBhvr>
                                        <p:cTn id="93" dur="500" fill="hold"/>
                                        <p:tgtEl>
                                          <p:spTgt spid="121872"/>
                                        </p:tgtEl>
                                        <p:attrNameLst>
                                          <p:attrName>ppt_h</p:attrName>
                                        </p:attrNameLst>
                                      </p:cBhvr>
                                      <p:tavLst>
                                        <p:tav tm="0">
                                          <p:val>
                                            <p:fltVal val="0"/>
                                          </p:val>
                                        </p:tav>
                                        <p:tav tm="100000">
                                          <p:val>
                                            <p:strVal val="#ppt_h"/>
                                          </p:val>
                                        </p:tav>
                                      </p:tavLst>
                                    </p:anim>
                                    <p:animEffect transition="in" filter="fade">
                                      <p:cBhvr>
                                        <p:cTn id="94" dur="500"/>
                                        <p:tgtEl>
                                          <p:spTgt spid="121872"/>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grpId="2" nodeType="clickEffect">
                                  <p:stCondLst>
                                    <p:cond delay="0"/>
                                  </p:stCondLst>
                                  <p:childTnLst>
                                    <p:set>
                                      <p:cBhvr>
                                        <p:cTn id="98" dur="1" fill="hold">
                                          <p:stCondLst>
                                            <p:cond delay="0"/>
                                          </p:stCondLst>
                                        </p:cTn>
                                        <p:tgtEl>
                                          <p:spTgt spid="121885"/>
                                        </p:tgtEl>
                                        <p:attrNameLst>
                                          <p:attrName>style.visibility</p:attrName>
                                        </p:attrNameLst>
                                      </p:cBhvr>
                                      <p:to>
                                        <p:strVal val="hidden"/>
                                      </p:to>
                                    </p:set>
                                  </p:childTnLst>
                                </p:cTn>
                              </p:par>
                              <p:par>
                                <p:cTn id="99" presetID="22" presetClass="entr" presetSubtype="8" fill="hold" grpId="0" nodeType="withEffect">
                                  <p:stCondLst>
                                    <p:cond delay="0"/>
                                  </p:stCondLst>
                                  <p:childTnLst>
                                    <p:set>
                                      <p:cBhvr>
                                        <p:cTn id="100" dur="1" fill="hold">
                                          <p:stCondLst>
                                            <p:cond delay="0"/>
                                          </p:stCondLst>
                                        </p:cTn>
                                        <p:tgtEl>
                                          <p:spTgt spid="121886"/>
                                        </p:tgtEl>
                                        <p:attrNameLst>
                                          <p:attrName>style.visibility</p:attrName>
                                        </p:attrNameLst>
                                      </p:cBhvr>
                                      <p:to>
                                        <p:strVal val="visible"/>
                                      </p:to>
                                    </p:set>
                                    <p:animEffect transition="in" filter="wipe(left)">
                                      <p:cBhvr>
                                        <p:cTn id="101" dur="500"/>
                                        <p:tgtEl>
                                          <p:spTgt spid="12188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21901"/>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21902"/>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121875"/>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21876"/>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21867"/>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121872"/>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121902"/>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1219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6" grpId="0"/>
      <p:bldP spid="121879" grpId="0"/>
      <p:bldP spid="121879" grpId="1"/>
      <p:bldP spid="121901" grpId="0" animBg="1"/>
      <p:bldP spid="121901" grpId="1" animBg="1"/>
      <p:bldP spid="121902" grpId="0"/>
      <p:bldP spid="121902" grpId="1"/>
      <p:bldP spid="121861" grpId="0"/>
      <p:bldP spid="121862" grpId="0"/>
      <p:bldP spid="121867" grpId="0" animBg="1"/>
      <p:bldP spid="121867" grpId="1" animBg="1"/>
      <p:bldP spid="121873" grpId="0" animBg="1"/>
      <p:bldP spid="121872" grpId="0"/>
      <p:bldP spid="121872" grpId="1"/>
      <p:bldP spid="121874" grpId="0" animBg="1"/>
      <p:bldP spid="121875" grpId="0" animBg="1"/>
      <p:bldP spid="121875" grpId="1" animBg="1"/>
      <p:bldP spid="121876" grpId="0"/>
      <p:bldP spid="121876" grpId="1"/>
      <p:bldP spid="121883" grpId="0" animBg="1"/>
      <p:bldP spid="121883" grpId="1" animBg="1"/>
      <p:bldP spid="121883" grpId="2" animBg="1"/>
      <p:bldP spid="121885" grpId="0" animBg="1"/>
      <p:bldP spid="121885" grpId="1" animBg="1"/>
      <p:bldP spid="121885" grpId="2" animBg="1"/>
      <p:bldP spid="121887" grpId="0"/>
      <p:bldP spid="121888" grpId="0"/>
      <p:bldP spid="121889" grpId="0"/>
      <p:bldP spid="121890" grpId="0"/>
      <p:bldP spid="121891" grpId="0"/>
      <p:bldP spid="121892" grpId="0"/>
      <p:bldP spid="121897" grpId="0" animBg="1"/>
      <p:bldP spid="1219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GB"/>
              <a:t>Using The T, P &amp; L Account</a:t>
            </a:r>
          </a:p>
        </p:txBody>
      </p:sp>
      <p:sp>
        <p:nvSpPr>
          <p:cNvPr id="176131" name="Rectangle 3"/>
          <p:cNvSpPr>
            <a:spLocks noGrp="1" noChangeArrowheads="1"/>
          </p:cNvSpPr>
          <p:nvPr>
            <p:ph type="body" idx="1"/>
          </p:nvPr>
        </p:nvSpPr>
        <p:spPr>
          <a:xfrm>
            <a:off x="173038" y="1268413"/>
            <a:ext cx="8693150" cy="2336800"/>
          </a:xfrm>
        </p:spPr>
        <p:txBody>
          <a:bodyPr/>
          <a:lstStyle/>
          <a:p>
            <a:r>
              <a:rPr lang="en-GB"/>
              <a:t>Having a T, P &amp; L Account, means a business can use it to:</a:t>
            </a:r>
          </a:p>
          <a:p>
            <a:pPr lvl="1"/>
            <a:r>
              <a:rPr lang="en-GB"/>
              <a:t>Compare this year’s performance to previous years</a:t>
            </a:r>
          </a:p>
          <a:p>
            <a:pPr lvl="1"/>
            <a:r>
              <a:rPr lang="en-GB"/>
              <a:t>Compare their performance to competitors</a:t>
            </a:r>
          </a:p>
          <a:p>
            <a:endParaRPr lang="en-GB"/>
          </a:p>
          <a:p>
            <a:r>
              <a:rPr lang="en-GB"/>
              <a:t>This can be done using </a:t>
            </a:r>
            <a:r>
              <a:rPr lang="en-GB">
                <a:solidFill>
                  <a:schemeClr val="accent2"/>
                </a:solidFill>
              </a:rPr>
              <a:t>Profitability Ratios</a:t>
            </a:r>
            <a:endParaRPr lang="en-GB"/>
          </a:p>
        </p:txBody>
      </p:sp>
      <p:pic>
        <p:nvPicPr>
          <p:cNvPr id="176156" name="Picture 28" descr="profits_hg_cl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91288" y="2109788"/>
            <a:ext cx="2093912"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76157" name="Picture 29" descr="geek_calculating_stuff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395663"/>
            <a:ext cx="2308225" cy="3462337"/>
          </a:xfrm>
          <a:prstGeom prst="rect">
            <a:avLst/>
          </a:prstGeom>
          <a:noFill/>
          <a:extLst>
            <a:ext uri="{909E8E84-426E-40DD-AFC4-6F175D3DCCD1}">
              <a14:hiddenFill xmlns:a14="http://schemas.microsoft.com/office/drawing/2010/main">
                <a:solidFill>
                  <a:srgbClr val="FFFFFF"/>
                </a:solidFill>
              </a14:hiddenFill>
            </a:ext>
          </a:extLst>
        </p:spPr>
      </p:pic>
      <p:sp>
        <p:nvSpPr>
          <p:cNvPr id="176158" name="Rectangle 30"/>
          <p:cNvSpPr>
            <a:spLocks noChangeArrowheads="1"/>
          </p:cNvSpPr>
          <p:nvPr/>
        </p:nvSpPr>
        <p:spPr bwMode="auto">
          <a:xfrm>
            <a:off x="2443163" y="3816350"/>
            <a:ext cx="6532562"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fontAlgn="base" hangingPunct="0">
              <a:spcBef>
                <a:spcPct val="20000"/>
              </a:spcBef>
              <a:spcAft>
                <a:spcPct val="0"/>
              </a:spcAft>
              <a:buFontTx/>
              <a:buBlip>
                <a:blip r:embed="rId4"/>
              </a:buBlip>
            </a:pPr>
            <a:r>
              <a:rPr lang="en-GB" sz="2400">
                <a:solidFill>
                  <a:srgbClr val="000000"/>
                </a:solidFill>
              </a:rPr>
              <a:t>There are two different profitability ratios which can be used:</a:t>
            </a:r>
          </a:p>
          <a:p>
            <a:pPr marL="742950" lvl="1" indent="-285750" eaLnBrk="0" fontAlgn="base" hangingPunct="0">
              <a:spcBef>
                <a:spcPct val="20000"/>
              </a:spcBef>
              <a:spcAft>
                <a:spcPct val="0"/>
              </a:spcAft>
              <a:buFont typeface="Wingdings 3" pitchFamily="18" charset="2"/>
              <a:buBlip>
                <a:blip r:embed="rId5"/>
              </a:buBlip>
            </a:pPr>
            <a:r>
              <a:rPr lang="en-GB" sz="2000">
                <a:solidFill>
                  <a:srgbClr val="000000"/>
                </a:solidFill>
              </a:rPr>
              <a:t>The </a:t>
            </a:r>
            <a:r>
              <a:rPr lang="en-GB" sz="2000">
                <a:solidFill>
                  <a:srgbClr val="3333CC"/>
                </a:solidFill>
              </a:rPr>
              <a:t>Gross Profit Margin</a:t>
            </a:r>
          </a:p>
          <a:p>
            <a:pPr marL="742950" lvl="1" indent="-285750" eaLnBrk="0" fontAlgn="base" hangingPunct="0">
              <a:spcBef>
                <a:spcPct val="20000"/>
              </a:spcBef>
              <a:spcAft>
                <a:spcPct val="0"/>
              </a:spcAft>
              <a:buFont typeface="Wingdings 3" pitchFamily="18" charset="2"/>
              <a:buBlip>
                <a:blip r:embed="rId5"/>
              </a:buBlip>
            </a:pPr>
            <a:r>
              <a:rPr lang="en-GB" sz="2000">
                <a:solidFill>
                  <a:srgbClr val="000000"/>
                </a:solidFill>
              </a:rPr>
              <a:t>The </a:t>
            </a:r>
            <a:r>
              <a:rPr lang="en-GB" sz="2000">
                <a:solidFill>
                  <a:srgbClr val="3333CC"/>
                </a:solidFill>
              </a:rPr>
              <a:t>Operating Profit Margin</a:t>
            </a:r>
          </a:p>
          <a:p>
            <a:pPr marL="1143000" lvl="2" indent="-228600" eaLnBrk="0" fontAlgn="base" hangingPunct="0">
              <a:spcBef>
                <a:spcPct val="20000"/>
              </a:spcBef>
              <a:spcAft>
                <a:spcPct val="0"/>
              </a:spcAft>
              <a:buFontTx/>
              <a:buBlip>
                <a:blip r:embed="rId6"/>
              </a:buBlip>
            </a:pPr>
            <a:r>
              <a:rPr lang="en-GB" sz="2400">
                <a:solidFill>
                  <a:srgbClr val="000000"/>
                </a:solidFill>
              </a:rPr>
              <a:t>Often referred to as the </a:t>
            </a:r>
            <a:r>
              <a:rPr lang="en-GB" sz="2400">
                <a:solidFill>
                  <a:srgbClr val="3333CC"/>
                </a:solidFill>
              </a:rPr>
              <a:t>Net Profit Margin</a:t>
            </a:r>
          </a:p>
        </p:txBody>
      </p:sp>
      <p:sp>
        <p:nvSpPr>
          <p:cNvPr id="2" name="Freeform 1"/>
          <p:cNvSpPr/>
          <p:nvPr/>
        </p:nvSpPr>
        <p:spPr bwMode="auto">
          <a:xfrm>
            <a:off x="1250156" y="1732359"/>
            <a:ext cx="241103" cy="357189"/>
          </a:xfrm>
          <a:custGeom>
            <a:avLst/>
            <a:gdLst/>
            <a:ahLst/>
            <a:cxnLst/>
            <a:rect l="0" t="0" r="0" b="0"/>
            <a:pathLst>
              <a:path w="241103" h="357189">
                <a:moveTo>
                  <a:pt x="214313" y="26789"/>
                </a:moveTo>
                <a:lnTo>
                  <a:pt x="223242" y="26789"/>
                </a:lnTo>
                <a:lnTo>
                  <a:pt x="232172" y="26789"/>
                </a:lnTo>
                <a:lnTo>
                  <a:pt x="223242" y="26789"/>
                </a:lnTo>
                <a:lnTo>
                  <a:pt x="232172" y="17860"/>
                </a:lnTo>
                <a:lnTo>
                  <a:pt x="241102" y="17860"/>
                </a:lnTo>
                <a:lnTo>
                  <a:pt x="241102" y="8930"/>
                </a:lnTo>
                <a:lnTo>
                  <a:pt x="241102" y="8930"/>
                </a:lnTo>
                <a:lnTo>
                  <a:pt x="232172" y="8930"/>
                </a:lnTo>
                <a:lnTo>
                  <a:pt x="223242" y="0"/>
                </a:lnTo>
                <a:lnTo>
                  <a:pt x="205383" y="0"/>
                </a:lnTo>
                <a:lnTo>
                  <a:pt x="187524" y="8930"/>
                </a:lnTo>
                <a:lnTo>
                  <a:pt x="169664" y="8930"/>
                </a:lnTo>
                <a:lnTo>
                  <a:pt x="133946" y="26789"/>
                </a:lnTo>
                <a:lnTo>
                  <a:pt x="116086" y="44649"/>
                </a:lnTo>
                <a:lnTo>
                  <a:pt x="89297" y="62508"/>
                </a:lnTo>
                <a:lnTo>
                  <a:pt x="62508" y="89297"/>
                </a:lnTo>
                <a:lnTo>
                  <a:pt x="44649" y="116086"/>
                </a:lnTo>
                <a:lnTo>
                  <a:pt x="26789" y="142875"/>
                </a:lnTo>
                <a:lnTo>
                  <a:pt x="8930" y="178594"/>
                </a:lnTo>
                <a:lnTo>
                  <a:pt x="0" y="205383"/>
                </a:lnTo>
                <a:lnTo>
                  <a:pt x="0" y="232172"/>
                </a:lnTo>
                <a:lnTo>
                  <a:pt x="0" y="258961"/>
                </a:lnTo>
                <a:lnTo>
                  <a:pt x="0" y="285750"/>
                </a:lnTo>
                <a:lnTo>
                  <a:pt x="8930" y="303610"/>
                </a:lnTo>
                <a:lnTo>
                  <a:pt x="17860" y="321469"/>
                </a:lnTo>
                <a:lnTo>
                  <a:pt x="35719" y="339328"/>
                </a:lnTo>
                <a:lnTo>
                  <a:pt x="53578" y="357188"/>
                </a:lnTo>
                <a:lnTo>
                  <a:pt x="71438" y="357188"/>
                </a:lnTo>
                <a:lnTo>
                  <a:pt x="89297" y="357188"/>
                </a:lnTo>
                <a:lnTo>
                  <a:pt x="89297" y="35718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 name="Freeform 2"/>
          <p:cNvSpPr/>
          <p:nvPr/>
        </p:nvSpPr>
        <p:spPr bwMode="auto">
          <a:xfrm>
            <a:off x="1500188" y="1848445"/>
            <a:ext cx="187524" cy="160735"/>
          </a:xfrm>
          <a:custGeom>
            <a:avLst/>
            <a:gdLst/>
            <a:ahLst/>
            <a:cxnLst/>
            <a:rect l="0" t="0" r="0" b="0"/>
            <a:pathLst>
              <a:path w="187524" h="160735">
                <a:moveTo>
                  <a:pt x="17859" y="44649"/>
                </a:moveTo>
                <a:lnTo>
                  <a:pt x="17859" y="53578"/>
                </a:lnTo>
                <a:lnTo>
                  <a:pt x="8929" y="71438"/>
                </a:lnTo>
                <a:lnTo>
                  <a:pt x="8929" y="80367"/>
                </a:lnTo>
                <a:lnTo>
                  <a:pt x="0" y="98227"/>
                </a:lnTo>
                <a:lnTo>
                  <a:pt x="0" y="116086"/>
                </a:lnTo>
                <a:lnTo>
                  <a:pt x="0" y="133945"/>
                </a:lnTo>
                <a:lnTo>
                  <a:pt x="8929" y="142875"/>
                </a:lnTo>
                <a:lnTo>
                  <a:pt x="26789" y="160734"/>
                </a:lnTo>
                <a:lnTo>
                  <a:pt x="44648" y="160734"/>
                </a:lnTo>
                <a:lnTo>
                  <a:pt x="62507" y="160734"/>
                </a:lnTo>
                <a:lnTo>
                  <a:pt x="80367" y="160734"/>
                </a:lnTo>
                <a:lnTo>
                  <a:pt x="107156" y="151805"/>
                </a:lnTo>
                <a:lnTo>
                  <a:pt x="125015" y="142875"/>
                </a:lnTo>
                <a:lnTo>
                  <a:pt x="142875" y="125016"/>
                </a:lnTo>
                <a:lnTo>
                  <a:pt x="160734" y="107156"/>
                </a:lnTo>
                <a:lnTo>
                  <a:pt x="178593" y="80367"/>
                </a:lnTo>
                <a:lnTo>
                  <a:pt x="187523" y="53578"/>
                </a:lnTo>
                <a:lnTo>
                  <a:pt x="187523" y="35719"/>
                </a:lnTo>
                <a:lnTo>
                  <a:pt x="187523" y="26789"/>
                </a:lnTo>
                <a:lnTo>
                  <a:pt x="178593" y="8930"/>
                </a:lnTo>
                <a:lnTo>
                  <a:pt x="160734" y="0"/>
                </a:lnTo>
                <a:lnTo>
                  <a:pt x="142875" y="0"/>
                </a:lnTo>
                <a:lnTo>
                  <a:pt x="116085" y="0"/>
                </a:lnTo>
                <a:lnTo>
                  <a:pt x="98226" y="0"/>
                </a:lnTo>
                <a:lnTo>
                  <a:pt x="80367" y="8930"/>
                </a:lnTo>
                <a:lnTo>
                  <a:pt x="62507" y="26789"/>
                </a:lnTo>
                <a:lnTo>
                  <a:pt x="53578" y="35719"/>
                </a:lnTo>
                <a:lnTo>
                  <a:pt x="44648" y="44649"/>
                </a:lnTo>
                <a:lnTo>
                  <a:pt x="44648" y="4464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4" name="Freeform 3"/>
          <p:cNvSpPr/>
          <p:nvPr/>
        </p:nvSpPr>
        <p:spPr bwMode="auto">
          <a:xfrm>
            <a:off x="1759148" y="1812726"/>
            <a:ext cx="321470" cy="169665"/>
          </a:xfrm>
          <a:custGeom>
            <a:avLst/>
            <a:gdLst/>
            <a:ahLst/>
            <a:cxnLst/>
            <a:rect l="0" t="0" r="0" b="0"/>
            <a:pathLst>
              <a:path w="321470" h="169665">
                <a:moveTo>
                  <a:pt x="8930" y="142875"/>
                </a:moveTo>
                <a:lnTo>
                  <a:pt x="8930" y="151805"/>
                </a:lnTo>
                <a:lnTo>
                  <a:pt x="8930" y="160735"/>
                </a:lnTo>
                <a:lnTo>
                  <a:pt x="8930" y="160735"/>
                </a:lnTo>
                <a:lnTo>
                  <a:pt x="8930" y="169664"/>
                </a:lnTo>
                <a:lnTo>
                  <a:pt x="0" y="169664"/>
                </a:lnTo>
                <a:lnTo>
                  <a:pt x="0" y="169664"/>
                </a:lnTo>
                <a:lnTo>
                  <a:pt x="0" y="169664"/>
                </a:lnTo>
                <a:lnTo>
                  <a:pt x="0" y="160735"/>
                </a:lnTo>
                <a:lnTo>
                  <a:pt x="0" y="151805"/>
                </a:lnTo>
                <a:lnTo>
                  <a:pt x="0" y="133946"/>
                </a:lnTo>
                <a:lnTo>
                  <a:pt x="0" y="116086"/>
                </a:lnTo>
                <a:lnTo>
                  <a:pt x="8930" y="89297"/>
                </a:lnTo>
                <a:lnTo>
                  <a:pt x="17860" y="71438"/>
                </a:lnTo>
                <a:lnTo>
                  <a:pt x="26790" y="53578"/>
                </a:lnTo>
                <a:lnTo>
                  <a:pt x="35719" y="35719"/>
                </a:lnTo>
                <a:lnTo>
                  <a:pt x="53579" y="35719"/>
                </a:lnTo>
                <a:lnTo>
                  <a:pt x="71438" y="35719"/>
                </a:lnTo>
                <a:lnTo>
                  <a:pt x="89297" y="35719"/>
                </a:lnTo>
                <a:lnTo>
                  <a:pt x="107157" y="53578"/>
                </a:lnTo>
                <a:lnTo>
                  <a:pt x="116086" y="62508"/>
                </a:lnTo>
                <a:lnTo>
                  <a:pt x="125016" y="80368"/>
                </a:lnTo>
                <a:lnTo>
                  <a:pt x="133946" y="98227"/>
                </a:lnTo>
                <a:lnTo>
                  <a:pt x="142875" y="116086"/>
                </a:lnTo>
                <a:lnTo>
                  <a:pt x="142875" y="125016"/>
                </a:lnTo>
                <a:lnTo>
                  <a:pt x="142875" y="133946"/>
                </a:lnTo>
                <a:lnTo>
                  <a:pt x="142875" y="142875"/>
                </a:lnTo>
                <a:lnTo>
                  <a:pt x="142875" y="142875"/>
                </a:lnTo>
                <a:lnTo>
                  <a:pt x="142875" y="142875"/>
                </a:lnTo>
                <a:lnTo>
                  <a:pt x="151805" y="133946"/>
                </a:lnTo>
                <a:lnTo>
                  <a:pt x="151805" y="125016"/>
                </a:lnTo>
                <a:lnTo>
                  <a:pt x="151805" y="107157"/>
                </a:lnTo>
                <a:lnTo>
                  <a:pt x="160735" y="89297"/>
                </a:lnTo>
                <a:lnTo>
                  <a:pt x="169665" y="62508"/>
                </a:lnTo>
                <a:lnTo>
                  <a:pt x="178594" y="44649"/>
                </a:lnTo>
                <a:lnTo>
                  <a:pt x="187524" y="26789"/>
                </a:lnTo>
                <a:lnTo>
                  <a:pt x="196454" y="8930"/>
                </a:lnTo>
                <a:lnTo>
                  <a:pt x="214313" y="0"/>
                </a:lnTo>
                <a:lnTo>
                  <a:pt x="223243" y="0"/>
                </a:lnTo>
                <a:lnTo>
                  <a:pt x="241102" y="0"/>
                </a:lnTo>
                <a:lnTo>
                  <a:pt x="250032" y="8930"/>
                </a:lnTo>
                <a:lnTo>
                  <a:pt x="267891" y="17860"/>
                </a:lnTo>
                <a:lnTo>
                  <a:pt x="276821" y="35719"/>
                </a:lnTo>
                <a:lnTo>
                  <a:pt x="285750" y="62508"/>
                </a:lnTo>
                <a:lnTo>
                  <a:pt x="303610" y="80368"/>
                </a:lnTo>
                <a:lnTo>
                  <a:pt x="303610" y="98227"/>
                </a:lnTo>
                <a:lnTo>
                  <a:pt x="312540" y="116086"/>
                </a:lnTo>
                <a:lnTo>
                  <a:pt x="321469" y="133946"/>
                </a:lnTo>
                <a:lnTo>
                  <a:pt x="321469" y="142875"/>
                </a:lnTo>
                <a:lnTo>
                  <a:pt x="321469" y="151805"/>
                </a:lnTo>
                <a:lnTo>
                  <a:pt x="321469" y="160735"/>
                </a:lnTo>
                <a:lnTo>
                  <a:pt x="321469" y="160735"/>
                </a:lnTo>
                <a:lnTo>
                  <a:pt x="321469" y="16073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5" name="Freeform 4"/>
          <p:cNvSpPr/>
          <p:nvPr/>
        </p:nvSpPr>
        <p:spPr bwMode="auto">
          <a:xfrm>
            <a:off x="2134195" y="1812726"/>
            <a:ext cx="232173" cy="258962"/>
          </a:xfrm>
          <a:custGeom>
            <a:avLst/>
            <a:gdLst/>
            <a:ahLst/>
            <a:cxnLst/>
            <a:rect l="0" t="0" r="0" b="0"/>
            <a:pathLst>
              <a:path w="232173" h="258962">
                <a:moveTo>
                  <a:pt x="26789" y="62508"/>
                </a:moveTo>
                <a:lnTo>
                  <a:pt x="26789" y="80368"/>
                </a:lnTo>
                <a:lnTo>
                  <a:pt x="26789" y="98227"/>
                </a:lnTo>
                <a:lnTo>
                  <a:pt x="26789" y="107157"/>
                </a:lnTo>
                <a:lnTo>
                  <a:pt x="26789" y="133946"/>
                </a:lnTo>
                <a:lnTo>
                  <a:pt x="26789" y="169664"/>
                </a:lnTo>
                <a:lnTo>
                  <a:pt x="26789" y="187524"/>
                </a:lnTo>
                <a:lnTo>
                  <a:pt x="35719" y="214313"/>
                </a:lnTo>
                <a:lnTo>
                  <a:pt x="26789" y="232172"/>
                </a:lnTo>
                <a:lnTo>
                  <a:pt x="26789" y="241102"/>
                </a:lnTo>
                <a:lnTo>
                  <a:pt x="26789" y="250032"/>
                </a:lnTo>
                <a:lnTo>
                  <a:pt x="26789" y="258961"/>
                </a:lnTo>
                <a:lnTo>
                  <a:pt x="26789" y="258961"/>
                </a:lnTo>
                <a:lnTo>
                  <a:pt x="26789" y="250032"/>
                </a:lnTo>
                <a:lnTo>
                  <a:pt x="17860" y="232172"/>
                </a:lnTo>
                <a:lnTo>
                  <a:pt x="17860" y="214313"/>
                </a:lnTo>
                <a:lnTo>
                  <a:pt x="8930" y="187524"/>
                </a:lnTo>
                <a:lnTo>
                  <a:pt x="8930" y="160735"/>
                </a:lnTo>
                <a:lnTo>
                  <a:pt x="0" y="133946"/>
                </a:lnTo>
                <a:lnTo>
                  <a:pt x="8930" y="107157"/>
                </a:lnTo>
                <a:lnTo>
                  <a:pt x="17860" y="80368"/>
                </a:lnTo>
                <a:lnTo>
                  <a:pt x="26789" y="53578"/>
                </a:lnTo>
                <a:lnTo>
                  <a:pt x="53578" y="35719"/>
                </a:lnTo>
                <a:lnTo>
                  <a:pt x="80368" y="8930"/>
                </a:lnTo>
                <a:lnTo>
                  <a:pt x="107157" y="0"/>
                </a:lnTo>
                <a:lnTo>
                  <a:pt x="142875" y="0"/>
                </a:lnTo>
                <a:lnTo>
                  <a:pt x="169664" y="0"/>
                </a:lnTo>
                <a:lnTo>
                  <a:pt x="196453" y="8930"/>
                </a:lnTo>
                <a:lnTo>
                  <a:pt x="214313" y="35719"/>
                </a:lnTo>
                <a:lnTo>
                  <a:pt x="232172" y="53578"/>
                </a:lnTo>
                <a:lnTo>
                  <a:pt x="232172" y="71438"/>
                </a:lnTo>
                <a:lnTo>
                  <a:pt x="223243" y="98227"/>
                </a:lnTo>
                <a:lnTo>
                  <a:pt x="214313" y="125016"/>
                </a:lnTo>
                <a:lnTo>
                  <a:pt x="196453" y="142875"/>
                </a:lnTo>
                <a:lnTo>
                  <a:pt x="169664" y="160735"/>
                </a:lnTo>
                <a:lnTo>
                  <a:pt x="142875" y="178594"/>
                </a:lnTo>
                <a:lnTo>
                  <a:pt x="116086" y="187524"/>
                </a:lnTo>
                <a:lnTo>
                  <a:pt x="98227" y="196453"/>
                </a:lnTo>
                <a:lnTo>
                  <a:pt x="80368" y="196453"/>
                </a:lnTo>
                <a:lnTo>
                  <a:pt x="71438" y="196453"/>
                </a:lnTo>
                <a:lnTo>
                  <a:pt x="71438" y="19645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6" name="Freeform 5"/>
          <p:cNvSpPr/>
          <p:nvPr/>
        </p:nvSpPr>
        <p:spPr bwMode="auto">
          <a:xfrm>
            <a:off x="2411016" y="1768078"/>
            <a:ext cx="375048" cy="196454"/>
          </a:xfrm>
          <a:custGeom>
            <a:avLst/>
            <a:gdLst/>
            <a:ahLst/>
            <a:cxnLst/>
            <a:rect l="0" t="0" r="0" b="0"/>
            <a:pathLst>
              <a:path w="375048" h="196454">
                <a:moveTo>
                  <a:pt x="116086" y="35719"/>
                </a:moveTo>
                <a:lnTo>
                  <a:pt x="116086" y="35719"/>
                </a:lnTo>
                <a:lnTo>
                  <a:pt x="107156" y="26789"/>
                </a:lnTo>
                <a:lnTo>
                  <a:pt x="98226" y="35719"/>
                </a:lnTo>
                <a:lnTo>
                  <a:pt x="89297" y="35719"/>
                </a:lnTo>
                <a:lnTo>
                  <a:pt x="71437" y="44648"/>
                </a:lnTo>
                <a:lnTo>
                  <a:pt x="53578" y="62508"/>
                </a:lnTo>
                <a:lnTo>
                  <a:pt x="35718" y="80367"/>
                </a:lnTo>
                <a:lnTo>
                  <a:pt x="17859" y="107156"/>
                </a:lnTo>
                <a:lnTo>
                  <a:pt x="8929" y="125016"/>
                </a:lnTo>
                <a:lnTo>
                  <a:pt x="0" y="142875"/>
                </a:lnTo>
                <a:lnTo>
                  <a:pt x="0" y="160734"/>
                </a:lnTo>
                <a:lnTo>
                  <a:pt x="8929" y="169664"/>
                </a:lnTo>
                <a:lnTo>
                  <a:pt x="17859" y="169664"/>
                </a:lnTo>
                <a:lnTo>
                  <a:pt x="35718" y="169664"/>
                </a:lnTo>
                <a:lnTo>
                  <a:pt x="53578" y="169664"/>
                </a:lnTo>
                <a:lnTo>
                  <a:pt x="71437" y="160734"/>
                </a:lnTo>
                <a:lnTo>
                  <a:pt x="98226" y="142875"/>
                </a:lnTo>
                <a:lnTo>
                  <a:pt x="125015" y="133945"/>
                </a:lnTo>
                <a:lnTo>
                  <a:pt x="142875" y="125016"/>
                </a:lnTo>
                <a:lnTo>
                  <a:pt x="169664" y="116086"/>
                </a:lnTo>
                <a:lnTo>
                  <a:pt x="187523" y="116086"/>
                </a:lnTo>
                <a:lnTo>
                  <a:pt x="196453" y="116086"/>
                </a:lnTo>
                <a:lnTo>
                  <a:pt x="214312" y="125016"/>
                </a:lnTo>
                <a:lnTo>
                  <a:pt x="223242" y="133945"/>
                </a:lnTo>
                <a:lnTo>
                  <a:pt x="223242" y="133945"/>
                </a:lnTo>
                <a:lnTo>
                  <a:pt x="232172" y="151805"/>
                </a:lnTo>
                <a:lnTo>
                  <a:pt x="232172" y="160734"/>
                </a:lnTo>
                <a:lnTo>
                  <a:pt x="232172" y="169664"/>
                </a:lnTo>
                <a:lnTo>
                  <a:pt x="241101" y="178594"/>
                </a:lnTo>
                <a:lnTo>
                  <a:pt x="250031" y="187523"/>
                </a:lnTo>
                <a:lnTo>
                  <a:pt x="250031" y="187523"/>
                </a:lnTo>
                <a:lnTo>
                  <a:pt x="250031" y="196453"/>
                </a:lnTo>
                <a:lnTo>
                  <a:pt x="258961" y="196453"/>
                </a:lnTo>
                <a:lnTo>
                  <a:pt x="258961" y="196453"/>
                </a:lnTo>
                <a:lnTo>
                  <a:pt x="258961" y="187523"/>
                </a:lnTo>
                <a:lnTo>
                  <a:pt x="258961" y="178594"/>
                </a:lnTo>
                <a:lnTo>
                  <a:pt x="250031" y="160734"/>
                </a:lnTo>
                <a:lnTo>
                  <a:pt x="250031" y="142875"/>
                </a:lnTo>
                <a:lnTo>
                  <a:pt x="250031" y="125016"/>
                </a:lnTo>
                <a:lnTo>
                  <a:pt x="258961" y="98226"/>
                </a:lnTo>
                <a:lnTo>
                  <a:pt x="267890" y="80367"/>
                </a:lnTo>
                <a:lnTo>
                  <a:pt x="285750" y="53578"/>
                </a:lnTo>
                <a:lnTo>
                  <a:pt x="303609" y="35719"/>
                </a:lnTo>
                <a:lnTo>
                  <a:pt x="321468" y="26789"/>
                </a:lnTo>
                <a:lnTo>
                  <a:pt x="348257" y="8930"/>
                </a:lnTo>
                <a:lnTo>
                  <a:pt x="375047" y="0"/>
                </a:lnTo>
                <a:lnTo>
                  <a:pt x="375047" y="0"/>
                </a:lnTo>
                <a:lnTo>
                  <a:pt x="375047"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7" name="Freeform 6"/>
          <p:cNvSpPr/>
          <p:nvPr/>
        </p:nvSpPr>
        <p:spPr bwMode="auto">
          <a:xfrm>
            <a:off x="2875359" y="1768078"/>
            <a:ext cx="151806" cy="187524"/>
          </a:xfrm>
          <a:custGeom>
            <a:avLst/>
            <a:gdLst/>
            <a:ahLst/>
            <a:cxnLst/>
            <a:rect l="0" t="0" r="0" b="0"/>
            <a:pathLst>
              <a:path w="151806" h="187524">
                <a:moveTo>
                  <a:pt x="0" y="125016"/>
                </a:moveTo>
                <a:lnTo>
                  <a:pt x="8930" y="133945"/>
                </a:lnTo>
                <a:lnTo>
                  <a:pt x="17860" y="125016"/>
                </a:lnTo>
                <a:lnTo>
                  <a:pt x="17860" y="125016"/>
                </a:lnTo>
                <a:lnTo>
                  <a:pt x="35719" y="125016"/>
                </a:lnTo>
                <a:lnTo>
                  <a:pt x="62508" y="107156"/>
                </a:lnTo>
                <a:lnTo>
                  <a:pt x="80368" y="98226"/>
                </a:lnTo>
                <a:lnTo>
                  <a:pt x="98227" y="71437"/>
                </a:lnTo>
                <a:lnTo>
                  <a:pt x="116086" y="53578"/>
                </a:lnTo>
                <a:lnTo>
                  <a:pt x="133946" y="26789"/>
                </a:lnTo>
                <a:lnTo>
                  <a:pt x="142875" y="17859"/>
                </a:lnTo>
                <a:lnTo>
                  <a:pt x="151805" y="0"/>
                </a:lnTo>
                <a:lnTo>
                  <a:pt x="142875" y="0"/>
                </a:lnTo>
                <a:lnTo>
                  <a:pt x="133946" y="0"/>
                </a:lnTo>
                <a:lnTo>
                  <a:pt x="116086" y="8930"/>
                </a:lnTo>
                <a:lnTo>
                  <a:pt x="89297" y="26789"/>
                </a:lnTo>
                <a:lnTo>
                  <a:pt x="62508" y="44648"/>
                </a:lnTo>
                <a:lnTo>
                  <a:pt x="35719" y="71437"/>
                </a:lnTo>
                <a:lnTo>
                  <a:pt x="17860" y="89297"/>
                </a:lnTo>
                <a:lnTo>
                  <a:pt x="8930" y="116086"/>
                </a:lnTo>
                <a:lnTo>
                  <a:pt x="17860" y="133945"/>
                </a:lnTo>
                <a:lnTo>
                  <a:pt x="26789" y="160734"/>
                </a:lnTo>
                <a:lnTo>
                  <a:pt x="44649" y="169664"/>
                </a:lnTo>
                <a:lnTo>
                  <a:pt x="71438" y="178594"/>
                </a:lnTo>
                <a:lnTo>
                  <a:pt x="98227" y="187523"/>
                </a:lnTo>
                <a:lnTo>
                  <a:pt x="133946" y="187523"/>
                </a:lnTo>
                <a:lnTo>
                  <a:pt x="133946" y="187523"/>
                </a:lnTo>
                <a:lnTo>
                  <a:pt x="133946" y="18752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8" name="Freeform 7"/>
          <p:cNvSpPr/>
          <p:nvPr/>
        </p:nvSpPr>
        <p:spPr bwMode="auto">
          <a:xfrm>
            <a:off x="3607594" y="1866304"/>
            <a:ext cx="196454" cy="8931"/>
          </a:xfrm>
          <a:custGeom>
            <a:avLst/>
            <a:gdLst/>
            <a:ahLst/>
            <a:cxnLst/>
            <a:rect l="0" t="0" r="0" b="0"/>
            <a:pathLst>
              <a:path w="196454" h="8931">
                <a:moveTo>
                  <a:pt x="0" y="8930"/>
                </a:moveTo>
                <a:lnTo>
                  <a:pt x="17859" y="8930"/>
                </a:lnTo>
                <a:lnTo>
                  <a:pt x="44648" y="8930"/>
                </a:lnTo>
                <a:lnTo>
                  <a:pt x="62508" y="8930"/>
                </a:lnTo>
                <a:lnTo>
                  <a:pt x="107156" y="8930"/>
                </a:lnTo>
                <a:lnTo>
                  <a:pt x="151804" y="8930"/>
                </a:lnTo>
                <a:lnTo>
                  <a:pt x="178594" y="0"/>
                </a:lnTo>
                <a:lnTo>
                  <a:pt x="196453" y="0"/>
                </a:lnTo>
                <a:lnTo>
                  <a:pt x="196453"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9" name="Freeform 8"/>
          <p:cNvSpPr/>
          <p:nvPr/>
        </p:nvSpPr>
        <p:spPr bwMode="auto">
          <a:xfrm>
            <a:off x="4411266" y="1750219"/>
            <a:ext cx="205383" cy="375047"/>
          </a:xfrm>
          <a:custGeom>
            <a:avLst/>
            <a:gdLst/>
            <a:ahLst/>
            <a:cxnLst/>
            <a:rect l="0" t="0" r="0" b="0"/>
            <a:pathLst>
              <a:path w="205383" h="375047">
                <a:moveTo>
                  <a:pt x="26789" y="178593"/>
                </a:moveTo>
                <a:lnTo>
                  <a:pt x="26789" y="205382"/>
                </a:lnTo>
                <a:lnTo>
                  <a:pt x="26789" y="241101"/>
                </a:lnTo>
                <a:lnTo>
                  <a:pt x="26789" y="241101"/>
                </a:lnTo>
                <a:lnTo>
                  <a:pt x="26789" y="285750"/>
                </a:lnTo>
                <a:lnTo>
                  <a:pt x="26789" y="312539"/>
                </a:lnTo>
                <a:lnTo>
                  <a:pt x="26789" y="330398"/>
                </a:lnTo>
                <a:lnTo>
                  <a:pt x="26789" y="348257"/>
                </a:lnTo>
                <a:lnTo>
                  <a:pt x="26789" y="366117"/>
                </a:lnTo>
                <a:lnTo>
                  <a:pt x="26789" y="375046"/>
                </a:lnTo>
                <a:lnTo>
                  <a:pt x="26789" y="375046"/>
                </a:lnTo>
                <a:lnTo>
                  <a:pt x="26789" y="375046"/>
                </a:lnTo>
                <a:lnTo>
                  <a:pt x="35718" y="375046"/>
                </a:lnTo>
                <a:lnTo>
                  <a:pt x="35718" y="366117"/>
                </a:lnTo>
                <a:lnTo>
                  <a:pt x="35718" y="357187"/>
                </a:lnTo>
                <a:lnTo>
                  <a:pt x="35718" y="348257"/>
                </a:lnTo>
                <a:lnTo>
                  <a:pt x="35718" y="339328"/>
                </a:lnTo>
                <a:lnTo>
                  <a:pt x="35718" y="321468"/>
                </a:lnTo>
                <a:lnTo>
                  <a:pt x="35718" y="312539"/>
                </a:lnTo>
                <a:lnTo>
                  <a:pt x="35718" y="294679"/>
                </a:lnTo>
                <a:lnTo>
                  <a:pt x="35718" y="276820"/>
                </a:lnTo>
                <a:lnTo>
                  <a:pt x="26789" y="258960"/>
                </a:lnTo>
                <a:lnTo>
                  <a:pt x="26789" y="241101"/>
                </a:lnTo>
                <a:lnTo>
                  <a:pt x="17859" y="214312"/>
                </a:lnTo>
                <a:lnTo>
                  <a:pt x="17859" y="196453"/>
                </a:lnTo>
                <a:lnTo>
                  <a:pt x="8929" y="169664"/>
                </a:lnTo>
                <a:lnTo>
                  <a:pt x="0" y="142875"/>
                </a:lnTo>
                <a:lnTo>
                  <a:pt x="0" y="116085"/>
                </a:lnTo>
                <a:lnTo>
                  <a:pt x="0" y="89296"/>
                </a:lnTo>
                <a:lnTo>
                  <a:pt x="0" y="62507"/>
                </a:lnTo>
                <a:lnTo>
                  <a:pt x="8929" y="44648"/>
                </a:lnTo>
                <a:lnTo>
                  <a:pt x="17859" y="26789"/>
                </a:lnTo>
                <a:lnTo>
                  <a:pt x="35718" y="8929"/>
                </a:lnTo>
                <a:lnTo>
                  <a:pt x="53578" y="0"/>
                </a:lnTo>
                <a:lnTo>
                  <a:pt x="89297" y="0"/>
                </a:lnTo>
                <a:lnTo>
                  <a:pt x="116086" y="0"/>
                </a:lnTo>
                <a:lnTo>
                  <a:pt x="151804" y="8929"/>
                </a:lnTo>
                <a:lnTo>
                  <a:pt x="178593" y="26789"/>
                </a:lnTo>
                <a:lnTo>
                  <a:pt x="196453" y="44648"/>
                </a:lnTo>
                <a:lnTo>
                  <a:pt x="205382" y="62507"/>
                </a:lnTo>
                <a:lnTo>
                  <a:pt x="205382" y="80367"/>
                </a:lnTo>
                <a:lnTo>
                  <a:pt x="196453" y="98226"/>
                </a:lnTo>
                <a:lnTo>
                  <a:pt x="187523" y="116085"/>
                </a:lnTo>
                <a:lnTo>
                  <a:pt x="169664" y="142875"/>
                </a:lnTo>
                <a:lnTo>
                  <a:pt x="133945" y="151804"/>
                </a:lnTo>
                <a:lnTo>
                  <a:pt x="107156" y="169664"/>
                </a:lnTo>
                <a:lnTo>
                  <a:pt x="80367" y="178593"/>
                </a:lnTo>
                <a:lnTo>
                  <a:pt x="62507" y="187523"/>
                </a:lnTo>
                <a:lnTo>
                  <a:pt x="44648" y="187523"/>
                </a:lnTo>
                <a:lnTo>
                  <a:pt x="44648" y="18752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0" name="Freeform 9"/>
          <p:cNvSpPr/>
          <p:nvPr/>
        </p:nvSpPr>
        <p:spPr bwMode="auto">
          <a:xfrm>
            <a:off x="4661297" y="1777008"/>
            <a:ext cx="80368" cy="151805"/>
          </a:xfrm>
          <a:custGeom>
            <a:avLst/>
            <a:gdLst/>
            <a:ahLst/>
            <a:cxnLst/>
            <a:rect l="0" t="0" r="0" b="0"/>
            <a:pathLst>
              <a:path w="80368" h="151805">
                <a:moveTo>
                  <a:pt x="8930" y="62507"/>
                </a:moveTo>
                <a:lnTo>
                  <a:pt x="0" y="71437"/>
                </a:lnTo>
                <a:lnTo>
                  <a:pt x="0" y="80367"/>
                </a:lnTo>
                <a:lnTo>
                  <a:pt x="0" y="89296"/>
                </a:lnTo>
                <a:lnTo>
                  <a:pt x="8930" y="107156"/>
                </a:lnTo>
                <a:lnTo>
                  <a:pt x="8930" y="116086"/>
                </a:lnTo>
                <a:lnTo>
                  <a:pt x="8930" y="125015"/>
                </a:lnTo>
                <a:lnTo>
                  <a:pt x="8930" y="133945"/>
                </a:lnTo>
                <a:lnTo>
                  <a:pt x="8930" y="142875"/>
                </a:lnTo>
                <a:lnTo>
                  <a:pt x="8930" y="142875"/>
                </a:lnTo>
                <a:lnTo>
                  <a:pt x="8930" y="151804"/>
                </a:lnTo>
                <a:lnTo>
                  <a:pt x="17859" y="151804"/>
                </a:lnTo>
                <a:lnTo>
                  <a:pt x="8930" y="142875"/>
                </a:lnTo>
                <a:lnTo>
                  <a:pt x="8930" y="142875"/>
                </a:lnTo>
                <a:lnTo>
                  <a:pt x="8930" y="125015"/>
                </a:lnTo>
                <a:lnTo>
                  <a:pt x="8930" y="116086"/>
                </a:lnTo>
                <a:lnTo>
                  <a:pt x="17859" y="98226"/>
                </a:lnTo>
                <a:lnTo>
                  <a:pt x="17859" y="80367"/>
                </a:lnTo>
                <a:lnTo>
                  <a:pt x="35719" y="53578"/>
                </a:lnTo>
                <a:lnTo>
                  <a:pt x="44648" y="35718"/>
                </a:lnTo>
                <a:lnTo>
                  <a:pt x="62508" y="17859"/>
                </a:lnTo>
                <a:lnTo>
                  <a:pt x="71437" y="8929"/>
                </a:lnTo>
                <a:lnTo>
                  <a:pt x="80367" y="0"/>
                </a:lnTo>
                <a:lnTo>
                  <a:pt x="80367"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1" name="Freeform 10"/>
          <p:cNvSpPr/>
          <p:nvPr/>
        </p:nvSpPr>
        <p:spPr bwMode="auto">
          <a:xfrm>
            <a:off x="4857750" y="1750219"/>
            <a:ext cx="392907" cy="178594"/>
          </a:xfrm>
          <a:custGeom>
            <a:avLst/>
            <a:gdLst/>
            <a:ahLst/>
            <a:cxnLst/>
            <a:rect l="0" t="0" r="0" b="0"/>
            <a:pathLst>
              <a:path w="392907" h="178594">
                <a:moveTo>
                  <a:pt x="0" y="151804"/>
                </a:moveTo>
                <a:lnTo>
                  <a:pt x="8930" y="142875"/>
                </a:lnTo>
                <a:lnTo>
                  <a:pt x="17859" y="142875"/>
                </a:lnTo>
                <a:lnTo>
                  <a:pt x="26789" y="133945"/>
                </a:lnTo>
                <a:lnTo>
                  <a:pt x="44648" y="125015"/>
                </a:lnTo>
                <a:lnTo>
                  <a:pt x="62508" y="107156"/>
                </a:lnTo>
                <a:lnTo>
                  <a:pt x="71438" y="80367"/>
                </a:lnTo>
                <a:lnTo>
                  <a:pt x="80367" y="62507"/>
                </a:lnTo>
                <a:lnTo>
                  <a:pt x="89297" y="35718"/>
                </a:lnTo>
                <a:lnTo>
                  <a:pt x="89297" y="17859"/>
                </a:lnTo>
                <a:lnTo>
                  <a:pt x="89297" y="8929"/>
                </a:lnTo>
                <a:lnTo>
                  <a:pt x="71438" y="0"/>
                </a:lnTo>
                <a:lnTo>
                  <a:pt x="62508" y="8929"/>
                </a:lnTo>
                <a:lnTo>
                  <a:pt x="44648" y="17859"/>
                </a:lnTo>
                <a:lnTo>
                  <a:pt x="26789" y="35718"/>
                </a:lnTo>
                <a:lnTo>
                  <a:pt x="17859" y="62507"/>
                </a:lnTo>
                <a:lnTo>
                  <a:pt x="8930" y="80367"/>
                </a:lnTo>
                <a:lnTo>
                  <a:pt x="0" y="107156"/>
                </a:lnTo>
                <a:lnTo>
                  <a:pt x="0" y="125015"/>
                </a:lnTo>
                <a:lnTo>
                  <a:pt x="8930" y="142875"/>
                </a:lnTo>
                <a:lnTo>
                  <a:pt x="26789" y="151804"/>
                </a:lnTo>
                <a:lnTo>
                  <a:pt x="35719" y="160734"/>
                </a:lnTo>
                <a:lnTo>
                  <a:pt x="62508" y="169664"/>
                </a:lnTo>
                <a:lnTo>
                  <a:pt x="80367" y="160734"/>
                </a:lnTo>
                <a:lnTo>
                  <a:pt x="98227" y="151804"/>
                </a:lnTo>
                <a:lnTo>
                  <a:pt x="125016" y="142875"/>
                </a:lnTo>
                <a:lnTo>
                  <a:pt x="142875" y="125015"/>
                </a:lnTo>
                <a:lnTo>
                  <a:pt x="160734" y="107156"/>
                </a:lnTo>
                <a:lnTo>
                  <a:pt x="178594" y="80367"/>
                </a:lnTo>
                <a:lnTo>
                  <a:pt x="187523" y="62507"/>
                </a:lnTo>
                <a:lnTo>
                  <a:pt x="196453" y="35718"/>
                </a:lnTo>
                <a:lnTo>
                  <a:pt x="205383" y="26789"/>
                </a:lnTo>
                <a:lnTo>
                  <a:pt x="205383" y="8929"/>
                </a:lnTo>
                <a:lnTo>
                  <a:pt x="214313" y="8929"/>
                </a:lnTo>
                <a:lnTo>
                  <a:pt x="223242" y="8929"/>
                </a:lnTo>
                <a:lnTo>
                  <a:pt x="232172" y="17859"/>
                </a:lnTo>
                <a:lnTo>
                  <a:pt x="232172" y="35718"/>
                </a:lnTo>
                <a:lnTo>
                  <a:pt x="241102" y="53578"/>
                </a:lnTo>
                <a:lnTo>
                  <a:pt x="250031" y="80367"/>
                </a:lnTo>
                <a:lnTo>
                  <a:pt x="258961" y="98226"/>
                </a:lnTo>
                <a:lnTo>
                  <a:pt x="267891" y="125015"/>
                </a:lnTo>
                <a:lnTo>
                  <a:pt x="276820" y="142875"/>
                </a:lnTo>
                <a:lnTo>
                  <a:pt x="285750" y="160734"/>
                </a:lnTo>
                <a:lnTo>
                  <a:pt x="294680" y="169664"/>
                </a:lnTo>
                <a:lnTo>
                  <a:pt x="303609" y="178593"/>
                </a:lnTo>
                <a:lnTo>
                  <a:pt x="312539" y="178593"/>
                </a:lnTo>
                <a:lnTo>
                  <a:pt x="330398" y="169664"/>
                </a:lnTo>
                <a:lnTo>
                  <a:pt x="339328" y="160734"/>
                </a:lnTo>
                <a:lnTo>
                  <a:pt x="357188" y="151804"/>
                </a:lnTo>
                <a:lnTo>
                  <a:pt x="366117" y="133945"/>
                </a:lnTo>
                <a:lnTo>
                  <a:pt x="375047" y="107156"/>
                </a:lnTo>
                <a:lnTo>
                  <a:pt x="383977" y="98226"/>
                </a:lnTo>
                <a:lnTo>
                  <a:pt x="392906" y="80367"/>
                </a:lnTo>
                <a:lnTo>
                  <a:pt x="392906" y="8036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2" name="Freeform 11"/>
          <p:cNvSpPr/>
          <p:nvPr/>
        </p:nvSpPr>
        <p:spPr bwMode="auto">
          <a:xfrm>
            <a:off x="5313164" y="1803797"/>
            <a:ext cx="17860" cy="160735"/>
          </a:xfrm>
          <a:custGeom>
            <a:avLst/>
            <a:gdLst/>
            <a:ahLst/>
            <a:cxnLst/>
            <a:rect l="0" t="0" r="0" b="0"/>
            <a:pathLst>
              <a:path w="17860" h="160735">
                <a:moveTo>
                  <a:pt x="17859" y="0"/>
                </a:moveTo>
                <a:lnTo>
                  <a:pt x="17859" y="17859"/>
                </a:lnTo>
                <a:lnTo>
                  <a:pt x="17859" y="35718"/>
                </a:lnTo>
                <a:lnTo>
                  <a:pt x="8930" y="44648"/>
                </a:lnTo>
                <a:lnTo>
                  <a:pt x="8930" y="71437"/>
                </a:lnTo>
                <a:lnTo>
                  <a:pt x="8930" y="98226"/>
                </a:lnTo>
                <a:lnTo>
                  <a:pt x="0" y="116086"/>
                </a:lnTo>
                <a:lnTo>
                  <a:pt x="8930" y="133945"/>
                </a:lnTo>
                <a:lnTo>
                  <a:pt x="8930" y="160734"/>
                </a:lnTo>
                <a:lnTo>
                  <a:pt x="8930" y="160734"/>
                </a:lnTo>
                <a:lnTo>
                  <a:pt x="8930" y="16073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3" name="Freeform 12"/>
          <p:cNvSpPr/>
          <p:nvPr/>
        </p:nvSpPr>
        <p:spPr bwMode="auto">
          <a:xfrm>
            <a:off x="5393531" y="1777008"/>
            <a:ext cx="241103" cy="169665"/>
          </a:xfrm>
          <a:custGeom>
            <a:avLst/>
            <a:gdLst/>
            <a:ahLst/>
            <a:cxnLst/>
            <a:rect l="0" t="0" r="0" b="0"/>
            <a:pathLst>
              <a:path w="241103" h="169665">
                <a:moveTo>
                  <a:pt x="89297" y="26789"/>
                </a:moveTo>
                <a:lnTo>
                  <a:pt x="89297" y="26789"/>
                </a:lnTo>
                <a:lnTo>
                  <a:pt x="80367" y="35718"/>
                </a:lnTo>
                <a:lnTo>
                  <a:pt x="80367" y="44648"/>
                </a:lnTo>
                <a:lnTo>
                  <a:pt x="80367" y="62507"/>
                </a:lnTo>
                <a:lnTo>
                  <a:pt x="71438" y="80367"/>
                </a:lnTo>
                <a:lnTo>
                  <a:pt x="71438" y="107156"/>
                </a:lnTo>
                <a:lnTo>
                  <a:pt x="71438" y="125015"/>
                </a:lnTo>
                <a:lnTo>
                  <a:pt x="80367" y="142875"/>
                </a:lnTo>
                <a:lnTo>
                  <a:pt x="98227" y="151804"/>
                </a:lnTo>
                <a:lnTo>
                  <a:pt x="116086" y="160734"/>
                </a:lnTo>
                <a:lnTo>
                  <a:pt x="133946" y="169664"/>
                </a:lnTo>
                <a:lnTo>
                  <a:pt x="160735" y="160734"/>
                </a:lnTo>
                <a:lnTo>
                  <a:pt x="178594" y="151804"/>
                </a:lnTo>
                <a:lnTo>
                  <a:pt x="196453" y="142875"/>
                </a:lnTo>
                <a:lnTo>
                  <a:pt x="214313" y="125015"/>
                </a:lnTo>
                <a:lnTo>
                  <a:pt x="232172" y="107156"/>
                </a:lnTo>
                <a:lnTo>
                  <a:pt x="241102" y="80367"/>
                </a:lnTo>
                <a:lnTo>
                  <a:pt x="241102" y="53578"/>
                </a:lnTo>
                <a:lnTo>
                  <a:pt x="232172" y="35718"/>
                </a:lnTo>
                <a:lnTo>
                  <a:pt x="214313" y="17859"/>
                </a:lnTo>
                <a:lnTo>
                  <a:pt x="187524" y="0"/>
                </a:lnTo>
                <a:lnTo>
                  <a:pt x="160735" y="0"/>
                </a:lnTo>
                <a:lnTo>
                  <a:pt x="125016" y="0"/>
                </a:lnTo>
                <a:lnTo>
                  <a:pt x="89297" y="17859"/>
                </a:lnTo>
                <a:lnTo>
                  <a:pt x="62508" y="35718"/>
                </a:lnTo>
                <a:lnTo>
                  <a:pt x="35719" y="53578"/>
                </a:lnTo>
                <a:lnTo>
                  <a:pt x="17860" y="80367"/>
                </a:lnTo>
                <a:lnTo>
                  <a:pt x="8930" y="107156"/>
                </a:lnTo>
                <a:lnTo>
                  <a:pt x="0" y="125015"/>
                </a:lnTo>
                <a:lnTo>
                  <a:pt x="0" y="133945"/>
                </a:lnTo>
                <a:lnTo>
                  <a:pt x="0" y="13394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4" name="Freeform 13"/>
          <p:cNvSpPr/>
          <p:nvPr/>
        </p:nvSpPr>
        <p:spPr bwMode="auto">
          <a:xfrm>
            <a:off x="5697141" y="1785937"/>
            <a:ext cx="196454" cy="151806"/>
          </a:xfrm>
          <a:custGeom>
            <a:avLst/>
            <a:gdLst/>
            <a:ahLst/>
            <a:cxnLst/>
            <a:rect l="0" t="0" r="0" b="0"/>
            <a:pathLst>
              <a:path w="196454" h="151806">
                <a:moveTo>
                  <a:pt x="17859" y="0"/>
                </a:moveTo>
                <a:lnTo>
                  <a:pt x="17859" y="8930"/>
                </a:lnTo>
                <a:lnTo>
                  <a:pt x="8929" y="26789"/>
                </a:lnTo>
                <a:lnTo>
                  <a:pt x="8929" y="35719"/>
                </a:lnTo>
                <a:lnTo>
                  <a:pt x="0" y="62508"/>
                </a:lnTo>
                <a:lnTo>
                  <a:pt x="0" y="80367"/>
                </a:lnTo>
                <a:lnTo>
                  <a:pt x="0" y="107157"/>
                </a:lnTo>
                <a:lnTo>
                  <a:pt x="8929" y="116086"/>
                </a:lnTo>
                <a:lnTo>
                  <a:pt x="17859" y="133946"/>
                </a:lnTo>
                <a:lnTo>
                  <a:pt x="35718" y="142875"/>
                </a:lnTo>
                <a:lnTo>
                  <a:pt x="53578" y="151805"/>
                </a:lnTo>
                <a:lnTo>
                  <a:pt x="71437" y="151805"/>
                </a:lnTo>
                <a:lnTo>
                  <a:pt x="89297" y="142875"/>
                </a:lnTo>
                <a:lnTo>
                  <a:pt x="116086" y="133946"/>
                </a:lnTo>
                <a:lnTo>
                  <a:pt x="142875" y="116086"/>
                </a:lnTo>
                <a:lnTo>
                  <a:pt x="160734" y="98227"/>
                </a:lnTo>
                <a:lnTo>
                  <a:pt x="178593" y="71438"/>
                </a:lnTo>
                <a:lnTo>
                  <a:pt x="187523" y="44649"/>
                </a:lnTo>
                <a:lnTo>
                  <a:pt x="196453" y="35719"/>
                </a:lnTo>
                <a:lnTo>
                  <a:pt x="196453" y="17860"/>
                </a:lnTo>
                <a:lnTo>
                  <a:pt x="196453" y="1786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5" name="Freeform 14"/>
          <p:cNvSpPr/>
          <p:nvPr/>
        </p:nvSpPr>
        <p:spPr bwMode="auto">
          <a:xfrm>
            <a:off x="5920383" y="1750219"/>
            <a:ext cx="169665" cy="205383"/>
          </a:xfrm>
          <a:custGeom>
            <a:avLst/>
            <a:gdLst/>
            <a:ahLst/>
            <a:cxnLst/>
            <a:rect l="0" t="0" r="0" b="0"/>
            <a:pathLst>
              <a:path w="169665" h="205383">
                <a:moveTo>
                  <a:pt x="116086" y="26789"/>
                </a:moveTo>
                <a:lnTo>
                  <a:pt x="116086" y="26789"/>
                </a:lnTo>
                <a:lnTo>
                  <a:pt x="116086" y="17859"/>
                </a:lnTo>
                <a:lnTo>
                  <a:pt x="116086" y="17859"/>
                </a:lnTo>
                <a:lnTo>
                  <a:pt x="98226" y="8929"/>
                </a:lnTo>
                <a:lnTo>
                  <a:pt x="89297" y="0"/>
                </a:lnTo>
                <a:lnTo>
                  <a:pt x="71437" y="0"/>
                </a:lnTo>
                <a:lnTo>
                  <a:pt x="44648" y="8929"/>
                </a:lnTo>
                <a:lnTo>
                  <a:pt x="35719" y="17859"/>
                </a:lnTo>
                <a:lnTo>
                  <a:pt x="26789" y="26789"/>
                </a:lnTo>
                <a:lnTo>
                  <a:pt x="26789" y="44648"/>
                </a:lnTo>
                <a:lnTo>
                  <a:pt x="44648" y="62507"/>
                </a:lnTo>
                <a:lnTo>
                  <a:pt x="62508" y="80367"/>
                </a:lnTo>
                <a:lnTo>
                  <a:pt x="89297" y="107156"/>
                </a:lnTo>
                <a:lnTo>
                  <a:pt x="116086" y="125015"/>
                </a:lnTo>
                <a:lnTo>
                  <a:pt x="133945" y="142875"/>
                </a:lnTo>
                <a:lnTo>
                  <a:pt x="160734" y="160734"/>
                </a:lnTo>
                <a:lnTo>
                  <a:pt x="169664" y="169664"/>
                </a:lnTo>
                <a:lnTo>
                  <a:pt x="169664" y="178593"/>
                </a:lnTo>
                <a:lnTo>
                  <a:pt x="169664" y="187523"/>
                </a:lnTo>
                <a:lnTo>
                  <a:pt x="151805" y="196453"/>
                </a:lnTo>
                <a:lnTo>
                  <a:pt x="133945" y="205382"/>
                </a:lnTo>
                <a:lnTo>
                  <a:pt x="107156" y="205382"/>
                </a:lnTo>
                <a:lnTo>
                  <a:pt x="80367" y="205382"/>
                </a:lnTo>
                <a:lnTo>
                  <a:pt x="53578" y="205382"/>
                </a:lnTo>
                <a:lnTo>
                  <a:pt x="35719" y="205382"/>
                </a:lnTo>
                <a:lnTo>
                  <a:pt x="17859" y="205382"/>
                </a:lnTo>
                <a:lnTo>
                  <a:pt x="8930" y="196453"/>
                </a:lnTo>
                <a:lnTo>
                  <a:pt x="8930" y="196453"/>
                </a:lnTo>
                <a:lnTo>
                  <a:pt x="0" y="196453"/>
                </a:lnTo>
                <a:lnTo>
                  <a:pt x="0" y="196453"/>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6" name="Freeform 15"/>
          <p:cNvSpPr/>
          <p:nvPr/>
        </p:nvSpPr>
        <p:spPr bwMode="auto">
          <a:xfrm>
            <a:off x="6652617" y="1634133"/>
            <a:ext cx="241103" cy="401837"/>
          </a:xfrm>
          <a:custGeom>
            <a:avLst/>
            <a:gdLst/>
            <a:ahLst/>
            <a:cxnLst/>
            <a:rect l="0" t="0" r="0" b="0"/>
            <a:pathLst>
              <a:path w="241103" h="401837">
                <a:moveTo>
                  <a:pt x="232172" y="53578"/>
                </a:moveTo>
                <a:lnTo>
                  <a:pt x="232172" y="35718"/>
                </a:lnTo>
                <a:lnTo>
                  <a:pt x="241102" y="26789"/>
                </a:lnTo>
                <a:lnTo>
                  <a:pt x="232172" y="17859"/>
                </a:lnTo>
                <a:lnTo>
                  <a:pt x="232172" y="8929"/>
                </a:lnTo>
                <a:lnTo>
                  <a:pt x="223242" y="0"/>
                </a:lnTo>
                <a:lnTo>
                  <a:pt x="205383" y="0"/>
                </a:lnTo>
                <a:lnTo>
                  <a:pt x="187524" y="8929"/>
                </a:lnTo>
                <a:lnTo>
                  <a:pt x="160735" y="26789"/>
                </a:lnTo>
                <a:lnTo>
                  <a:pt x="133946" y="53578"/>
                </a:lnTo>
                <a:lnTo>
                  <a:pt x="107156" y="80367"/>
                </a:lnTo>
                <a:lnTo>
                  <a:pt x="89297" y="116086"/>
                </a:lnTo>
                <a:lnTo>
                  <a:pt x="62508" y="151804"/>
                </a:lnTo>
                <a:lnTo>
                  <a:pt x="44649" y="196453"/>
                </a:lnTo>
                <a:lnTo>
                  <a:pt x="26789" y="232171"/>
                </a:lnTo>
                <a:lnTo>
                  <a:pt x="17860" y="267890"/>
                </a:lnTo>
                <a:lnTo>
                  <a:pt x="8930" y="303609"/>
                </a:lnTo>
                <a:lnTo>
                  <a:pt x="0" y="330398"/>
                </a:lnTo>
                <a:lnTo>
                  <a:pt x="0" y="357187"/>
                </a:lnTo>
                <a:lnTo>
                  <a:pt x="0" y="383976"/>
                </a:lnTo>
                <a:lnTo>
                  <a:pt x="0" y="392906"/>
                </a:lnTo>
                <a:lnTo>
                  <a:pt x="0" y="401836"/>
                </a:lnTo>
                <a:lnTo>
                  <a:pt x="0" y="40183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 name="Freeform 16"/>
          <p:cNvSpPr/>
          <p:nvPr/>
        </p:nvSpPr>
        <p:spPr bwMode="auto">
          <a:xfrm>
            <a:off x="6545461" y="1812726"/>
            <a:ext cx="330399" cy="178595"/>
          </a:xfrm>
          <a:custGeom>
            <a:avLst/>
            <a:gdLst/>
            <a:ahLst/>
            <a:cxnLst/>
            <a:rect l="0" t="0" r="0" b="0"/>
            <a:pathLst>
              <a:path w="330399" h="178595">
                <a:moveTo>
                  <a:pt x="0" y="26789"/>
                </a:moveTo>
                <a:lnTo>
                  <a:pt x="8930" y="26789"/>
                </a:lnTo>
                <a:lnTo>
                  <a:pt x="17859" y="26789"/>
                </a:lnTo>
                <a:lnTo>
                  <a:pt x="26789" y="26789"/>
                </a:lnTo>
                <a:lnTo>
                  <a:pt x="53578" y="26789"/>
                </a:lnTo>
                <a:lnTo>
                  <a:pt x="89297" y="26789"/>
                </a:lnTo>
                <a:lnTo>
                  <a:pt x="125016" y="17860"/>
                </a:lnTo>
                <a:lnTo>
                  <a:pt x="169664" y="8930"/>
                </a:lnTo>
                <a:lnTo>
                  <a:pt x="205383" y="8930"/>
                </a:lnTo>
                <a:lnTo>
                  <a:pt x="241102" y="0"/>
                </a:lnTo>
                <a:lnTo>
                  <a:pt x="267891" y="0"/>
                </a:lnTo>
                <a:lnTo>
                  <a:pt x="285750" y="8930"/>
                </a:lnTo>
                <a:lnTo>
                  <a:pt x="303609" y="8930"/>
                </a:lnTo>
                <a:lnTo>
                  <a:pt x="321469" y="26789"/>
                </a:lnTo>
                <a:lnTo>
                  <a:pt x="321469" y="35719"/>
                </a:lnTo>
                <a:lnTo>
                  <a:pt x="330398" y="53578"/>
                </a:lnTo>
                <a:lnTo>
                  <a:pt x="330398" y="71438"/>
                </a:lnTo>
                <a:lnTo>
                  <a:pt x="321469" y="89297"/>
                </a:lnTo>
                <a:lnTo>
                  <a:pt x="321469" y="116086"/>
                </a:lnTo>
                <a:lnTo>
                  <a:pt x="312539" y="133946"/>
                </a:lnTo>
                <a:lnTo>
                  <a:pt x="312539" y="142875"/>
                </a:lnTo>
                <a:lnTo>
                  <a:pt x="303609" y="160735"/>
                </a:lnTo>
                <a:lnTo>
                  <a:pt x="303609" y="169664"/>
                </a:lnTo>
                <a:lnTo>
                  <a:pt x="303609" y="178594"/>
                </a:lnTo>
                <a:lnTo>
                  <a:pt x="303609" y="178594"/>
                </a:lnTo>
                <a:lnTo>
                  <a:pt x="303609" y="17859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8" name="Freeform 17"/>
          <p:cNvSpPr/>
          <p:nvPr/>
        </p:nvSpPr>
        <p:spPr bwMode="auto">
          <a:xfrm>
            <a:off x="6858000" y="1821656"/>
            <a:ext cx="250032" cy="375048"/>
          </a:xfrm>
          <a:custGeom>
            <a:avLst/>
            <a:gdLst/>
            <a:ahLst/>
            <a:cxnLst/>
            <a:rect l="0" t="0" r="0" b="0"/>
            <a:pathLst>
              <a:path w="250032" h="375048">
                <a:moveTo>
                  <a:pt x="214313" y="0"/>
                </a:moveTo>
                <a:lnTo>
                  <a:pt x="214313" y="0"/>
                </a:lnTo>
                <a:lnTo>
                  <a:pt x="196453" y="8930"/>
                </a:lnTo>
                <a:lnTo>
                  <a:pt x="187523" y="8930"/>
                </a:lnTo>
                <a:lnTo>
                  <a:pt x="160734" y="17859"/>
                </a:lnTo>
                <a:lnTo>
                  <a:pt x="133945" y="35719"/>
                </a:lnTo>
                <a:lnTo>
                  <a:pt x="107156" y="53578"/>
                </a:lnTo>
                <a:lnTo>
                  <a:pt x="89297" y="62508"/>
                </a:lnTo>
                <a:lnTo>
                  <a:pt x="80367" y="80367"/>
                </a:lnTo>
                <a:lnTo>
                  <a:pt x="80367" y="89297"/>
                </a:lnTo>
                <a:lnTo>
                  <a:pt x="80367" y="89297"/>
                </a:lnTo>
                <a:lnTo>
                  <a:pt x="89297" y="98227"/>
                </a:lnTo>
                <a:lnTo>
                  <a:pt x="107156" y="98227"/>
                </a:lnTo>
                <a:lnTo>
                  <a:pt x="125016" y="89297"/>
                </a:lnTo>
                <a:lnTo>
                  <a:pt x="151805" y="80367"/>
                </a:lnTo>
                <a:lnTo>
                  <a:pt x="169664" y="71438"/>
                </a:lnTo>
                <a:lnTo>
                  <a:pt x="187523" y="71438"/>
                </a:lnTo>
                <a:lnTo>
                  <a:pt x="205383" y="62508"/>
                </a:lnTo>
                <a:lnTo>
                  <a:pt x="223242" y="62508"/>
                </a:lnTo>
                <a:lnTo>
                  <a:pt x="232172" y="62508"/>
                </a:lnTo>
                <a:lnTo>
                  <a:pt x="241102" y="62508"/>
                </a:lnTo>
                <a:lnTo>
                  <a:pt x="250031" y="71438"/>
                </a:lnTo>
                <a:lnTo>
                  <a:pt x="250031" y="80367"/>
                </a:lnTo>
                <a:lnTo>
                  <a:pt x="241102" y="98227"/>
                </a:lnTo>
                <a:lnTo>
                  <a:pt x="232172" y="116086"/>
                </a:lnTo>
                <a:lnTo>
                  <a:pt x="223242" y="142875"/>
                </a:lnTo>
                <a:lnTo>
                  <a:pt x="214313" y="160734"/>
                </a:lnTo>
                <a:lnTo>
                  <a:pt x="196453" y="196453"/>
                </a:lnTo>
                <a:lnTo>
                  <a:pt x="187523" y="223242"/>
                </a:lnTo>
                <a:lnTo>
                  <a:pt x="178594" y="250031"/>
                </a:lnTo>
                <a:lnTo>
                  <a:pt x="169664" y="276820"/>
                </a:lnTo>
                <a:lnTo>
                  <a:pt x="160734" y="303609"/>
                </a:lnTo>
                <a:lnTo>
                  <a:pt x="142875" y="321469"/>
                </a:lnTo>
                <a:lnTo>
                  <a:pt x="125016" y="348258"/>
                </a:lnTo>
                <a:lnTo>
                  <a:pt x="107156" y="357188"/>
                </a:lnTo>
                <a:lnTo>
                  <a:pt x="89297" y="366117"/>
                </a:lnTo>
                <a:lnTo>
                  <a:pt x="71438" y="375047"/>
                </a:lnTo>
                <a:lnTo>
                  <a:pt x="53578" y="375047"/>
                </a:lnTo>
                <a:lnTo>
                  <a:pt x="26789" y="366117"/>
                </a:lnTo>
                <a:lnTo>
                  <a:pt x="17859" y="357188"/>
                </a:lnTo>
                <a:lnTo>
                  <a:pt x="0" y="348258"/>
                </a:lnTo>
                <a:lnTo>
                  <a:pt x="0" y="339328"/>
                </a:lnTo>
                <a:lnTo>
                  <a:pt x="0" y="33932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9" name="Freeform 18"/>
          <p:cNvSpPr/>
          <p:nvPr/>
        </p:nvSpPr>
        <p:spPr bwMode="auto">
          <a:xfrm>
            <a:off x="7179469" y="1768078"/>
            <a:ext cx="178595" cy="258962"/>
          </a:xfrm>
          <a:custGeom>
            <a:avLst/>
            <a:gdLst/>
            <a:ahLst/>
            <a:cxnLst/>
            <a:rect l="0" t="0" r="0" b="0"/>
            <a:pathLst>
              <a:path w="178595" h="258962">
                <a:moveTo>
                  <a:pt x="80367" y="71437"/>
                </a:moveTo>
                <a:lnTo>
                  <a:pt x="98226" y="62508"/>
                </a:lnTo>
                <a:lnTo>
                  <a:pt x="116086" y="53578"/>
                </a:lnTo>
                <a:lnTo>
                  <a:pt x="116086" y="53578"/>
                </a:lnTo>
                <a:lnTo>
                  <a:pt x="133945" y="44648"/>
                </a:lnTo>
                <a:lnTo>
                  <a:pt x="142875" y="26789"/>
                </a:lnTo>
                <a:lnTo>
                  <a:pt x="142875" y="17859"/>
                </a:lnTo>
                <a:lnTo>
                  <a:pt x="133945" y="8930"/>
                </a:lnTo>
                <a:lnTo>
                  <a:pt x="116086" y="0"/>
                </a:lnTo>
                <a:lnTo>
                  <a:pt x="89297" y="0"/>
                </a:lnTo>
                <a:lnTo>
                  <a:pt x="62508" y="8930"/>
                </a:lnTo>
                <a:lnTo>
                  <a:pt x="53578" y="17859"/>
                </a:lnTo>
                <a:lnTo>
                  <a:pt x="44648" y="35719"/>
                </a:lnTo>
                <a:lnTo>
                  <a:pt x="35719" y="53578"/>
                </a:lnTo>
                <a:lnTo>
                  <a:pt x="44648" y="80367"/>
                </a:lnTo>
                <a:lnTo>
                  <a:pt x="62508" y="98226"/>
                </a:lnTo>
                <a:lnTo>
                  <a:pt x="89297" y="125016"/>
                </a:lnTo>
                <a:lnTo>
                  <a:pt x="107156" y="151805"/>
                </a:lnTo>
                <a:lnTo>
                  <a:pt x="133945" y="169664"/>
                </a:lnTo>
                <a:lnTo>
                  <a:pt x="151804" y="196453"/>
                </a:lnTo>
                <a:lnTo>
                  <a:pt x="160734" y="205383"/>
                </a:lnTo>
                <a:lnTo>
                  <a:pt x="169664" y="223242"/>
                </a:lnTo>
                <a:lnTo>
                  <a:pt x="178594" y="232172"/>
                </a:lnTo>
                <a:lnTo>
                  <a:pt x="169664" y="241101"/>
                </a:lnTo>
                <a:lnTo>
                  <a:pt x="160734" y="250031"/>
                </a:lnTo>
                <a:lnTo>
                  <a:pt x="142875" y="250031"/>
                </a:lnTo>
                <a:lnTo>
                  <a:pt x="116086" y="258961"/>
                </a:lnTo>
                <a:lnTo>
                  <a:pt x="89297" y="258961"/>
                </a:lnTo>
                <a:lnTo>
                  <a:pt x="62508" y="258961"/>
                </a:lnTo>
                <a:lnTo>
                  <a:pt x="35719" y="258961"/>
                </a:lnTo>
                <a:lnTo>
                  <a:pt x="8929" y="258961"/>
                </a:lnTo>
                <a:lnTo>
                  <a:pt x="0" y="258961"/>
                </a:lnTo>
                <a:lnTo>
                  <a:pt x="0" y="258961"/>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0" name="Freeform 19"/>
          <p:cNvSpPr/>
          <p:nvPr/>
        </p:nvSpPr>
        <p:spPr bwMode="auto">
          <a:xfrm>
            <a:off x="5179219" y="1678781"/>
            <a:ext cx="125016" cy="151806"/>
          </a:xfrm>
          <a:custGeom>
            <a:avLst/>
            <a:gdLst/>
            <a:ahLst/>
            <a:cxnLst/>
            <a:rect l="0" t="0" r="0" b="0"/>
            <a:pathLst>
              <a:path w="125016" h="151806">
                <a:moveTo>
                  <a:pt x="125015" y="8930"/>
                </a:moveTo>
                <a:lnTo>
                  <a:pt x="125015" y="8930"/>
                </a:lnTo>
                <a:lnTo>
                  <a:pt x="125015" y="8930"/>
                </a:lnTo>
                <a:lnTo>
                  <a:pt x="125015" y="8930"/>
                </a:lnTo>
                <a:lnTo>
                  <a:pt x="125015" y="0"/>
                </a:lnTo>
                <a:lnTo>
                  <a:pt x="125015" y="0"/>
                </a:lnTo>
                <a:lnTo>
                  <a:pt x="125015" y="0"/>
                </a:lnTo>
                <a:lnTo>
                  <a:pt x="125015" y="0"/>
                </a:lnTo>
                <a:lnTo>
                  <a:pt x="125015" y="0"/>
                </a:lnTo>
                <a:lnTo>
                  <a:pt x="125015" y="0"/>
                </a:lnTo>
                <a:lnTo>
                  <a:pt x="125015" y="0"/>
                </a:lnTo>
                <a:lnTo>
                  <a:pt x="125015" y="0"/>
                </a:lnTo>
                <a:lnTo>
                  <a:pt x="116086" y="0"/>
                </a:lnTo>
                <a:lnTo>
                  <a:pt x="116086" y="8930"/>
                </a:lnTo>
                <a:lnTo>
                  <a:pt x="107156" y="17859"/>
                </a:lnTo>
                <a:lnTo>
                  <a:pt x="98226" y="26789"/>
                </a:lnTo>
                <a:lnTo>
                  <a:pt x="89297" y="35719"/>
                </a:lnTo>
                <a:lnTo>
                  <a:pt x="89297" y="44648"/>
                </a:lnTo>
                <a:lnTo>
                  <a:pt x="80367" y="53578"/>
                </a:lnTo>
                <a:lnTo>
                  <a:pt x="71437" y="62508"/>
                </a:lnTo>
                <a:lnTo>
                  <a:pt x="62508" y="80367"/>
                </a:lnTo>
                <a:lnTo>
                  <a:pt x="53578" y="89297"/>
                </a:lnTo>
                <a:lnTo>
                  <a:pt x="44648" y="98227"/>
                </a:lnTo>
                <a:lnTo>
                  <a:pt x="35719" y="107156"/>
                </a:lnTo>
                <a:lnTo>
                  <a:pt x="26789" y="116086"/>
                </a:lnTo>
                <a:lnTo>
                  <a:pt x="26789" y="125016"/>
                </a:lnTo>
                <a:lnTo>
                  <a:pt x="17859" y="133945"/>
                </a:lnTo>
                <a:lnTo>
                  <a:pt x="17859" y="142875"/>
                </a:lnTo>
                <a:lnTo>
                  <a:pt x="8929" y="142875"/>
                </a:lnTo>
                <a:lnTo>
                  <a:pt x="8929" y="151805"/>
                </a:lnTo>
                <a:lnTo>
                  <a:pt x="8929" y="151805"/>
                </a:lnTo>
                <a:lnTo>
                  <a:pt x="0" y="151805"/>
                </a:lnTo>
                <a:lnTo>
                  <a:pt x="0" y="151805"/>
                </a:lnTo>
                <a:lnTo>
                  <a:pt x="0" y="151805"/>
                </a:lnTo>
                <a:lnTo>
                  <a:pt x="0" y="151805"/>
                </a:lnTo>
                <a:lnTo>
                  <a:pt x="0" y="15180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1" name="Freeform 20"/>
          <p:cNvSpPr/>
          <p:nvPr/>
        </p:nvSpPr>
        <p:spPr bwMode="auto">
          <a:xfrm>
            <a:off x="3616523" y="2500313"/>
            <a:ext cx="214314" cy="44649"/>
          </a:xfrm>
          <a:custGeom>
            <a:avLst/>
            <a:gdLst/>
            <a:ahLst/>
            <a:cxnLst/>
            <a:rect l="0" t="0" r="0" b="0"/>
            <a:pathLst>
              <a:path w="214314" h="44649">
                <a:moveTo>
                  <a:pt x="0" y="0"/>
                </a:moveTo>
                <a:lnTo>
                  <a:pt x="0" y="0"/>
                </a:lnTo>
                <a:lnTo>
                  <a:pt x="8930" y="0"/>
                </a:lnTo>
                <a:lnTo>
                  <a:pt x="8930" y="0"/>
                </a:lnTo>
                <a:lnTo>
                  <a:pt x="17860" y="8929"/>
                </a:lnTo>
                <a:lnTo>
                  <a:pt x="35719" y="8929"/>
                </a:lnTo>
                <a:lnTo>
                  <a:pt x="53579" y="8929"/>
                </a:lnTo>
                <a:lnTo>
                  <a:pt x="80368" y="8929"/>
                </a:lnTo>
                <a:lnTo>
                  <a:pt x="98227" y="17859"/>
                </a:lnTo>
                <a:lnTo>
                  <a:pt x="125016" y="17859"/>
                </a:lnTo>
                <a:lnTo>
                  <a:pt x="142875" y="17859"/>
                </a:lnTo>
                <a:lnTo>
                  <a:pt x="160735" y="26789"/>
                </a:lnTo>
                <a:lnTo>
                  <a:pt x="178594" y="26789"/>
                </a:lnTo>
                <a:lnTo>
                  <a:pt x="187524" y="35718"/>
                </a:lnTo>
                <a:lnTo>
                  <a:pt x="205383" y="35718"/>
                </a:lnTo>
                <a:lnTo>
                  <a:pt x="205383" y="35718"/>
                </a:lnTo>
                <a:lnTo>
                  <a:pt x="214313" y="44648"/>
                </a:lnTo>
                <a:lnTo>
                  <a:pt x="214313" y="4464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2" name="Freeform 21"/>
          <p:cNvSpPr/>
          <p:nvPr/>
        </p:nvSpPr>
        <p:spPr bwMode="auto">
          <a:xfrm>
            <a:off x="4286250" y="2375297"/>
            <a:ext cx="151806" cy="250032"/>
          </a:xfrm>
          <a:custGeom>
            <a:avLst/>
            <a:gdLst/>
            <a:ahLst/>
            <a:cxnLst/>
            <a:rect l="0" t="0" r="0" b="0"/>
            <a:pathLst>
              <a:path w="151806" h="250032">
                <a:moveTo>
                  <a:pt x="17859" y="98226"/>
                </a:moveTo>
                <a:lnTo>
                  <a:pt x="17859" y="107156"/>
                </a:lnTo>
                <a:lnTo>
                  <a:pt x="17859" y="125016"/>
                </a:lnTo>
                <a:lnTo>
                  <a:pt x="17859" y="125016"/>
                </a:lnTo>
                <a:lnTo>
                  <a:pt x="8930" y="151805"/>
                </a:lnTo>
                <a:lnTo>
                  <a:pt x="8930" y="169664"/>
                </a:lnTo>
                <a:lnTo>
                  <a:pt x="17859" y="187523"/>
                </a:lnTo>
                <a:lnTo>
                  <a:pt x="17859" y="196453"/>
                </a:lnTo>
                <a:lnTo>
                  <a:pt x="17859" y="214312"/>
                </a:lnTo>
                <a:lnTo>
                  <a:pt x="17859" y="223242"/>
                </a:lnTo>
                <a:lnTo>
                  <a:pt x="26789" y="232172"/>
                </a:lnTo>
                <a:lnTo>
                  <a:pt x="26789" y="241101"/>
                </a:lnTo>
                <a:lnTo>
                  <a:pt x="26789" y="250031"/>
                </a:lnTo>
                <a:lnTo>
                  <a:pt x="26789" y="250031"/>
                </a:lnTo>
                <a:lnTo>
                  <a:pt x="26789" y="241101"/>
                </a:lnTo>
                <a:lnTo>
                  <a:pt x="26789" y="232172"/>
                </a:lnTo>
                <a:lnTo>
                  <a:pt x="26789" y="214312"/>
                </a:lnTo>
                <a:lnTo>
                  <a:pt x="17859" y="196453"/>
                </a:lnTo>
                <a:lnTo>
                  <a:pt x="17859" y="169664"/>
                </a:lnTo>
                <a:lnTo>
                  <a:pt x="8930" y="142875"/>
                </a:lnTo>
                <a:lnTo>
                  <a:pt x="0" y="125016"/>
                </a:lnTo>
                <a:lnTo>
                  <a:pt x="0" y="98226"/>
                </a:lnTo>
                <a:lnTo>
                  <a:pt x="0" y="80367"/>
                </a:lnTo>
                <a:lnTo>
                  <a:pt x="0" y="62507"/>
                </a:lnTo>
                <a:lnTo>
                  <a:pt x="8930" y="53578"/>
                </a:lnTo>
                <a:lnTo>
                  <a:pt x="17859" y="35718"/>
                </a:lnTo>
                <a:lnTo>
                  <a:pt x="35719" y="26789"/>
                </a:lnTo>
                <a:lnTo>
                  <a:pt x="53578" y="17859"/>
                </a:lnTo>
                <a:lnTo>
                  <a:pt x="80367" y="8929"/>
                </a:lnTo>
                <a:lnTo>
                  <a:pt x="107156" y="8929"/>
                </a:lnTo>
                <a:lnTo>
                  <a:pt x="125016" y="8929"/>
                </a:lnTo>
                <a:lnTo>
                  <a:pt x="142875" y="0"/>
                </a:lnTo>
                <a:lnTo>
                  <a:pt x="151805" y="0"/>
                </a:lnTo>
                <a:lnTo>
                  <a:pt x="151805"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3" name="Freeform 22"/>
          <p:cNvSpPr/>
          <p:nvPr/>
        </p:nvSpPr>
        <p:spPr bwMode="auto">
          <a:xfrm>
            <a:off x="4527352" y="2419945"/>
            <a:ext cx="62508" cy="178595"/>
          </a:xfrm>
          <a:custGeom>
            <a:avLst/>
            <a:gdLst/>
            <a:ahLst/>
            <a:cxnLst/>
            <a:rect l="0" t="0" r="0" b="0"/>
            <a:pathLst>
              <a:path w="62508" h="178595">
                <a:moveTo>
                  <a:pt x="0" y="0"/>
                </a:moveTo>
                <a:lnTo>
                  <a:pt x="8929" y="8930"/>
                </a:lnTo>
                <a:lnTo>
                  <a:pt x="17859" y="26789"/>
                </a:lnTo>
                <a:lnTo>
                  <a:pt x="26789" y="35719"/>
                </a:lnTo>
                <a:lnTo>
                  <a:pt x="35718" y="53578"/>
                </a:lnTo>
                <a:lnTo>
                  <a:pt x="44648" y="80368"/>
                </a:lnTo>
                <a:lnTo>
                  <a:pt x="44648" y="107157"/>
                </a:lnTo>
                <a:lnTo>
                  <a:pt x="53578" y="125016"/>
                </a:lnTo>
                <a:lnTo>
                  <a:pt x="53578" y="142875"/>
                </a:lnTo>
                <a:lnTo>
                  <a:pt x="53578" y="151805"/>
                </a:lnTo>
                <a:lnTo>
                  <a:pt x="53578" y="169664"/>
                </a:lnTo>
                <a:lnTo>
                  <a:pt x="53578" y="178594"/>
                </a:lnTo>
                <a:lnTo>
                  <a:pt x="62507" y="178594"/>
                </a:lnTo>
                <a:lnTo>
                  <a:pt x="62507" y="17859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4" name="Freeform 23"/>
          <p:cNvSpPr/>
          <p:nvPr/>
        </p:nvSpPr>
        <p:spPr bwMode="auto">
          <a:xfrm>
            <a:off x="4679156" y="2419945"/>
            <a:ext cx="223243" cy="205384"/>
          </a:xfrm>
          <a:custGeom>
            <a:avLst/>
            <a:gdLst/>
            <a:ahLst/>
            <a:cxnLst/>
            <a:rect l="0" t="0" r="0" b="0"/>
            <a:pathLst>
              <a:path w="223243" h="205384">
                <a:moveTo>
                  <a:pt x="0" y="17859"/>
                </a:moveTo>
                <a:lnTo>
                  <a:pt x="8930" y="35719"/>
                </a:lnTo>
                <a:lnTo>
                  <a:pt x="8930" y="44649"/>
                </a:lnTo>
                <a:lnTo>
                  <a:pt x="8930" y="53578"/>
                </a:lnTo>
                <a:lnTo>
                  <a:pt x="17860" y="80368"/>
                </a:lnTo>
                <a:lnTo>
                  <a:pt x="26789" y="107157"/>
                </a:lnTo>
                <a:lnTo>
                  <a:pt x="26789" y="125016"/>
                </a:lnTo>
                <a:lnTo>
                  <a:pt x="35719" y="151805"/>
                </a:lnTo>
                <a:lnTo>
                  <a:pt x="44649" y="169664"/>
                </a:lnTo>
                <a:lnTo>
                  <a:pt x="62508" y="187524"/>
                </a:lnTo>
                <a:lnTo>
                  <a:pt x="71438" y="196453"/>
                </a:lnTo>
                <a:lnTo>
                  <a:pt x="80367" y="205383"/>
                </a:lnTo>
                <a:lnTo>
                  <a:pt x="98227" y="205383"/>
                </a:lnTo>
                <a:lnTo>
                  <a:pt x="107157" y="205383"/>
                </a:lnTo>
                <a:lnTo>
                  <a:pt x="125016" y="196453"/>
                </a:lnTo>
                <a:lnTo>
                  <a:pt x="133946" y="178594"/>
                </a:lnTo>
                <a:lnTo>
                  <a:pt x="151805" y="160735"/>
                </a:lnTo>
                <a:lnTo>
                  <a:pt x="160735" y="142875"/>
                </a:lnTo>
                <a:lnTo>
                  <a:pt x="169664" y="116086"/>
                </a:lnTo>
                <a:lnTo>
                  <a:pt x="187524" y="89297"/>
                </a:lnTo>
                <a:lnTo>
                  <a:pt x="196453" y="62508"/>
                </a:lnTo>
                <a:lnTo>
                  <a:pt x="205383" y="44649"/>
                </a:lnTo>
                <a:lnTo>
                  <a:pt x="214313" y="17859"/>
                </a:lnTo>
                <a:lnTo>
                  <a:pt x="214313" y="8930"/>
                </a:lnTo>
                <a:lnTo>
                  <a:pt x="223242" y="0"/>
                </a:lnTo>
                <a:lnTo>
                  <a:pt x="223242"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5" name="Freeform 24"/>
          <p:cNvSpPr/>
          <p:nvPr/>
        </p:nvSpPr>
        <p:spPr bwMode="auto">
          <a:xfrm>
            <a:off x="4982766" y="2223492"/>
            <a:ext cx="508993" cy="446486"/>
          </a:xfrm>
          <a:custGeom>
            <a:avLst/>
            <a:gdLst/>
            <a:ahLst/>
            <a:cxnLst/>
            <a:rect l="0" t="0" r="0" b="0"/>
            <a:pathLst>
              <a:path w="508993" h="446486">
                <a:moveTo>
                  <a:pt x="187523" y="241102"/>
                </a:moveTo>
                <a:lnTo>
                  <a:pt x="187523" y="232172"/>
                </a:lnTo>
                <a:lnTo>
                  <a:pt x="178593" y="223242"/>
                </a:lnTo>
                <a:lnTo>
                  <a:pt x="178593" y="214312"/>
                </a:lnTo>
                <a:lnTo>
                  <a:pt x="169664" y="205383"/>
                </a:lnTo>
                <a:lnTo>
                  <a:pt x="160734" y="196453"/>
                </a:lnTo>
                <a:lnTo>
                  <a:pt x="142875" y="187523"/>
                </a:lnTo>
                <a:lnTo>
                  <a:pt x="125015" y="187523"/>
                </a:lnTo>
                <a:lnTo>
                  <a:pt x="98226" y="196453"/>
                </a:lnTo>
                <a:lnTo>
                  <a:pt x="71437" y="214312"/>
                </a:lnTo>
                <a:lnTo>
                  <a:pt x="53578" y="232172"/>
                </a:lnTo>
                <a:lnTo>
                  <a:pt x="26789" y="258961"/>
                </a:lnTo>
                <a:lnTo>
                  <a:pt x="8929" y="285750"/>
                </a:lnTo>
                <a:lnTo>
                  <a:pt x="0" y="303610"/>
                </a:lnTo>
                <a:lnTo>
                  <a:pt x="0" y="330399"/>
                </a:lnTo>
                <a:lnTo>
                  <a:pt x="0" y="348258"/>
                </a:lnTo>
                <a:lnTo>
                  <a:pt x="8929" y="366117"/>
                </a:lnTo>
                <a:lnTo>
                  <a:pt x="17859" y="375047"/>
                </a:lnTo>
                <a:lnTo>
                  <a:pt x="35718" y="383977"/>
                </a:lnTo>
                <a:lnTo>
                  <a:pt x="62507" y="383977"/>
                </a:lnTo>
                <a:lnTo>
                  <a:pt x="89297" y="375047"/>
                </a:lnTo>
                <a:lnTo>
                  <a:pt x="116086" y="366117"/>
                </a:lnTo>
                <a:lnTo>
                  <a:pt x="142875" y="348258"/>
                </a:lnTo>
                <a:lnTo>
                  <a:pt x="169664" y="330399"/>
                </a:lnTo>
                <a:lnTo>
                  <a:pt x="187523" y="312539"/>
                </a:lnTo>
                <a:lnTo>
                  <a:pt x="205382" y="285750"/>
                </a:lnTo>
                <a:lnTo>
                  <a:pt x="223242" y="258961"/>
                </a:lnTo>
                <a:lnTo>
                  <a:pt x="232172" y="241102"/>
                </a:lnTo>
                <a:lnTo>
                  <a:pt x="241101" y="232172"/>
                </a:lnTo>
                <a:lnTo>
                  <a:pt x="241101" y="223242"/>
                </a:lnTo>
                <a:lnTo>
                  <a:pt x="232172" y="214312"/>
                </a:lnTo>
                <a:lnTo>
                  <a:pt x="223242" y="214312"/>
                </a:lnTo>
                <a:lnTo>
                  <a:pt x="223242" y="223242"/>
                </a:lnTo>
                <a:lnTo>
                  <a:pt x="214312" y="241102"/>
                </a:lnTo>
                <a:lnTo>
                  <a:pt x="214312" y="258961"/>
                </a:lnTo>
                <a:lnTo>
                  <a:pt x="205382" y="276821"/>
                </a:lnTo>
                <a:lnTo>
                  <a:pt x="205382" y="294680"/>
                </a:lnTo>
                <a:lnTo>
                  <a:pt x="205382" y="312539"/>
                </a:lnTo>
                <a:lnTo>
                  <a:pt x="214312" y="330399"/>
                </a:lnTo>
                <a:lnTo>
                  <a:pt x="223242" y="348258"/>
                </a:lnTo>
                <a:lnTo>
                  <a:pt x="232172" y="366117"/>
                </a:lnTo>
                <a:lnTo>
                  <a:pt x="250031" y="375047"/>
                </a:lnTo>
                <a:lnTo>
                  <a:pt x="267890" y="383977"/>
                </a:lnTo>
                <a:lnTo>
                  <a:pt x="285750" y="383977"/>
                </a:lnTo>
                <a:lnTo>
                  <a:pt x="303609" y="383977"/>
                </a:lnTo>
                <a:lnTo>
                  <a:pt x="330398" y="366117"/>
                </a:lnTo>
                <a:lnTo>
                  <a:pt x="348257" y="348258"/>
                </a:lnTo>
                <a:lnTo>
                  <a:pt x="375047" y="330399"/>
                </a:lnTo>
                <a:lnTo>
                  <a:pt x="401836" y="294680"/>
                </a:lnTo>
                <a:lnTo>
                  <a:pt x="419695" y="267891"/>
                </a:lnTo>
                <a:lnTo>
                  <a:pt x="437554" y="232172"/>
                </a:lnTo>
                <a:lnTo>
                  <a:pt x="455414" y="196453"/>
                </a:lnTo>
                <a:lnTo>
                  <a:pt x="473273" y="160734"/>
                </a:lnTo>
                <a:lnTo>
                  <a:pt x="482203" y="116086"/>
                </a:lnTo>
                <a:lnTo>
                  <a:pt x="491132" y="89297"/>
                </a:lnTo>
                <a:lnTo>
                  <a:pt x="500062" y="53578"/>
                </a:lnTo>
                <a:lnTo>
                  <a:pt x="508992" y="35719"/>
                </a:lnTo>
                <a:lnTo>
                  <a:pt x="508992" y="17859"/>
                </a:lnTo>
                <a:lnTo>
                  <a:pt x="508992" y="0"/>
                </a:lnTo>
                <a:lnTo>
                  <a:pt x="508992" y="0"/>
                </a:lnTo>
                <a:lnTo>
                  <a:pt x="508992" y="0"/>
                </a:lnTo>
                <a:lnTo>
                  <a:pt x="500062" y="8930"/>
                </a:lnTo>
                <a:lnTo>
                  <a:pt x="500062" y="35719"/>
                </a:lnTo>
                <a:lnTo>
                  <a:pt x="491132" y="62508"/>
                </a:lnTo>
                <a:lnTo>
                  <a:pt x="491132" y="98227"/>
                </a:lnTo>
                <a:lnTo>
                  <a:pt x="491132" y="142875"/>
                </a:lnTo>
                <a:lnTo>
                  <a:pt x="491132" y="178594"/>
                </a:lnTo>
                <a:lnTo>
                  <a:pt x="491132" y="223242"/>
                </a:lnTo>
                <a:lnTo>
                  <a:pt x="491132" y="267891"/>
                </a:lnTo>
                <a:lnTo>
                  <a:pt x="491132" y="303610"/>
                </a:lnTo>
                <a:lnTo>
                  <a:pt x="491132" y="348258"/>
                </a:lnTo>
                <a:lnTo>
                  <a:pt x="482203" y="375047"/>
                </a:lnTo>
                <a:lnTo>
                  <a:pt x="482203" y="401836"/>
                </a:lnTo>
                <a:lnTo>
                  <a:pt x="482203" y="428625"/>
                </a:lnTo>
                <a:lnTo>
                  <a:pt x="482203" y="437555"/>
                </a:lnTo>
                <a:lnTo>
                  <a:pt x="482203" y="446485"/>
                </a:lnTo>
                <a:lnTo>
                  <a:pt x="482203" y="446485"/>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6" name="Freeform 25"/>
          <p:cNvSpPr/>
          <p:nvPr/>
        </p:nvSpPr>
        <p:spPr bwMode="auto">
          <a:xfrm>
            <a:off x="5589984" y="2357437"/>
            <a:ext cx="258962" cy="294681"/>
          </a:xfrm>
          <a:custGeom>
            <a:avLst/>
            <a:gdLst/>
            <a:ahLst/>
            <a:cxnLst/>
            <a:rect l="0" t="0" r="0" b="0"/>
            <a:pathLst>
              <a:path w="258962" h="294681">
                <a:moveTo>
                  <a:pt x="241102" y="53578"/>
                </a:moveTo>
                <a:lnTo>
                  <a:pt x="241102" y="35719"/>
                </a:lnTo>
                <a:lnTo>
                  <a:pt x="241102" y="35719"/>
                </a:lnTo>
                <a:lnTo>
                  <a:pt x="250032" y="26789"/>
                </a:lnTo>
                <a:lnTo>
                  <a:pt x="241102" y="17860"/>
                </a:lnTo>
                <a:lnTo>
                  <a:pt x="232172" y="8930"/>
                </a:lnTo>
                <a:lnTo>
                  <a:pt x="214313" y="0"/>
                </a:lnTo>
                <a:lnTo>
                  <a:pt x="178594" y="0"/>
                </a:lnTo>
                <a:lnTo>
                  <a:pt x="142875" y="0"/>
                </a:lnTo>
                <a:lnTo>
                  <a:pt x="107157" y="8930"/>
                </a:lnTo>
                <a:lnTo>
                  <a:pt x="80368" y="17860"/>
                </a:lnTo>
                <a:lnTo>
                  <a:pt x="53579" y="35719"/>
                </a:lnTo>
                <a:lnTo>
                  <a:pt x="35719" y="53578"/>
                </a:lnTo>
                <a:lnTo>
                  <a:pt x="35719" y="80367"/>
                </a:lnTo>
                <a:lnTo>
                  <a:pt x="44649" y="98227"/>
                </a:lnTo>
                <a:lnTo>
                  <a:pt x="62508" y="125016"/>
                </a:lnTo>
                <a:lnTo>
                  <a:pt x="89297" y="142876"/>
                </a:lnTo>
                <a:lnTo>
                  <a:pt x="125016" y="160735"/>
                </a:lnTo>
                <a:lnTo>
                  <a:pt x="160735" y="178594"/>
                </a:lnTo>
                <a:lnTo>
                  <a:pt x="196454" y="196454"/>
                </a:lnTo>
                <a:lnTo>
                  <a:pt x="223243" y="214313"/>
                </a:lnTo>
                <a:lnTo>
                  <a:pt x="250032" y="232172"/>
                </a:lnTo>
                <a:lnTo>
                  <a:pt x="258961" y="241102"/>
                </a:lnTo>
                <a:lnTo>
                  <a:pt x="258961" y="258961"/>
                </a:lnTo>
                <a:lnTo>
                  <a:pt x="241102" y="267891"/>
                </a:lnTo>
                <a:lnTo>
                  <a:pt x="223243" y="276821"/>
                </a:lnTo>
                <a:lnTo>
                  <a:pt x="187524" y="285751"/>
                </a:lnTo>
                <a:lnTo>
                  <a:pt x="151805" y="285751"/>
                </a:lnTo>
                <a:lnTo>
                  <a:pt x="116086" y="294680"/>
                </a:lnTo>
                <a:lnTo>
                  <a:pt x="80368" y="294680"/>
                </a:lnTo>
                <a:lnTo>
                  <a:pt x="53579" y="294680"/>
                </a:lnTo>
                <a:lnTo>
                  <a:pt x="26789" y="294680"/>
                </a:lnTo>
                <a:lnTo>
                  <a:pt x="8930" y="294680"/>
                </a:lnTo>
                <a:lnTo>
                  <a:pt x="0" y="294680"/>
                </a:lnTo>
                <a:lnTo>
                  <a:pt x="0" y="29468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7" name="Freeform 26"/>
          <p:cNvSpPr/>
          <p:nvPr/>
        </p:nvSpPr>
        <p:spPr bwMode="auto">
          <a:xfrm>
            <a:off x="4134445" y="2000250"/>
            <a:ext cx="80369" cy="44649"/>
          </a:xfrm>
          <a:custGeom>
            <a:avLst/>
            <a:gdLst/>
            <a:ahLst/>
            <a:cxnLst/>
            <a:rect l="0" t="0" r="0" b="0"/>
            <a:pathLst>
              <a:path w="80369" h="44649">
                <a:moveTo>
                  <a:pt x="71438" y="0"/>
                </a:moveTo>
                <a:lnTo>
                  <a:pt x="80368" y="0"/>
                </a:lnTo>
                <a:lnTo>
                  <a:pt x="80368" y="0"/>
                </a:lnTo>
                <a:lnTo>
                  <a:pt x="80368" y="0"/>
                </a:lnTo>
                <a:lnTo>
                  <a:pt x="80368" y="0"/>
                </a:lnTo>
                <a:lnTo>
                  <a:pt x="80368" y="0"/>
                </a:lnTo>
                <a:lnTo>
                  <a:pt x="80368" y="0"/>
                </a:lnTo>
                <a:lnTo>
                  <a:pt x="80368" y="0"/>
                </a:lnTo>
                <a:lnTo>
                  <a:pt x="80368" y="0"/>
                </a:lnTo>
                <a:lnTo>
                  <a:pt x="80368" y="8929"/>
                </a:lnTo>
                <a:lnTo>
                  <a:pt x="80368" y="8929"/>
                </a:lnTo>
                <a:lnTo>
                  <a:pt x="80368" y="8929"/>
                </a:lnTo>
                <a:lnTo>
                  <a:pt x="80368" y="17859"/>
                </a:lnTo>
                <a:lnTo>
                  <a:pt x="80368" y="26789"/>
                </a:lnTo>
                <a:lnTo>
                  <a:pt x="80368" y="26789"/>
                </a:lnTo>
                <a:lnTo>
                  <a:pt x="80368" y="26789"/>
                </a:lnTo>
                <a:lnTo>
                  <a:pt x="80368" y="35719"/>
                </a:lnTo>
                <a:lnTo>
                  <a:pt x="80368" y="35719"/>
                </a:lnTo>
                <a:lnTo>
                  <a:pt x="80368" y="35719"/>
                </a:lnTo>
                <a:lnTo>
                  <a:pt x="80368" y="44648"/>
                </a:lnTo>
                <a:lnTo>
                  <a:pt x="80368" y="44648"/>
                </a:lnTo>
                <a:lnTo>
                  <a:pt x="80368" y="44648"/>
                </a:lnTo>
                <a:lnTo>
                  <a:pt x="71438" y="44648"/>
                </a:lnTo>
                <a:lnTo>
                  <a:pt x="71438" y="44648"/>
                </a:lnTo>
                <a:lnTo>
                  <a:pt x="71438" y="44648"/>
                </a:lnTo>
                <a:lnTo>
                  <a:pt x="71438" y="44648"/>
                </a:lnTo>
                <a:lnTo>
                  <a:pt x="71438" y="35719"/>
                </a:lnTo>
                <a:lnTo>
                  <a:pt x="62508" y="35719"/>
                </a:lnTo>
                <a:lnTo>
                  <a:pt x="62508" y="35719"/>
                </a:lnTo>
                <a:lnTo>
                  <a:pt x="62508" y="35719"/>
                </a:lnTo>
                <a:lnTo>
                  <a:pt x="62508" y="35719"/>
                </a:lnTo>
                <a:lnTo>
                  <a:pt x="62508" y="35719"/>
                </a:lnTo>
                <a:lnTo>
                  <a:pt x="62508" y="35719"/>
                </a:lnTo>
                <a:lnTo>
                  <a:pt x="53578" y="35719"/>
                </a:lnTo>
                <a:lnTo>
                  <a:pt x="53578" y="35719"/>
                </a:lnTo>
                <a:lnTo>
                  <a:pt x="53578" y="35719"/>
                </a:lnTo>
                <a:lnTo>
                  <a:pt x="53578" y="35719"/>
                </a:lnTo>
                <a:lnTo>
                  <a:pt x="53578" y="35719"/>
                </a:lnTo>
                <a:lnTo>
                  <a:pt x="44649" y="35719"/>
                </a:lnTo>
                <a:lnTo>
                  <a:pt x="44649" y="35719"/>
                </a:lnTo>
                <a:lnTo>
                  <a:pt x="44649" y="35719"/>
                </a:lnTo>
                <a:lnTo>
                  <a:pt x="44649" y="35719"/>
                </a:lnTo>
                <a:lnTo>
                  <a:pt x="44649" y="44648"/>
                </a:lnTo>
                <a:lnTo>
                  <a:pt x="35719" y="44648"/>
                </a:lnTo>
                <a:lnTo>
                  <a:pt x="35719" y="44648"/>
                </a:lnTo>
                <a:lnTo>
                  <a:pt x="35719" y="44648"/>
                </a:lnTo>
                <a:lnTo>
                  <a:pt x="35719" y="44648"/>
                </a:lnTo>
                <a:lnTo>
                  <a:pt x="35719" y="44648"/>
                </a:lnTo>
                <a:lnTo>
                  <a:pt x="35719" y="44648"/>
                </a:lnTo>
                <a:lnTo>
                  <a:pt x="35719" y="44648"/>
                </a:lnTo>
                <a:lnTo>
                  <a:pt x="35719" y="44648"/>
                </a:lnTo>
                <a:lnTo>
                  <a:pt x="35719" y="44648"/>
                </a:lnTo>
                <a:lnTo>
                  <a:pt x="35719" y="44648"/>
                </a:lnTo>
                <a:lnTo>
                  <a:pt x="26789" y="44648"/>
                </a:lnTo>
                <a:lnTo>
                  <a:pt x="26789" y="44648"/>
                </a:lnTo>
                <a:lnTo>
                  <a:pt x="26789" y="44648"/>
                </a:lnTo>
                <a:lnTo>
                  <a:pt x="26789" y="44648"/>
                </a:lnTo>
                <a:lnTo>
                  <a:pt x="26789" y="44648"/>
                </a:lnTo>
                <a:lnTo>
                  <a:pt x="26789" y="44648"/>
                </a:lnTo>
                <a:lnTo>
                  <a:pt x="26789" y="44648"/>
                </a:lnTo>
                <a:lnTo>
                  <a:pt x="26789" y="44648"/>
                </a:lnTo>
                <a:lnTo>
                  <a:pt x="26789" y="44648"/>
                </a:lnTo>
                <a:lnTo>
                  <a:pt x="26789" y="44648"/>
                </a:lnTo>
                <a:lnTo>
                  <a:pt x="26789" y="44648"/>
                </a:lnTo>
                <a:lnTo>
                  <a:pt x="26789" y="44648"/>
                </a:lnTo>
                <a:lnTo>
                  <a:pt x="26789" y="44648"/>
                </a:lnTo>
                <a:lnTo>
                  <a:pt x="17860" y="44648"/>
                </a:lnTo>
                <a:lnTo>
                  <a:pt x="17860" y="44648"/>
                </a:lnTo>
                <a:lnTo>
                  <a:pt x="17860" y="44648"/>
                </a:lnTo>
                <a:lnTo>
                  <a:pt x="17860" y="44648"/>
                </a:lnTo>
                <a:lnTo>
                  <a:pt x="17860" y="44648"/>
                </a:lnTo>
                <a:lnTo>
                  <a:pt x="17860" y="44648"/>
                </a:lnTo>
                <a:lnTo>
                  <a:pt x="17860" y="44648"/>
                </a:lnTo>
                <a:lnTo>
                  <a:pt x="17860" y="44648"/>
                </a:lnTo>
                <a:lnTo>
                  <a:pt x="17860" y="44648"/>
                </a:lnTo>
                <a:lnTo>
                  <a:pt x="17860" y="44648"/>
                </a:lnTo>
                <a:lnTo>
                  <a:pt x="17860" y="44648"/>
                </a:lnTo>
                <a:lnTo>
                  <a:pt x="17860" y="44648"/>
                </a:lnTo>
                <a:lnTo>
                  <a:pt x="17860" y="44648"/>
                </a:lnTo>
                <a:lnTo>
                  <a:pt x="17860" y="44648"/>
                </a:lnTo>
                <a:lnTo>
                  <a:pt x="17860" y="44648"/>
                </a:lnTo>
                <a:lnTo>
                  <a:pt x="17860" y="44648"/>
                </a:lnTo>
                <a:lnTo>
                  <a:pt x="1786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35719"/>
                </a:lnTo>
                <a:lnTo>
                  <a:pt x="8930" y="35719"/>
                </a:lnTo>
                <a:lnTo>
                  <a:pt x="8930" y="35719"/>
                </a:lnTo>
                <a:lnTo>
                  <a:pt x="8930" y="35719"/>
                </a:lnTo>
                <a:lnTo>
                  <a:pt x="8930" y="35719"/>
                </a:lnTo>
                <a:lnTo>
                  <a:pt x="8930" y="35719"/>
                </a:lnTo>
                <a:lnTo>
                  <a:pt x="8930" y="35719"/>
                </a:lnTo>
                <a:lnTo>
                  <a:pt x="8930" y="35719"/>
                </a:lnTo>
                <a:lnTo>
                  <a:pt x="8930" y="35719"/>
                </a:lnTo>
                <a:lnTo>
                  <a:pt x="8930" y="35719"/>
                </a:lnTo>
                <a:lnTo>
                  <a:pt x="8930" y="35719"/>
                </a:lnTo>
                <a:lnTo>
                  <a:pt x="8930" y="35719"/>
                </a:lnTo>
                <a:lnTo>
                  <a:pt x="8930" y="35719"/>
                </a:lnTo>
                <a:lnTo>
                  <a:pt x="8930" y="35719"/>
                </a:lnTo>
                <a:lnTo>
                  <a:pt x="8930" y="35719"/>
                </a:lnTo>
                <a:lnTo>
                  <a:pt x="8930" y="35719"/>
                </a:lnTo>
                <a:lnTo>
                  <a:pt x="8930" y="35719"/>
                </a:lnTo>
                <a:lnTo>
                  <a:pt x="8930" y="35719"/>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8930" y="44648"/>
                </a:lnTo>
                <a:lnTo>
                  <a:pt x="0" y="44648"/>
                </a:lnTo>
                <a:lnTo>
                  <a:pt x="0" y="44648"/>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lnTo>
                  <a:pt x="0" y="35719"/>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8" name="Freeform 27"/>
          <p:cNvSpPr/>
          <p:nvPr/>
        </p:nvSpPr>
        <p:spPr bwMode="auto">
          <a:xfrm>
            <a:off x="3571875" y="3089671"/>
            <a:ext cx="312540" cy="17861"/>
          </a:xfrm>
          <a:custGeom>
            <a:avLst/>
            <a:gdLst/>
            <a:ahLst/>
            <a:cxnLst/>
            <a:rect l="0" t="0" r="0" b="0"/>
            <a:pathLst>
              <a:path w="312540" h="17861">
                <a:moveTo>
                  <a:pt x="0" y="8930"/>
                </a:moveTo>
                <a:lnTo>
                  <a:pt x="0" y="8930"/>
                </a:lnTo>
                <a:lnTo>
                  <a:pt x="0" y="8930"/>
                </a:lnTo>
                <a:lnTo>
                  <a:pt x="0" y="8930"/>
                </a:lnTo>
                <a:lnTo>
                  <a:pt x="0" y="8930"/>
                </a:lnTo>
                <a:lnTo>
                  <a:pt x="8930" y="17860"/>
                </a:lnTo>
                <a:lnTo>
                  <a:pt x="26789" y="17860"/>
                </a:lnTo>
                <a:lnTo>
                  <a:pt x="53578" y="8930"/>
                </a:lnTo>
                <a:lnTo>
                  <a:pt x="80367" y="8930"/>
                </a:lnTo>
                <a:lnTo>
                  <a:pt x="116086" y="8930"/>
                </a:lnTo>
                <a:lnTo>
                  <a:pt x="151805" y="0"/>
                </a:lnTo>
                <a:lnTo>
                  <a:pt x="187523" y="0"/>
                </a:lnTo>
                <a:lnTo>
                  <a:pt x="214313" y="0"/>
                </a:lnTo>
                <a:lnTo>
                  <a:pt x="250031" y="0"/>
                </a:lnTo>
                <a:lnTo>
                  <a:pt x="276820" y="0"/>
                </a:lnTo>
                <a:lnTo>
                  <a:pt x="303609" y="0"/>
                </a:lnTo>
                <a:lnTo>
                  <a:pt x="312539" y="0"/>
                </a:lnTo>
                <a:lnTo>
                  <a:pt x="312539"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29" name="Freeform 28"/>
          <p:cNvSpPr/>
          <p:nvPr/>
        </p:nvSpPr>
        <p:spPr bwMode="auto">
          <a:xfrm>
            <a:off x="4152305" y="2893218"/>
            <a:ext cx="267891" cy="71439"/>
          </a:xfrm>
          <a:custGeom>
            <a:avLst/>
            <a:gdLst/>
            <a:ahLst/>
            <a:cxnLst/>
            <a:rect l="0" t="0" r="0" b="0"/>
            <a:pathLst>
              <a:path w="267891" h="71439">
                <a:moveTo>
                  <a:pt x="0" y="71438"/>
                </a:moveTo>
                <a:lnTo>
                  <a:pt x="8929" y="71438"/>
                </a:lnTo>
                <a:lnTo>
                  <a:pt x="35718" y="71438"/>
                </a:lnTo>
                <a:lnTo>
                  <a:pt x="44648" y="62508"/>
                </a:lnTo>
                <a:lnTo>
                  <a:pt x="71437" y="62508"/>
                </a:lnTo>
                <a:lnTo>
                  <a:pt x="98226" y="53578"/>
                </a:lnTo>
                <a:lnTo>
                  <a:pt x="133945" y="53578"/>
                </a:lnTo>
                <a:lnTo>
                  <a:pt x="160734" y="35719"/>
                </a:lnTo>
                <a:lnTo>
                  <a:pt x="196453" y="26789"/>
                </a:lnTo>
                <a:lnTo>
                  <a:pt x="223242" y="17860"/>
                </a:lnTo>
                <a:lnTo>
                  <a:pt x="241101" y="8930"/>
                </a:lnTo>
                <a:lnTo>
                  <a:pt x="258961" y="0"/>
                </a:lnTo>
                <a:lnTo>
                  <a:pt x="267890" y="0"/>
                </a:lnTo>
                <a:lnTo>
                  <a:pt x="267890"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0" name="Freeform 29"/>
          <p:cNvSpPr/>
          <p:nvPr/>
        </p:nvSpPr>
        <p:spPr bwMode="auto">
          <a:xfrm>
            <a:off x="4321969" y="2875359"/>
            <a:ext cx="125016" cy="401837"/>
          </a:xfrm>
          <a:custGeom>
            <a:avLst/>
            <a:gdLst/>
            <a:ahLst/>
            <a:cxnLst/>
            <a:rect l="0" t="0" r="0" b="0"/>
            <a:pathLst>
              <a:path w="125016" h="401837">
                <a:moveTo>
                  <a:pt x="125015" y="0"/>
                </a:moveTo>
                <a:lnTo>
                  <a:pt x="116086" y="17859"/>
                </a:lnTo>
                <a:lnTo>
                  <a:pt x="107156" y="35719"/>
                </a:lnTo>
                <a:lnTo>
                  <a:pt x="98226" y="44648"/>
                </a:lnTo>
                <a:lnTo>
                  <a:pt x="80367" y="71437"/>
                </a:lnTo>
                <a:lnTo>
                  <a:pt x="62508" y="116086"/>
                </a:lnTo>
                <a:lnTo>
                  <a:pt x="53578" y="151805"/>
                </a:lnTo>
                <a:lnTo>
                  <a:pt x="35719" y="196453"/>
                </a:lnTo>
                <a:lnTo>
                  <a:pt x="17859" y="232172"/>
                </a:lnTo>
                <a:lnTo>
                  <a:pt x="8929" y="276820"/>
                </a:lnTo>
                <a:lnTo>
                  <a:pt x="8929" y="312539"/>
                </a:lnTo>
                <a:lnTo>
                  <a:pt x="0" y="339328"/>
                </a:lnTo>
                <a:lnTo>
                  <a:pt x="0" y="375047"/>
                </a:lnTo>
                <a:lnTo>
                  <a:pt x="0" y="392906"/>
                </a:lnTo>
                <a:lnTo>
                  <a:pt x="0" y="401836"/>
                </a:lnTo>
                <a:lnTo>
                  <a:pt x="0" y="40183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31" name="Freeform 30"/>
          <p:cNvSpPr/>
          <p:nvPr/>
        </p:nvSpPr>
        <p:spPr bwMode="auto">
          <a:xfrm>
            <a:off x="4446984" y="3018234"/>
            <a:ext cx="392908" cy="223243"/>
          </a:xfrm>
          <a:custGeom>
            <a:avLst/>
            <a:gdLst/>
            <a:ahLst/>
            <a:cxnLst/>
            <a:rect l="0" t="0" r="0" b="0"/>
            <a:pathLst>
              <a:path w="392908" h="223243">
                <a:moveTo>
                  <a:pt x="160735" y="8930"/>
                </a:moveTo>
                <a:lnTo>
                  <a:pt x="160735" y="8930"/>
                </a:lnTo>
                <a:lnTo>
                  <a:pt x="151805" y="0"/>
                </a:lnTo>
                <a:lnTo>
                  <a:pt x="151805" y="0"/>
                </a:lnTo>
                <a:lnTo>
                  <a:pt x="133946" y="0"/>
                </a:lnTo>
                <a:lnTo>
                  <a:pt x="125016" y="0"/>
                </a:lnTo>
                <a:lnTo>
                  <a:pt x="107157" y="8930"/>
                </a:lnTo>
                <a:lnTo>
                  <a:pt x="80368" y="17859"/>
                </a:lnTo>
                <a:lnTo>
                  <a:pt x="62508" y="35719"/>
                </a:lnTo>
                <a:lnTo>
                  <a:pt x="35719" y="53578"/>
                </a:lnTo>
                <a:lnTo>
                  <a:pt x="17860" y="80367"/>
                </a:lnTo>
                <a:lnTo>
                  <a:pt x="8930" y="107156"/>
                </a:lnTo>
                <a:lnTo>
                  <a:pt x="0" y="125016"/>
                </a:lnTo>
                <a:lnTo>
                  <a:pt x="0" y="151805"/>
                </a:lnTo>
                <a:lnTo>
                  <a:pt x="8930" y="169664"/>
                </a:lnTo>
                <a:lnTo>
                  <a:pt x="17860" y="178594"/>
                </a:lnTo>
                <a:lnTo>
                  <a:pt x="35719" y="187523"/>
                </a:lnTo>
                <a:lnTo>
                  <a:pt x="53579" y="187523"/>
                </a:lnTo>
                <a:lnTo>
                  <a:pt x="71438" y="187523"/>
                </a:lnTo>
                <a:lnTo>
                  <a:pt x="98227" y="178594"/>
                </a:lnTo>
                <a:lnTo>
                  <a:pt x="125016" y="178594"/>
                </a:lnTo>
                <a:lnTo>
                  <a:pt x="142875" y="160734"/>
                </a:lnTo>
                <a:lnTo>
                  <a:pt x="169664" y="142875"/>
                </a:lnTo>
                <a:lnTo>
                  <a:pt x="187524" y="125016"/>
                </a:lnTo>
                <a:lnTo>
                  <a:pt x="205383" y="116086"/>
                </a:lnTo>
                <a:lnTo>
                  <a:pt x="223243" y="98227"/>
                </a:lnTo>
                <a:lnTo>
                  <a:pt x="232172" y="89297"/>
                </a:lnTo>
                <a:lnTo>
                  <a:pt x="241102" y="89297"/>
                </a:lnTo>
                <a:lnTo>
                  <a:pt x="250032" y="89297"/>
                </a:lnTo>
                <a:lnTo>
                  <a:pt x="250032" y="98227"/>
                </a:lnTo>
                <a:lnTo>
                  <a:pt x="258961" y="107156"/>
                </a:lnTo>
                <a:lnTo>
                  <a:pt x="258961" y="125016"/>
                </a:lnTo>
                <a:lnTo>
                  <a:pt x="258961" y="142875"/>
                </a:lnTo>
                <a:lnTo>
                  <a:pt x="267891" y="160734"/>
                </a:lnTo>
                <a:lnTo>
                  <a:pt x="276821" y="169664"/>
                </a:lnTo>
                <a:lnTo>
                  <a:pt x="285750" y="187523"/>
                </a:lnTo>
                <a:lnTo>
                  <a:pt x="294680" y="196453"/>
                </a:lnTo>
                <a:lnTo>
                  <a:pt x="303610" y="214312"/>
                </a:lnTo>
                <a:lnTo>
                  <a:pt x="312539" y="223242"/>
                </a:lnTo>
                <a:lnTo>
                  <a:pt x="321469" y="223242"/>
                </a:lnTo>
                <a:lnTo>
                  <a:pt x="321469" y="223242"/>
                </a:lnTo>
                <a:lnTo>
                  <a:pt x="321469" y="223242"/>
                </a:lnTo>
                <a:lnTo>
                  <a:pt x="321469" y="223242"/>
                </a:lnTo>
                <a:lnTo>
                  <a:pt x="321469" y="214312"/>
                </a:lnTo>
                <a:lnTo>
                  <a:pt x="312539" y="205383"/>
                </a:lnTo>
                <a:lnTo>
                  <a:pt x="303610" y="187523"/>
                </a:lnTo>
                <a:lnTo>
                  <a:pt x="303610" y="178594"/>
                </a:lnTo>
                <a:lnTo>
                  <a:pt x="294680" y="160734"/>
                </a:lnTo>
                <a:lnTo>
                  <a:pt x="294680" y="142875"/>
                </a:lnTo>
                <a:lnTo>
                  <a:pt x="294680" y="125016"/>
                </a:lnTo>
                <a:lnTo>
                  <a:pt x="294680" y="107156"/>
                </a:lnTo>
                <a:lnTo>
                  <a:pt x="303610" y="89297"/>
                </a:lnTo>
                <a:lnTo>
                  <a:pt x="303610" y="80367"/>
                </a:lnTo>
                <a:lnTo>
                  <a:pt x="312539" y="62508"/>
                </a:lnTo>
                <a:lnTo>
                  <a:pt x="321469" y="44648"/>
                </a:lnTo>
                <a:lnTo>
                  <a:pt x="330399" y="35719"/>
                </a:lnTo>
                <a:lnTo>
                  <a:pt x="348258" y="26789"/>
                </a:lnTo>
                <a:lnTo>
                  <a:pt x="357188" y="17859"/>
                </a:lnTo>
                <a:lnTo>
                  <a:pt x="375047" y="8930"/>
                </a:lnTo>
                <a:lnTo>
                  <a:pt x="383977" y="8930"/>
                </a:lnTo>
                <a:lnTo>
                  <a:pt x="392907" y="8930"/>
                </a:lnTo>
                <a:lnTo>
                  <a:pt x="392907" y="893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6128" name="Freeform 176127"/>
          <p:cNvSpPr/>
          <p:nvPr/>
        </p:nvSpPr>
        <p:spPr bwMode="auto">
          <a:xfrm>
            <a:off x="4866680" y="3009304"/>
            <a:ext cx="241102" cy="517923"/>
          </a:xfrm>
          <a:custGeom>
            <a:avLst/>
            <a:gdLst/>
            <a:ahLst/>
            <a:cxnLst/>
            <a:rect l="0" t="0" r="0" b="0"/>
            <a:pathLst>
              <a:path w="241102" h="517923">
                <a:moveTo>
                  <a:pt x="133945" y="26789"/>
                </a:moveTo>
                <a:lnTo>
                  <a:pt x="133945" y="26789"/>
                </a:lnTo>
                <a:lnTo>
                  <a:pt x="133945" y="26789"/>
                </a:lnTo>
                <a:lnTo>
                  <a:pt x="133945" y="26789"/>
                </a:lnTo>
                <a:lnTo>
                  <a:pt x="142875" y="17860"/>
                </a:lnTo>
                <a:lnTo>
                  <a:pt x="133945" y="17860"/>
                </a:lnTo>
                <a:lnTo>
                  <a:pt x="133945" y="8930"/>
                </a:lnTo>
                <a:lnTo>
                  <a:pt x="125015" y="8930"/>
                </a:lnTo>
                <a:lnTo>
                  <a:pt x="107156" y="0"/>
                </a:lnTo>
                <a:lnTo>
                  <a:pt x="89297" y="0"/>
                </a:lnTo>
                <a:lnTo>
                  <a:pt x="71437" y="8930"/>
                </a:lnTo>
                <a:lnTo>
                  <a:pt x="53578" y="17860"/>
                </a:lnTo>
                <a:lnTo>
                  <a:pt x="35718" y="35719"/>
                </a:lnTo>
                <a:lnTo>
                  <a:pt x="17859" y="53578"/>
                </a:lnTo>
                <a:lnTo>
                  <a:pt x="8929" y="80367"/>
                </a:lnTo>
                <a:lnTo>
                  <a:pt x="0" y="98227"/>
                </a:lnTo>
                <a:lnTo>
                  <a:pt x="0" y="116086"/>
                </a:lnTo>
                <a:lnTo>
                  <a:pt x="8929" y="133946"/>
                </a:lnTo>
                <a:lnTo>
                  <a:pt x="17859" y="142875"/>
                </a:lnTo>
                <a:lnTo>
                  <a:pt x="26789" y="151805"/>
                </a:lnTo>
                <a:lnTo>
                  <a:pt x="44648" y="151805"/>
                </a:lnTo>
                <a:lnTo>
                  <a:pt x="62508" y="151805"/>
                </a:lnTo>
                <a:lnTo>
                  <a:pt x="80367" y="142875"/>
                </a:lnTo>
                <a:lnTo>
                  <a:pt x="98226" y="133946"/>
                </a:lnTo>
                <a:lnTo>
                  <a:pt x="107156" y="116086"/>
                </a:lnTo>
                <a:lnTo>
                  <a:pt x="125015" y="98227"/>
                </a:lnTo>
                <a:lnTo>
                  <a:pt x="142875" y="80367"/>
                </a:lnTo>
                <a:lnTo>
                  <a:pt x="160734" y="53578"/>
                </a:lnTo>
                <a:lnTo>
                  <a:pt x="169664" y="44649"/>
                </a:lnTo>
                <a:lnTo>
                  <a:pt x="187523" y="26789"/>
                </a:lnTo>
                <a:lnTo>
                  <a:pt x="196453" y="17860"/>
                </a:lnTo>
                <a:lnTo>
                  <a:pt x="205383" y="26789"/>
                </a:lnTo>
                <a:lnTo>
                  <a:pt x="214312" y="35719"/>
                </a:lnTo>
                <a:lnTo>
                  <a:pt x="214312" y="53578"/>
                </a:lnTo>
                <a:lnTo>
                  <a:pt x="223242" y="71438"/>
                </a:lnTo>
                <a:lnTo>
                  <a:pt x="232172" y="98227"/>
                </a:lnTo>
                <a:lnTo>
                  <a:pt x="232172" y="133946"/>
                </a:lnTo>
                <a:lnTo>
                  <a:pt x="241101" y="178594"/>
                </a:lnTo>
                <a:lnTo>
                  <a:pt x="241101" y="214313"/>
                </a:lnTo>
                <a:lnTo>
                  <a:pt x="241101" y="258961"/>
                </a:lnTo>
                <a:lnTo>
                  <a:pt x="241101" y="312539"/>
                </a:lnTo>
                <a:lnTo>
                  <a:pt x="241101" y="348258"/>
                </a:lnTo>
                <a:lnTo>
                  <a:pt x="232172" y="392907"/>
                </a:lnTo>
                <a:lnTo>
                  <a:pt x="223242" y="428625"/>
                </a:lnTo>
                <a:lnTo>
                  <a:pt x="205383" y="455414"/>
                </a:lnTo>
                <a:lnTo>
                  <a:pt x="196453" y="482203"/>
                </a:lnTo>
                <a:lnTo>
                  <a:pt x="169664" y="500063"/>
                </a:lnTo>
                <a:lnTo>
                  <a:pt x="151804" y="508992"/>
                </a:lnTo>
                <a:lnTo>
                  <a:pt x="125015" y="517922"/>
                </a:lnTo>
                <a:lnTo>
                  <a:pt x="98226" y="517922"/>
                </a:lnTo>
                <a:lnTo>
                  <a:pt x="80367" y="508992"/>
                </a:lnTo>
                <a:lnTo>
                  <a:pt x="53578" y="491133"/>
                </a:lnTo>
                <a:lnTo>
                  <a:pt x="26789" y="464344"/>
                </a:lnTo>
                <a:lnTo>
                  <a:pt x="26789" y="464344"/>
                </a:lnTo>
                <a:lnTo>
                  <a:pt x="26789" y="46434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6129" name="Freeform 176128"/>
          <p:cNvSpPr/>
          <p:nvPr/>
        </p:nvSpPr>
        <p:spPr bwMode="auto">
          <a:xfrm>
            <a:off x="5188148" y="2786063"/>
            <a:ext cx="375048" cy="401836"/>
          </a:xfrm>
          <a:custGeom>
            <a:avLst/>
            <a:gdLst/>
            <a:ahLst/>
            <a:cxnLst/>
            <a:rect l="0" t="0" r="0" b="0"/>
            <a:pathLst>
              <a:path w="375048" h="401836">
                <a:moveTo>
                  <a:pt x="26790" y="330398"/>
                </a:moveTo>
                <a:lnTo>
                  <a:pt x="35719" y="330398"/>
                </a:lnTo>
                <a:lnTo>
                  <a:pt x="44649" y="330398"/>
                </a:lnTo>
                <a:lnTo>
                  <a:pt x="44649" y="330398"/>
                </a:lnTo>
                <a:lnTo>
                  <a:pt x="53579" y="321468"/>
                </a:lnTo>
                <a:lnTo>
                  <a:pt x="62508" y="321468"/>
                </a:lnTo>
                <a:lnTo>
                  <a:pt x="62508" y="312538"/>
                </a:lnTo>
                <a:lnTo>
                  <a:pt x="71438" y="303608"/>
                </a:lnTo>
                <a:lnTo>
                  <a:pt x="71438" y="285749"/>
                </a:lnTo>
                <a:lnTo>
                  <a:pt x="80368" y="276819"/>
                </a:lnTo>
                <a:lnTo>
                  <a:pt x="80368" y="258960"/>
                </a:lnTo>
                <a:lnTo>
                  <a:pt x="71438" y="241101"/>
                </a:lnTo>
                <a:lnTo>
                  <a:pt x="71438" y="232171"/>
                </a:lnTo>
                <a:lnTo>
                  <a:pt x="62508" y="223241"/>
                </a:lnTo>
                <a:lnTo>
                  <a:pt x="44649" y="223241"/>
                </a:lnTo>
                <a:lnTo>
                  <a:pt x="35719" y="232171"/>
                </a:lnTo>
                <a:lnTo>
                  <a:pt x="17860" y="241101"/>
                </a:lnTo>
                <a:lnTo>
                  <a:pt x="8930" y="258960"/>
                </a:lnTo>
                <a:lnTo>
                  <a:pt x="8930" y="285749"/>
                </a:lnTo>
                <a:lnTo>
                  <a:pt x="0" y="303608"/>
                </a:lnTo>
                <a:lnTo>
                  <a:pt x="8930" y="330398"/>
                </a:lnTo>
                <a:lnTo>
                  <a:pt x="17860" y="348257"/>
                </a:lnTo>
                <a:lnTo>
                  <a:pt x="35719" y="375046"/>
                </a:lnTo>
                <a:lnTo>
                  <a:pt x="53579" y="383976"/>
                </a:lnTo>
                <a:lnTo>
                  <a:pt x="80368" y="392905"/>
                </a:lnTo>
                <a:lnTo>
                  <a:pt x="107157" y="392905"/>
                </a:lnTo>
                <a:lnTo>
                  <a:pt x="125016" y="383976"/>
                </a:lnTo>
                <a:lnTo>
                  <a:pt x="142875" y="375046"/>
                </a:lnTo>
                <a:lnTo>
                  <a:pt x="169665" y="348257"/>
                </a:lnTo>
                <a:lnTo>
                  <a:pt x="187524" y="330398"/>
                </a:lnTo>
                <a:lnTo>
                  <a:pt x="205383" y="294679"/>
                </a:lnTo>
                <a:lnTo>
                  <a:pt x="223243" y="258960"/>
                </a:lnTo>
                <a:lnTo>
                  <a:pt x="241102" y="214312"/>
                </a:lnTo>
                <a:lnTo>
                  <a:pt x="250032" y="160733"/>
                </a:lnTo>
                <a:lnTo>
                  <a:pt x="258961" y="125015"/>
                </a:lnTo>
                <a:lnTo>
                  <a:pt x="267891" y="80366"/>
                </a:lnTo>
                <a:lnTo>
                  <a:pt x="276821" y="53577"/>
                </a:lnTo>
                <a:lnTo>
                  <a:pt x="276821" y="26788"/>
                </a:lnTo>
                <a:lnTo>
                  <a:pt x="276821" y="8929"/>
                </a:lnTo>
                <a:lnTo>
                  <a:pt x="276821" y="0"/>
                </a:lnTo>
                <a:lnTo>
                  <a:pt x="276821" y="0"/>
                </a:lnTo>
                <a:lnTo>
                  <a:pt x="267891" y="8929"/>
                </a:lnTo>
                <a:lnTo>
                  <a:pt x="258961" y="17858"/>
                </a:lnTo>
                <a:lnTo>
                  <a:pt x="258961" y="44648"/>
                </a:lnTo>
                <a:lnTo>
                  <a:pt x="250032" y="71437"/>
                </a:lnTo>
                <a:lnTo>
                  <a:pt x="250032" y="107155"/>
                </a:lnTo>
                <a:lnTo>
                  <a:pt x="250032" y="142874"/>
                </a:lnTo>
                <a:lnTo>
                  <a:pt x="250032" y="187523"/>
                </a:lnTo>
                <a:lnTo>
                  <a:pt x="258961" y="223241"/>
                </a:lnTo>
                <a:lnTo>
                  <a:pt x="267891" y="258960"/>
                </a:lnTo>
                <a:lnTo>
                  <a:pt x="276821" y="294679"/>
                </a:lnTo>
                <a:lnTo>
                  <a:pt x="285750" y="321468"/>
                </a:lnTo>
                <a:lnTo>
                  <a:pt x="294680" y="348257"/>
                </a:lnTo>
                <a:lnTo>
                  <a:pt x="312540" y="375046"/>
                </a:lnTo>
                <a:lnTo>
                  <a:pt x="321469" y="383976"/>
                </a:lnTo>
                <a:lnTo>
                  <a:pt x="330399" y="401835"/>
                </a:lnTo>
                <a:lnTo>
                  <a:pt x="348258" y="401835"/>
                </a:lnTo>
                <a:lnTo>
                  <a:pt x="357188" y="401835"/>
                </a:lnTo>
                <a:lnTo>
                  <a:pt x="357188" y="401835"/>
                </a:lnTo>
                <a:lnTo>
                  <a:pt x="366118" y="383976"/>
                </a:lnTo>
                <a:lnTo>
                  <a:pt x="375047" y="375046"/>
                </a:lnTo>
                <a:lnTo>
                  <a:pt x="375047" y="357187"/>
                </a:lnTo>
                <a:lnTo>
                  <a:pt x="375047" y="35718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6132" name="Freeform 176131"/>
          <p:cNvSpPr/>
          <p:nvPr/>
        </p:nvSpPr>
        <p:spPr bwMode="auto">
          <a:xfrm>
            <a:off x="5348883" y="2821781"/>
            <a:ext cx="321470" cy="62509"/>
          </a:xfrm>
          <a:custGeom>
            <a:avLst/>
            <a:gdLst/>
            <a:ahLst/>
            <a:cxnLst/>
            <a:rect l="0" t="0" r="0" b="0"/>
            <a:pathLst>
              <a:path w="321470" h="62509">
                <a:moveTo>
                  <a:pt x="0" y="62508"/>
                </a:moveTo>
                <a:lnTo>
                  <a:pt x="0" y="62508"/>
                </a:lnTo>
                <a:lnTo>
                  <a:pt x="8930" y="62508"/>
                </a:lnTo>
                <a:lnTo>
                  <a:pt x="17859" y="53578"/>
                </a:lnTo>
                <a:lnTo>
                  <a:pt x="35719" y="53578"/>
                </a:lnTo>
                <a:lnTo>
                  <a:pt x="62508" y="44648"/>
                </a:lnTo>
                <a:lnTo>
                  <a:pt x="89297" y="44648"/>
                </a:lnTo>
                <a:lnTo>
                  <a:pt x="125015" y="35719"/>
                </a:lnTo>
                <a:lnTo>
                  <a:pt x="160734" y="26789"/>
                </a:lnTo>
                <a:lnTo>
                  <a:pt x="205383" y="17859"/>
                </a:lnTo>
                <a:lnTo>
                  <a:pt x="241101" y="17859"/>
                </a:lnTo>
                <a:lnTo>
                  <a:pt x="276820" y="8930"/>
                </a:lnTo>
                <a:lnTo>
                  <a:pt x="303609" y="8930"/>
                </a:lnTo>
                <a:lnTo>
                  <a:pt x="321469" y="0"/>
                </a:lnTo>
                <a:lnTo>
                  <a:pt x="321469"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6133" name="Freeform 176132"/>
          <p:cNvSpPr/>
          <p:nvPr/>
        </p:nvSpPr>
        <p:spPr bwMode="auto">
          <a:xfrm>
            <a:off x="6045398" y="2643188"/>
            <a:ext cx="142876" cy="651867"/>
          </a:xfrm>
          <a:custGeom>
            <a:avLst/>
            <a:gdLst/>
            <a:ahLst/>
            <a:cxnLst/>
            <a:rect l="0" t="0" r="0" b="0"/>
            <a:pathLst>
              <a:path w="142876" h="651867">
                <a:moveTo>
                  <a:pt x="142875" y="0"/>
                </a:moveTo>
                <a:lnTo>
                  <a:pt x="133946" y="0"/>
                </a:lnTo>
                <a:lnTo>
                  <a:pt x="125016" y="8929"/>
                </a:lnTo>
                <a:lnTo>
                  <a:pt x="125016" y="8929"/>
                </a:lnTo>
                <a:lnTo>
                  <a:pt x="107157" y="26789"/>
                </a:lnTo>
                <a:lnTo>
                  <a:pt x="89297" y="44648"/>
                </a:lnTo>
                <a:lnTo>
                  <a:pt x="71438" y="71437"/>
                </a:lnTo>
                <a:lnTo>
                  <a:pt x="53579" y="98226"/>
                </a:lnTo>
                <a:lnTo>
                  <a:pt x="35719" y="142875"/>
                </a:lnTo>
                <a:lnTo>
                  <a:pt x="26790" y="178593"/>
                </a:lnTo>
                <a:lnTo>
                  <a:pt x="17860" y="223241"/>
                </a:lnTo>
                <a:lnTo>
                  <a:pt x="8930" y="276819"/>
                </a:lnTo>
                <a:lnTo>
                  <a:pt x="0" y="321468"/>
                </a:lnTo>
                <a:lnTo>
                  <a:pt x="0" y="375046"/>
                </a:lnTo>
                <a:lnTo>
                  <a:pt x="0" y="419694"/>
                </a:lnTo>
                <a:lnTo>
                  <a:pt x="0" y="464343"/>
                </a:lnTo>
                <a:lnTo>
                  <a:pt x="8930" y="508991"/>
                </a:lnTo>
                <a:lnTo>
                  <a:pt x="17860" y="544710"/>
                </a:lnTo>
                <a:lnTo>
                  <a:pt x="26790" y="580429"/>
                </a:lnTo>
                <a:lnTo>
                  <a:pt x="44649" y="607218"/>
                </a:lnTo>
                <a:lnTo>
                  <a:pt x="62508" y="625077"/>
                </a:lnTo>
                <a:lnTo>
                  <a:pt x="71438" y="642937"/>
                </a:lnTo>
                <a:lnTo>
                  <a:pt x="80368" y="651866"/>
                </a:lnTo>
                <a:lnTo>
                  <a:pt x="80368" y="651866"/>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6134" name="Freeform 176133"/>
          <p:cNvSpPr/>
          <p:nvPr/>
        </p:nvSpPr>
        <p:spPr bwMode="auto">
          <a:xfrm>
            <a:off x="6357938" y="2687836"/>
            <a:ext cx="303610" cy="482204"/>
          </a:xfrm>
          <a:custGeom>
            <a:avLst/>
            <a:gdLst/>
            <a:ahLst/>
            <a:cxnLst/>
            <a:rect l="0" t="0" r="0" b="0"/>
            <a:pathLst>
              <a:path w="303610" h="482204">
                <a:moveTo>
                  <a:pt x="26789" y="169664"/>
                </a:moveTo>
                <a:lnTo>
                  <a:pt x="26789" y="178593"/>
                </a:lnTo>
                <a:lnTo>
                  <a:pt x="17859" y="187523"/>
                </a:lnTo>
                <a:lnTo>
                  <a:pt x="17859" y="196453"/>
                </a:lnTo>
                <a:lnTo>
                  <a:pt x="17859" y="214312"/>
                </a:lnTo>
                <a:lnTo>
                  <a:pt x="17859" y="232171"/>
                </a:lnTo>
                <a:lnTo>
                  <a:pt x="26789" y="267890"/>
                </a:lnTo>
                <a:lnTo>
                  <a:pt x="35718" y="303609"/>
                </a:lnTo>
                <a:lnTo>
                  <a:pt x="35718" y="339328"/>
                </a:lnTo>
                <a:lnTo>
                  <a:pt x="44648" y="366117"/>
                </a:lnTo>
                <a:lnTo>
                  <a:pt x="44648" y="401835"/>
                </a:lnTo>
                <a:lnTo>
                  <a:pt x="44648" y="428625"/>
                </a:lnTo>
                <a:lnTo>
                  <a:pt x="53578" y="446484"/>
                </a:lnTo>
                <a:lnTo>
                  <a:pt x="53578" y="464343"/>
                </a:lnTo>
                <a:lnTo>
                  <a:pt x="53578" y="473273"/>
                </a:lnTo>
                <a:lnTo>
                  <a:pt x="53578" y="482203"/>
                </a:lnTo>
                <a:lnTo>
                  <a:pt x="53578" y="482203"/>
                </a:lnTo>
                <a:lnTo>
                  <a:pt x="44648" y="473273"/>
                </a:lnTo>
                <a:lnTo>
                  <a:pt x="44648" y="464343"/>
                </a:lnTo>
                <a:lnTo>
                  <a:pt x="35718" y="446484"/>
                </a:lnTo>
                <a:lnTo>
                  <a:pt x="26789" y="419695"/>
                </a:lnTo>
                <a:lnTo>
                  <a:pt x="17859" y="392906"/>
                </a:lnTo>
                <a:lnTo>
                  <a:pt x="8929" y="357187"/>
                </a:lnTo>
                <a:lnTo>
                  <a:pt x="8929" y="321468"/>
                </a:lnTo>
                <a:lnTo>
                  <a:pt x="0" y="285750"/>
                </a:lnTo>
                <a:lnTo>
                  <a:pt x="0" y="250031"/>
                </a:lnTo>
                <a:lnTo>
                  <a:pt x="0" y="214312"/>
                </a:lnTo>
                <a:lnTo>
                  <a:pt x="8929" y="178593"/>
                </a:lnTo>
                <a:lnTo>
                  <a:pt x="17859" y="142875"/>
                </a:lnTo>
                <a:lnTo>
                  <a:pt x="26789" y="107156"/>
                </a:lnTo>
                <a:lnTo>
                  <a:pt x="44648" y="80367"/>
                </a:lnTo>
                <a:lnTo>
                  <a:pt x="62507" y="53578"/>
                </a:lnTo>
                <a:lnTo>
                  <a:pt x="89296" y="35719"/>
                </a:lnTo>
                <a:lnTo>
                  <a:pt x="107156" y="17859"/>
                </a:lnTo>
                <a:lnTo>
                  <a:pt x="125015" y="8930"/>
                </a:lnTo>
                <a:lnTo>
                  <a:pt x="142875" y="0"/>
                </a:lnTo>
                <a:lnTo>
                  <a:pt x="160734" y="8930"/>
                </a:lnTo>
                <a:lnTo>
                  <a:pt x="178593" y="17859"/>
                </a:lnTo>
                <a:lnTo>
                  <a:pt x="187523" y="26789"/>
                </a:lnTo>
                <a:lnTo>
                  <a:pt x="196453" y="44648"/>
                </a:lnTo>
                <a:lnTo>
                  <a:pt x="196453" y="62508"/>
                </a:lnTo>
                <a:lnTo>
                  <a:pt x="187523" y="80367"/>
                </a:lnTo>
                <a:lnTo>
                  <a:pt x="178593" y="107156"/>
                </a:lnTo>
                <a:lnTo>
                  <a:pt x="160734" y="125015"/>
                </a:lnTo>
                <a:lnTo>
                  <a:pt x="142875" y="151804"/>
                </a:lnTo>
                <a:lnTo>
                  <a:pt x="125015" y="160734"/>
                </a:lnTo>
                <a:lnTo>
                  <a:pt x="107156" y="169664"/>
                </a:lnTo>
                <a:lnTo>
                  <a:pt x="98226" y="178593"/>
                </a:lnTo>
                <a:lnTo>
                  <a:pt x="89296" y="178593"/>
                </a:lnTo>
                <a:lnTo>
                  <a:pt x="80367" y="178593"/>
                </a:lnTo>
                <a:lnTo>
                  <a:pt x="89296" y="178593"/>
                </a:lnTo>
                <a:lnTo>
                  <a:pt x="98226" y="178593"/>
                </a:lnTo>
                <a:lnTo>
                  <a:pt x="107156" y="169664"/>
                </a:lnTo>
                <a:lnTo>
                  <a:pt x="125015" y="169664"/>
                </a:lnTo>
                <a:lnTo>
                  <a:pt x="142875" y="169664"/>
                </a:lnTo>
                <a:lnTo>
                  <a:pt x="169664" y="169664"/>
                </a:lnTo>
                <a:lnTo>
                  <a:pt x="196453" y="178593"/>
                </a:lnTo>
                <a:lnTo>
                  <a:pt x="223242" y="187523"/>
                </a:lnTo>
                <a:lnTo>
                  <a:pt x="241101" y="205382"/>
                </a:lnTo>
                <a:lnTo>
                  <a:pt x="258960" y="223242"/>
                </a:lnTo>
                <a:lnTo>
                  <a:pt x="276820" y="241101"/>
                </a:lnTo>
                <a:lnTo>
                  <a:pt x="285750" y="267890"/>
                </a:lnTo>
                <a:lnTo>
                  <a:pt x="294679" y="303609"/>
                </a:lnTo>
                <a:lnTo>
                  <a:pt x="303609" y="330398"/>
                </a:lnTo>
                <a:lnTo>
                  <a:pt x="303609" y="357187"/>
                </a:lnTo>
                <a:lnTo>
                  <a:pt x="294679" y="392906"/>
                </a:lnTo>
                <a:lnTo>
                  <a:pt x="285750" y="410765"/>
                </a:lnTo>
                <a:lnTo>
                  <a:pt x="276820" y="437554"/>
                </a:lnTo>
                <a:lnTo>
                  <a:pt x="258960" y="455414"/>
                </a:lnTo>
                <a:lnTo>
                  <a:pt x="241101" y="464343"/>
                </a:lnTo>
                <a:lnTo>
                  <a:pt x="223242" y="473273"/>
                </a:lnTo>
                <a:lnTo>
                  <a:pt x="205382" y="473273"/>
                </a:lnTo>
                <a:lnTo>
                  <a:pt x="187523" y="473273"/>
                </a:lnTo>
                <a:lnTo>
                  <a:pt x="169664" y="464343"/>
                </a:lnTo>
                <a:lnTo>
                  <a:pt x="151804" y="455414"/>
                </a:lnTo>
                <a:lnTo>
                  <a:pt x="133945" y="446484"/>
                </a:lnTo>
                <a:lnTo>
                  <a:pt x="116085" y="428625"/>
                </a:lnTo>
                <a:lnTo>
                  <a:pt x="107156" y="419695"/>
                </a:lnTo>
                <a:lnTo>
                  <a:pt x="107156" y="401835"/>
                </a:lnTo>
                <a:lnTo>
                  <a:pt x="98226" y="383976"/>
                </a:lnTo>
                <a:lnTo>
                  <a:pt x="98226" y="366117"/>
                </a:lnTo>
                <a:lnTo>
                  <a:pt x="107156" y="357187"/>
                </a:lnTo>
                <a:lnTo>
                  <a:pt x="107156" y="357187"/>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6135" name="Freeform 176134"/>
          <p:cNvSpPr/>
          <p:nvPr/>
        </p:nvSpPr>
        <p:spPr bwMode="auto">
          <a:xfrm>
            <a:off x="6715125" y="2973586"/>
            <a:ext cx="160735" cy="187524"/>
          </a:xfrm>
          <a:custGeom>
            <a:avLst/>
            <a:gdLst/>
            <a:ahLst/>
            <a:cxnLst/>
            <a:rect l="0" t="0" r="0" b="0"/>
            <a:pathLst>
              <a:path w="160735" h="187524">
                <a:moveTo>
                  <a:pt x="0" y="26789"/>
                </a:moveTo>
                <a:lnTo>
                  <a:pt x="0" y="44648"/>
                </a:lnTo>
                <a:lnTo>
                  <a:pt x="0" y="62507"/>
                </a:lnTo>
                <a:lnTo>
                  <a:pt x="8930" y="71437"/>
                </a:lnTo>
                <a:lnTo>
                  <a:pt x="8930" y="98226"/>
                </a:lnTo>
                <a:lnTo>
                  <a:pt x="17859" y="125015"/>
                </a:lnTo>
                <a:lnTo>
                  <a:pt x="26789" y="142875"/>
                </a:lnTo>
                <a:lnTo>
                  <a:pt x="44648" y="160734"/>
                </a:lnTo>
                <a:lnTo>
                  <a:pt x="53578" y="178593"/>
                </a:lnTo>
                <a:lnTo>
                  <a:pt x="62508" y="187523"/>
                </a:lnTo>
                <a:lnTo>
                  <a:pt x="80367" y="187523"/>
                </a:lnTo>
                <a:lnTo>
                  <a:pt x="98227" y="187523"/>
                </a:lnTo>
                <a:lnTo>
                  <a:pt x="107156" y="187523"/>
                </a:lnTo>
                <a:lnTo>
                  <a:pt x="116086" y="178593"/>
                </a:lnTo>
                <a:lnTo>
                  <a:pt x="125016" y="160734"/>
                </a:lnTo>
                <a:lnTo>
                  <a:pt x="133945" y="142875"/>
                </a:lnTo>
                <a:lnTo>
                  <a:pt x="142875" y="116085"/>
                </a:lnTo>
                <a:lnTo>
                  <a:pt x="151805" y="89296"/>
                </a:lnTo>
                <a:lnTo>
                  <a:pt x="160734" y="62507"/>
                </a:lnTo>
                <a:lnTo>
                  <a:pt x="160734" y="35718"/>
                </a:lnTo>
                <a:lnTo>
                  <a:pt x="160734" y="17859"/>
                </a:lnTo>
                <a:lnTo>
                  <a:pt x="151805" y="0"/>
                </a:lnTo>
                <a:lnTo>
                  <a:pt x="151805"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6136" name="Freeform 176135"/>
          <p:cNvSpPr/>
          <p:nvPr/>
        </p:nvSpPr>
        <p:spPr bwMode="auto">
          <a:xfrm>
            <a:off x="6866930" y="2964656"/>
            <a:ext cx="1" cy="1"/>
          </a:xfrm>
          <a:custGeom>
            <a:avLst/>
            <a:gdLst/>
            <a:ahLst/>
            <a:cxnLst/>
            <a:rect l="0" t="0" r="0" b="0"/>
            <a:pathLst>
              <a:path w="1" h="1">
                <a:moveTo>
                  <a:pt x="0" y="0"/>
                </a:move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6137" name="Freeform 176136"/>
          <p:cNvSpPr/>
          <p:nvPr/>
        </p:nvSpPr>
        <p:spPr bwMode="auto">
          <a:xfrm>
            <a:off x="6929438" y="2705695"/>
            <a:ext cx="205383" cy="455415"/>
          </a:xfrm>
          <a:custGeom>
            <a:avLst/>
            <a:gdLst/>
            <a:ahLst/>
            <a:cxnLst/>
            <a:rect l="0" t="0" r="0" b="0"/>
            <a:pathLst>
              <a:path w="205383" h="455415">
                <a:moveTo>
                  <a:pt x="107156" y="241101"/>
                </a:moveTo>
                <a:lnTo>
                  <a:pt x="107156" y="232172"/>
                </a:lnTo>
                <a:lnTo>
                  <a:pt x="98226" y="223242"/>
                </a:lnTo>
                <a:lnTo>
                  <a:pt x="98226" y="223242"/>
                </a:lnTo>
                <a:lnTo>
                  <a:pt x="89296" y="223242"/>
                </a:lnTo>
                <a:lnTo>
                  <a:pt x="71437" y="223242"/>
                </a:lnTo>
                <a:lnTo>
                  <a:pt x="53578" y="241101"/>
                </a:lnTo>
                <a:lnTo>
                  <a:pt x="35718" y="258961"/>
                </a:lnTo>
                <a:lnTo>
                  <a:pt x="17859" y="276820"/>
                </a:lnTo>
                <a:lnTo>
                  <a:pt x="8929" y="294680"/>
                </a:lnTo>
                <a:lnTo>
                  <a:pt x="0" y="321469"/>
                </a:lnTo>
                <a:lnTo>
                  <a:pt x="0" y="348258"/>
                </a:lnTo>
                <a:lnTo>
                  <a:pt x="8929" y="366117"/>
                </a:lnTo>
                <a:lnTo>
                  <a:pt x="17859" y="375047"/>
                </a:lnTo>
                <a:lnTo>
                  <a:pt x="26789" y="392906"/>
                </a:lnTo>
                <a:lnTo>
                  <a:pt x="44648" y="401836"/>
                </a:lnTo>
                <a:lnTo>
                  <a:pt x="62507" y="401836"/>
                </a:lnTo>
                <a:lnTo>
                  <a:pt x="80367" y="392906"/>
                </a:lnTo>
                <a:lnTo>
                  <a:pt x="98226" y="383976"/>
                </a:lnTo>
                <a:lnTo>
                  <a:pt x="116085" y="357187"/>
                </a:lnTo>
                <a:lnTo>
                  <a:pt x="133945" y="339328"/>
                </a:lnTo>
                <a:lnTo>
                  <a:pt x="151804" y="303609"/>
                </a:lnTo>
                <a:lnTo>
                  <a:pt x="160734" y="258961"/>
                </a:lnTo>
                <a:lnTo>
                  <a:pt x="169664" y="223242"/>
                </a:lnTo>
                <a:lnTo>
                  <a:pt x="178593" y="169664"/>
                </a:lnTo>
                <a:lnTo>
                  <a:pt x="178593" y="125016"/>
                </a:lnTo>
                <a:lnTo>
                  <a:pt x="187523" y="89297"/>
                </a:lnTo>
                <a:lnTo>
                  <a:pt x="187523" y="53578"/>
                </a:lnTo>
                <a:lnTo>
                  <a:pt x="187523" y="26789"/>
                </a:lnTo>
                <a:lnTo>
                  <a:pt x="196453" y="8930"/>
                </a:lnTo>
                <a:lnTo>
                  <a:pt x="196453" y="0"/>
                </a:lnTo>
                <a:lnTo>
                  <a:pt x="196453" y="0"/>
                </a:lnTo>
                <a:lnTo>
                  <a:pt x="196453" y="8930"/>
                </a:lnTo>
                <a:lnTo>
                  <a:pt x="196453" y="17860"/>
                </a:lnTo>
                <a:lnTo>
                  <a:pt x="196453" y="44649"/>
                </a:lnTo>
                <a:lnTo>
                  <a:pt x="196453" y="80368"/>
                </a:lnTo>
                <a:lnTo>
                  <a:pt x="196453" y="116086"/>
                </a:lnTo>
                <a:lnTo>
                  <a:pt x="196453" y="151805"/>
                </a:lnTo>
                <a:lnTo>
                  <a:pt x="196453" y="196453"/>
                </a:lnTo>
                <a:lnTo>
                  <a:pt x="205382" y="241101"/>
                </a:lnTo>
                <a:lnTo>
                  <a:pt x="205382" y="276820"/>
                </a:lnTo>
                <a:lnTo>
                  <a:pt x="205382" y="321469"/>
                </a:lnTo>
                <a:lnTo>
                  <a:pt x="205382" y="357187"/>
                </a:lnTo>
                <a:lnTo>
                  <a:pt x="205382" y="383976"/>
                </a:lnTo>
                <a:lnTo>
                  <a:pt x="205382" y="410766"/>
                </a:lnTo>
                <a:lnTo>
                  <a:pt x="205382" y="437555"/>
                </a:lnTo>
                <a:lnTo>
                  <a:pt x="205382" y="455414"/>
                </a:lnTo>
                <a:lnTo>
                  <a:pt x="205382" y="455414"/>
                </a:lnTo>
                <a:lnTo>
                  <a:pt x="205382" y="45541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6138" name="Freeform 176137"/>
          <p:cNvSpPr/>
          <p:nvPr/>
        </p:nvSpPr>
        <p:spPr bwMode="auto">
          <a:xfrm>
            <a:off x="7197328" y="2920007"/>
            <a:ext cx="205384" cy="428626"/>
          </a:xfrm>
          <a:custGeom>
            <a:avLst/>
            <a:gdLst/>
            <a:ahLst/>
            <a:cxnLst/>
            <a:rect l="0" t="0" r="0" b="0"/>
            <a:pathLst>
              <a:path w="205384" h="428626">
                <a:moveTo>
                  <a:pt x="133945" y="8930"/>
                </a:moveTo>
                <a:lnTo>
                  <a:pt x="133945" y="8930"/>
                </a:lnTo>
                <a:lnTo>
                  <a:pt x="125016" y="8930"/>
                </a:lnTo>
                <a:lnTo>
                  <a:pt x="125016" y="8930"/>
                </a:lnTo>
                <a:lnTo>
                  <a:pt x="116086" y="0"/>
                </a:lnTo>
                <a:lnTo>
                  <a:pt x="107156" y="8930"/>
                </a:lnTo>
                <a:lnTo>
                  <a:pt x="98227" y="8930"/>
                </a:lnTo>
                <a:lnTo>
                  <a:pt x="80367" y="17860"/>
                </a:lnTo>
                <a:lnTo>
                  <a:pt x="62508" y="35719"/>
                </a:lnTo>
                <a:lnTo>
                  <a:pt x="44649" y="53579"/>
                </a:lnTo>
                <a:lnTo>
                  <a:pt x="26789" y="62508"/>
                </a:lnTo>
                <a:lnTo>
                  <a:pt x="8930" y="89297"/>
                </a:lnTo>
                <a:lnTo>
                  <a:pt x="0" y="107157"/>
                </a:lnTo>
                <a:lnTo>
                  <a:pt x="0" y="125016"/>
                </a:lnTo>
                <a:lnTo>
                  <a:pt x="0" y="142875"/>
                </a:lnTo>
                <a:lnTo>
                  <a:pt x="8930" y="151805"/>
                </a:lnTo>
                <a:lnTo>
                  <a:pt x="17860" y="160735"/>
                </a:lnTo>
                <a:lnTo>
                  <a:pt x="35719" y="160735"/>
                </a:lnTo>
                <a:lnTo>
                  <a:pt x="53578" y="151805"/>
                </a:lnTo>
                <a:lnTo>
                  <a:pt x="71438" y="151805"/>
                </a:lnTo>
                <a:lnTo>
                  <a:pt x="80367" y="142875"/>
                </a:lnTo>
                <a:lnTo>
                  <a:pt x="98227" y="125016"/>
                </a:lnTo>
                <a:lnTo>
                  <a:pt x="107156" y="116086"/>
                </a:lnTo>
                <a:lnTo>
                  <a:pt x="125016" y="98227"/>
                </a:lnTo>
                <a:lnTo>
                  <a:pt x="133945" y="80368"/>
                </a:lnTo>
                <a:lnTo>
                  <a:pt x="142875" y="71438"/>
                </a:lnTo>
                <a:lnTo>
                  <a:pt x="151805" y="53579"/>
                </a:lnTo>
                <a:lnTo>
                  <a:pt x="151805" y="44649"/>
                </a:lnTo>
                <a:lnTo>
                  <a:pt x="151805" y="44649"/>
                </a:lnTo>
                <a:lnTo>
                  <a:pt x="151805" y="44649"/>
                </a:lnTo>
                <a:lnTo>
                  <a:pt x="160735" y="44649"/>
                </a:lnTo>
                <a:lnTo>
                  <a:pt x="160735" y="62508"/>
                </a:lnTo>
                <a:lnTo>
                  <a:pt x="160735" y="80368"/>
                </a:lnTo>
                <a:lnTo>
                  <a:pt x="169664" y="98227"/>
                </a:lnTo>
                <a:lnTo>
                  <a:pt x="178594" y="125016"/>
                </a:lnTo>
                <a:lnTo>
                  <a:pt x="187524" y="160735"/>
                </a:lnTo>
                <a:lnTo>
                  <a:pt x="196453" y="187524"/>
                </a:lnTo>
                <a:lnTo>
                  <a:pt x="205383" y="214313"/>
                </a:lnTo>
                <a:lnTo>
                  <a:pt x="205383" y="250032"/>
                </a:lnTo>
                <a:lnTo>
                  <a:pt x="205383" y="285750"/>
                </a:lnTo>
                <a:lnTo>
                  <a:pt x="205383" y="312539"/>
                </a:lnTo>
                <a:lnTo>
                  <a:pt x="205383" y="339329"/>
                </a:lnTo>
                <a:lnTo>
                  <a:pt x="196453" y="366118"/>
                </a:lnTo>
                <a:lnTo>
                  <a:pt x="178594" y="383977"/>
                </a:lnTo>
                <a:lnTo>
                  <a:pt x="160735" y="401836"/>
                </a:lnTo>
                <a:lnTo>
                  <a:pt x="142875" y="419696"/>
                </a:lnTo>
                <a:lnTo>
                  <a:pt x="125016" y="428625"/>
                </a:lnTo>
                <a:lnTo>
                  <a:pt x="98227" y="428625"/>
                </a:lnTo>
                <a:lnTo>
                  <a:pt x="80367" y="428625"/>
                </a:lnTo>
                <a:lnTo>
                  <a:pt x="53578" y="419696"/>
                </a:lnTo>
                <a:lnTo>
                  <a:pt x="35719" y="401836"/>
                </a:lnTo>
                <a:lnTo>
                  <a:pt x="17860" y="383977"/>
                </a:lnTo>
                <a:lnTo>
                  <a:pt x="8930" y="357188"/>
                </a:lnTo>
                <a:lnTo>
                  <a:pt x="0" y="348258"/>
                </a:lnTo>
                <a:lnTo>
                  <a:pt x="0" y="348258"/>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6139" name="Freeform 176138"/>
          <p:cNvSpPr/>
          <p:nvPr/>
        </p:nvSpPr>
        <p:spPr bwMode="auto">
          <a:xfrm>
            <a:off x="7456289" y="2616398"/>
            <a:ext cx="312540" cy="500064"/>
          </a:xfrm>
          <a:custGeom>
            <a:avLst/>
            <a:gdLst/>
            <a:ahLst/>
            <a:cxnLst/>
            <a:rect l="0" t="0" r="0" b="0"/>
            <a:pathLst>
              <a:path w="312540" h="500064">
                <a:moveTo>
                  <a:pt x="0" y="410766"/>
                </a:moveTo>
                <a:lnTo>
                  <a:pt x="0" y="419695"/>
                </a:lnTo>
                <a:lnTo>
                  <a:pt x="0" y="410766"/>
                </a:lnTo>
                <a:lnTo>
                  <a:pt x="8930" y="410766"/>
                </a:lnTo>
                <a:lnTo>
                  <a:pt x="8930" y="410766"/>
                </a:lnTo>
                <a:lnTo>
                  <a:pt x="17859" y="410766"/>
                </a:lnTo>
                <a:lnTo>
                  <a:pt x="26789" y="401836"/>
                </a:lnTo>
                <a:lnTo>
                  <a:pt x="35719" y="392906"/>
                </a:lnTo>
                <a:lnTo>
                  <a:pt x="53578" y="375047"/>
                </a:lnTo>
                <a:lnTo>
                  <a:pt x="62508" y="366117"/>
                </a:lnTo>
                <a:lnTo>
                  <a:pt x="80367" y="348258"/>
                </a:lnTo>
                <a:lnTo>
                  <a:pt x="89297" y="330398"/>
                </a:lnTo>
                <a:lnTo>
                  <a:pt x="89297" y="303609"/>
                </a:lnTo>
                <a:lnTo>
                  <a:pt x="98227" y="285750"/>
                </a:lnTo>
                <a:lnTo>
                  <a:pt x="98227" y="267891"/>
                </a:lnTo>
                <a:lnTo>
                  <a:pt x="98227" y="258961"/>
                </a:lnTo>
                <a:lnTo>
                  <a:pt x="89297" y="250031"/>
                </a:lnTo>
                <a:lnTo>
                  <a:pt x="80367" y="250031"/>
                </a:lnTo>
                <a:lnTo>
                  <a:pt x="62508" y="258961"/>
                </a:lnTo>
                <a:lnTo>
                  <a:pt x="44649" y="267891"/>
                </a:lnTo>
                <a:lnTo>
                  <a:pt x="26789" y="285750"/>
                </a:lnTo>
                <a:lnTo>
                  <a:pt x="8930" y="312539"/>
                </a:lnTo>
                <a:lnTo>
                  <a:pt x="0" y="339328"/>
                </a:lnTo>
                <a:lnTo>
                  <a:pt x="0" y="366117"/>
                </a:lnTo>
                <a:lnTo>
                  <a:pt x="0" y="392906"/>
                </a:lnTo>
                <a:lnTo>
                  <a:pt x="0" y="410766"/>
                </a:lnTo>
                <a:lnTo>
                  <a:pt x="8930" y="437555"/>
                </a:lnTo>
                <a:lnTo>
                  <a:pt x="26789" y="446484"/>
                </a:lnTo>
                <a:lnTo>
                  <a:pt x="35719" y="464344"/>
                </a:lnTo>
                <a:lnTo>
                  <a:pt x="62508" y="473273"/>
                </a:lnTo>
                <a:lnTo>
                  <a:pt x="80367" y="473273"/>
                </a:lnTo>
                <a:lnTo>
                  <a:pt x="98227" y="473273"/>
                </a:lnTo>
                <a:lnTo>
                  <a:pt x="116086" y="464344"/>
                </a:lnTo>
                <a:lnTo>
                  <a:pt x="133945" y="455414"/>
                </a:lnTo>
                <a:lnTo>
                  <a:pt x="151805" y="428625"/>
                </a:lnTo>
                <a:lnTo>
                  <a:pt x="169664" y="401836"/>
                </a:lnTo>
                <a:lnTo>
                  <a:pt x="187524" y="366117"/>
                </a:lnTo>
                <a:lnTo>
                  <a:pt x="196453" y="330398"/>
                </a:lnTo>
                <a:lnTo>
                  <a:pt x="205383" y="285750"/>
                </a:lnTo>
                <a:lnTo>
                  <a:pt x="223242" y="250031"/>
                </a:lnTo>
                <a:lnTo>
                  <a:pt x="223242" y="205383"/>
                </a:lnTo>
                <a:lnTo>
                  <a:pt x="232172" y="160735"/>
                </a:lnTo>
                <a:lnTo>
                  <a:pt x="241102" y="125016"/>
                </a:lnTo>
                <a:lnTo>
                  <a:pt x="241102" y="89297"/>
                </a:lnTo>
                <a:lnTo>
                  <a:pt x="250031" y="62508"/>
                </a:lnTo>
                <a:lnTo>
                  <a:pt x="250031" y="35719"/>
                </a:lnTo>
                <a:lnTo>
                  <a:pt x="250031" y="17860"/>
                </a:lnTo>
                <a:lnTo>
                  <a:pt x="250031" y="0"/>
                </a:lnTo>
                <a:lnTo>
                  <a:pt x="241102" y="0"/>
                </a:lnTo>
                <a:lnTo>
                  <a:pt x="241102" y="0"/>
                </a:lnTo>
                <a:lnTo>
                  <a:pt x="241102" y="8930"/>
                </a:lnTo>
                <a:lnTo>
                  <a:pt x="232172" y="26790"/>
                </a:lnTo>
                <a:lnTo>
                  <a:pt x="232172" y="62508"/>
                </a:lnTo>
                <a:lnTo>
                  <a:pt x="223242" y="89297"/>
                </a:lnTo>
                <a:lnTo>
                  <a:pt x="223242" y="133946"/>
                </a:lnTo>
                <a:lnTo>
                  <a:pt x="223242" y="178594"/>
                </a:lnTo>
                <a:lnTo>
                  <a:pt x="223242" y="223242"/>
                </a:lnTo>
                <a:lnTo>
                  <a:pt x="223242" y="267891"/>
                </a:lnTo>
                <a:lnTo>
                  <a:pt x="223242" y="312539"/>
                </a:lnTo>
                <a:lnTo>
                  <a:pt x="223242" y="357188"/>
                </a:lnTo>
                <a:lnTo>
                  <a:pt x="232172" y="392906"/>
                </a:lnTo>
                <a:lnTo>
                  <a:pt x="241102" y="428625"/>
                </a:lnTo>
                <a:lnTo>
                  <a:pt x="250031" y="455414"/>
                </a:lnTo>
                <a:lnTo>
                  <a:pt x="258961" y="473273"/>
                </a:lnTo>
                <a:lnTo>
                  <a:pt x="267891" y="491133"/>
                </a:lnTo>
                <a:lnTo>
                  <a:pt x="276820" y="500063"/>
                </a:lnTo>
                <a:lnTo>
                  <a:pt x="285750" y="500063"/>
                </a:lnTo>
                <a:lnTo>
                  <a:pt x="294680" y="500063"/>
                </a:lnTo>
                <a:lnTo>
                  <a:pt x="303609" y="482203"/>
                </a:lnTo>
                <a:lnTo>
                  <a:pt x="312539" y="473273"/>
                </a:lnTo>
                <a:lnTo>
                  <a:pt x="312539" y="464344"/>
                </a:lnTo>
                <a:lnTo>
                  <a:pt x="312539" y="46434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6140" name="Freeform 176139"/>
          <p:cNvSpPr/>
          <p:nvPr/>
        </p:nvSpPr>
        <p:spPr bwMode="auto">
          <a:xfrm>
            <a:off x="7572375" y="2803921"/>
            <a:ext cx="205384" cy="44650"/>
          </a:xfrm>
          <a:custGeom>
            <a:avLst/>
            <a:gdLst/>
            <a:ahLst/>
            <a:cxnLst/>
            <a:rect l="0" t="0" r="0" b="0"/>
            <a:pathLst>
              <a:path w="205384" h="44650">
                <a:moveTo>
                  <a:pt x="0" y="44649"/>
                </a:moveTo>
                <a:lnTo>
                  <a:pt x="0" y="44649"/>
                </a:lnTo>
                <a:lnTo>
                  <a:pt x="0" y="44649"/>
                </a:lnTo>
                <a:lnTo>
                  <a:pt x="8930" y="35719"/>
                </a:lnTo>
                <a:lnTo>
                  <a:pt x="26789" y="35719"/>
                </a:lnTo>
                <a:lnTo>
                  <a:pt x="53578" y="26790"/>
                </a:lnTo>
                <a:lnTo>
                  <a:pt x="80367" y="17860"/>
                </a:lnTo>
                <a:lnTo>
                  <a:pt x="107156" y="17860"/>
                </a:lnTo>
                <a:lnTo>
                  <a:pt x="142875" y="8930"/>
                </a:lnTo>
                <a:lnTo>
                  <a:pt x="169664" y="8930"/>
                </a:lnTo>
                <a:lnTo>
                  <a:pt x="205383" y="0"/>
                </a:lnTo>
                <a:lnTo>
                  <a:pt x="205383" y="0"/>
                </a:lnTo>
                <a:lnTo>
                  <a:pt x="205383" y="0"/>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
        <p:nvSpPr>
          <p:cNvPr id="176141" name="Freeform 176140"/>
          <p:cNvSpPr/>
          <p:nvPr/>
        </p:nvSpPr>
        <p:spPr bwMode="auto">
          <a:xfrm>
            <a:off x="7777758" y="2330648"/>
            <a:ext cx="258962" cy="1017985"/>
          </a:xfrm>
          <a:custGeom>
            <a:avLst/>
            <a:gdLst/>
            <a:ahLst/>
            <a:cxnLst/>
            <a:rect l="0" t="0" r="0" b="0"/>
            <a:pathLst>
              <a:path w="258962" h="1017985">
                <a:moveTo>
                  <a:pt x="8930" y="0"/>
                </a:moveTo>
                <a:lnTo>
                  <a:pt x="0" y="0"/>
                </a:lnTo>
                <a:lnTo>
                  <a:pt x="0" y="0"/>
                </a:lnTo>
                <a:lnTo>
                  <a:pt x="0" y="0"/>
                </a:lnTo>
                <a:lnTo>
                  <a:pt x="0" y="0"/>
                </a:lnTo>
                <a:lnTo>
                  <a:pt x="8930" y="17860"/>
                </a:lnTo>
                <a:lnTo>
                  <a:pt x="26789" y="26789"/>
                </a:lnTo>
                <a:lnTo>
                  <a:pt x="53578" y="53578"/>
                </a:lnTo>
                <a:lnTo>
                  <a:pt x="89297" y="89297"/>
                </a:lnTo>
                <a:lnTo>
                  <a:pt x="116086" y="125016"/>
                </a:lnTo>
                <a:lnTo>
                  <a:pt x="151805" y="169665"/>
                </a:lnTo>
                <a:lnTo>
                  <a:pt x="178594" y="214313"/>
                </a:lnTo>
                <a:lnTo>
                  <a:pt x="205383" y="267891"/>
                </a:lnTo>
                <a:lnTo>
                  <a:pt x="223242" y="321469"/>
                </a:lnTo>
                <a:lnTo>
                  <a:pt x="241101" y="375047"/>
                </a:lnTo>
                <a:lnTo>
                  <a:pt x="250031" y="437555"/>
                </a:lnTo>
                <a:lnTo>
                  <a:pt x="258961" y="491133"/>
                </a:lnTo>
                <a:lnTo>
                  <a:pt x="258961" y="553641"/>
                </a:lnTo>
                <a:lnTo>
                  <a:pt x="250031" y="616148"/>
                </a:lnTo>
                <a:lnTo>
                  <a:pt x="241101" y="678656"/>
                </a:lnTo>
                <a:lnTo>
                  <a:pt x="214312" y="741164"/>
                </a:lnTo>
                <a:lnTo>
                  <a:pt x="187523" y="803672"/>
                </a:lnTo>
                <a:lnTo>
                  <a:pt x="160734" y="857250"/>
                </a:lnTo>
                <a:lnTo>
                  <a:pt x="125015" y="910828"/>
                </a:lnTo>
                <a:lnTo>
                  <a:pt x="89297" y="964406"/>
                </a:lnTo>
                <a:lnTo>
                  <a:pt x="44648" y="1017984"/>
                </a:lnTo>
                <a:lnTo>
                  <a:pt x="44648" y="1017984"/>
                </a:lnTo>
                <a:lnTo>
                  <a:pt x="44648" y="1017984"/>
                </a:ln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empus Sans ITC" pitchFamily="82" charset="0"/>
            </a:endParaRPr>
          </a:p>
        </p:txBody>
      </p:sp>
    </p:spTree>
    <p:extLst>
      <p:ext uri="{BB962C8B-B14F-4D97-AF65-F5344CB8AC3E}">
        <p14:creationId xmlns:p14="http://schemas.microsoft.com/office/powerpoint/2010/main" val="1485483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6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6131">
                                            <p:txEl>
                                              <p:pRg st="2" end="2"/>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176156"/>
                                        </p:tgtEl>
                                        <p:attrNameLst>
                                          <p:attrName>style.visibility</p:attrName>
                                        </p:attrNameLst>
                                      </p:cBhvr>
                                      <p:to>
                                        <p:strVal val="visible"/>
                                      </p:to>
                                    </p:set>
                                    <p:animEffect transition="in" filter="dissolve">
                                      <p:cBhvr>
                                        <p:cTn id="17" dur="500"/>
                                        <p:tgtEl>
                                          <p:spTgt spid="1761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6158">
                                            <p:txEl>
                                              <p:pRg st="0" end="0"/>
                                            </p:txEl>
                                          </p:spTgt>
                                        </p:tgtEl>
                                        <p:attrNameLst>
                                          <p:attrName>style.visibility</p:attrName>
                                        </p:attrNameLst>
                                      </p:cBhvr>
                                      <p:to>
                                        <p:strVal val="visible"/>
                                      </p:to>
                                    </p:set>
                                  </p:childTnLst>
                                </p:cTn>
                              </p:par>
                              <p:par>
                                <p:cTn id="26" presetID="2" presetClass="entr" presetSubtype="8" fill="hold" nodeType="withEffect">
                                  <p:stCondLst>
                                    <p:cond delay="0"/>
                                  </p:stCondLst>
                                  <p:childTnLst>
                                    <p:set>
                                      <p:cBhvr>
                                        <p:cTn id="27" dur="1" fill="hold">
                                          <p:stCondLst>
                                            <p:cond delay="0"/>
                                          </p:stCondLst>
                                        </p:cTn>
                                        <p:tgtEl>
                                          <p:spTgt spid="176157"/>
                                        </p:tgtEl>
                                        <p:attrNameLst>
                                          <p:attrName>style.visibility</p:attrName>
                                        </p:attrNameLst>
                                      </p:cBhvr>
                                      <p:to>
                                        <p:strVal val="visible"/>
                                      </p:to>
                                    </p:set>
                                    <p:anim calcmode="lin" valueType="num">
                                      <p:cBhvr additive="base">
                                        <p:cTn id="28" dur="2000" fill="hold"/>
                                        <p:tgtEl>
                                          <p:spTgt spid="176157"/>
                                        </p:tgtEl>
                                        <p:attrNameLst>
                                          <p:attrName>ppt_x</p:attrName>
                                        </p:attrNameLst>
                                      </p:cBhvr>
                                      <p:tavLst>
                                        <p:tav tm="0">
                                          <p:val>
                                            <p:strVal val="0-#ppt_w/2"/>
                                          </p:val>
                                        </p:tav>
                                        <p:tav tm="100000">
                                          <p:val>
                                            <p:strVal val="#ppt_x"/>
                                          </p:val>
                                        </p:tav>
                                      </p:tavLst>
                                    </p:anim>
                                    <p:anim calcmode="lin" valueType="num">
                                      <p:cBhvr additive="base">
                                        <p:cTn id="29" dur="2000" fill="hold"/>
                                        <p:tgtEl>
                                          <p:spTgt spid="176157"/>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76158">
                                            <p:txEl>
                                              <p:pRg st="1" end="1"/>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6158">
                                            <p:txEl>
                                              <p:pRg st="2" end="2"/>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61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5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787</Words>
  <Application>Microsoft Office PowerPoint</Application>
  <PresentationFormat>On-screen Show (4:3)</PresentationFormat>
  <Paragraphs>172</Paragraphs>
  <Slides>17</Slides>
  <Notes>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Office Theme</vt:lpstr>
      <vt:lpstr>1_Blank Presentation</vt:lpstr>
      <vt:lpstr>Equation</vt:lpstr>
      <vt:lpstr>Profitability</vt:lpstr>
      <vt:lpstr>Learning Objectives</vt:lpstr>
      <vt:lpstr>PowerPoint Presentation</vt:lpstr>
      <vt:lpstr>Calculating Profit and Loss </vt:lpstr>
      <vt:lpstr>The Trading Profit and Loss Account</vt:lpstr>
      <vt:lpstr>The Parts of A T, P &amp; L Account</vt:lpstr>
      <vt:lpstr>The Structure of a T, P &amp; L Account (1) </vt:lpstr>
      <vt:lpstr>The Structure of a T, P &amp; L Account (2) </vt:lpstr>
      <vt:lpstr>Using The T, P &amp; L Account</vt:lpstr>
      <vt:lpstr>Which company has performed better?</vt:lpstr>
      <vt:lpstr>Question Contd</vt:lpstr>
      <vt:lpstr>Which company is doing best at controlling overheads?</vt:lpstr>
      <vt:lpstr>The Gross Profit Margin</vt:lpstr>
      <vt:lpstr>The Operating Profit Margin</vt:lpstr>
      <vt:lpstr>Improving Profit Margins</vt:lpstr>
      <vt:lpstr>Limitations of Ratios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Profitability</dc:title>
  <dc:creator>Stephen Gouldthorpe</dc:creator>
  <cp:lastModifiedBy>Stephen Gouldthorpe</cp:lastModifiedBy>
  <cp:revision>13</cp:revision>
  <dcterms:created xsi:type="dcterms:W3CDTF">2013-11-22T10:40:33Z</dcterms:created>
  <dcterms:modified xsi:type="dcterms:W3CDTF">2013-11-27T15:25:42Z</dcterms:modified>
</cp:coreProperties>
</file>