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6" r:id="rId9"/>
    <p:sldId id="267" r:id="rId10"/>
    <p:sldId id="268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7E7"/>
    <a:srgbClr val="DC7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56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05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95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8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5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05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89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13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4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35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6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B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E555F-1B8C-49F9-9925-4F8C198809D6}" type="datetimeFigureOut">
              <a:rPr lang="en-GB" smtClean="0"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1E06-15DB-419C-A930-4F261DB2D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77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en-GB" sz="6000" dirty="0" smtClean="0">
                <a:latin typeface="Accent SF" pitchFamily="2" charset="0"/>
              </a:rPr>
              <a:t>Devising Final Piece. </a:t>
            </a:r>
            <a:endParaRPr lang="en-GB" sz="6000" dirty="0"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LO: To use a different approach to devised work. </a:t>
            </a:r>
            <a:endParaRPr lang="en-GB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Success Criteria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Have a message/intention/ aim for you audience.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No longer than 1 minute.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Must use some of the words from the poem.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Must have one dramatic technique. </a:t>
            </a:r>
          </a:p>
        </p:txBody>
      </p:sp>
    </p:spTree>
    <p:extLst>
      <p:ext uri="{BB962C8B-B14F-4D97-AF65-F5344CB8AC3E}">
        <p14:creationId xmlns:p14="http://schemas.microsoft.com/office/powerpoint/2010/main" val="193672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Theory Work (written paper)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400" u="sng" dirty="0">
                <a:latin typeface="Arial" pitchFamily="34" charset="0"/>
                <a:cs typeface="Arial" pitchFamily="34" charset="0"/>
              </a:rPr>
              <a:t>Explorative Strategies.</a:t>
            </a:r>
          </a:p>
          <a:p>
            <a:pPr marL="0" indent="0">
              <a:buNone/>
            </a:pPr>
            <a:r>
              <a:rPr lang="en-GB" sz="3400" dirty="0">
                <a:latin typeface="Arial" pitchFamily="34" charset="0"/>
                <a:cs typeface="Arial" pitchFamily="34" charset="0"/>
              </a:rPr>
              <a:t>Role </a:t>
            </a:r>
            <a:r>
              <a:rPr lang="en-GB" sz="3400" dirty="0" smtClean="0">
                <a:latin typeface="Arial" pitchFamily="34" charset="0"/>
                <a:cs typeface="Arial" pitchFamily="34" charset="0"/>
              </a:rPr>
              <a:t>Play.</a:t>
            </a:r>
          </a:p>
          <a:p>
            <a:pPr marL="0" indent="0">
              <a:buNone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Story telling.</a:t>
            </a:r>
          </a:p>
          <a:p>
            <a:pPr marL="0" indent="0">
              <a:buNone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Other technique you have used. </a:t>
            </a:r>
          </a:p>
          <a:p>
            <a:pPr marL="0" indent="0">
              <a:buNone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Photographs/set/poem as stimulus.</a:t>
            </a: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3400" u="sng" dirty="0">
                <a:latin typeface="Arial" pitchFamily="34" charset="0"/>
                <a:cs typeface="Arial" pitchFamily="34" charset="0"/>
              </a:rPr>
              <a:t>Drama Medium.</a:t>
            </a:r>
          </a:p>
          <a:p>
            <a:pPr marL="0" indent="0">
              <a:buNone/>
            </a:pPr>
            <a:r>
              <a:rPr lang="en-GB" sz="3400" dirty="0">
                <a:latin typeface="Arial" pitchFamily="34" charset="0"/>
                <a:cs typeface="Arial" pitchFamily="34" charset="0"/>
              </a:rPr>
              <a:t>Use of </a:t>
            </a:r>
            <a:r>
              <a:rPr lang="en-GB" sz="3400" dirty="0" smtClean="0">
                <a:latin typeface="Arial" pitchFamily="34" charset="0"/>
                <a:cs typeface="Arial" pitchFamily="34" charset="0"/>
              </a:rPr>
              <a:t>Voice.</a:t>
            </a: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3400" dirty="0">
                <a:latin typeface="Arial" pitchFamily="34" charset="0"/>
                <a:cs typeface="Arial" pitchFamily="34" charset="0"/>
              </a:rPr>
              <a:t>Use of spoken </a:t>
            </a:r>
            <a:r>
              <a:rPr lang="en-GB" sz="3400" dirty="0" smtClean="0">
                <a:latin typeface="Arial" pitchFamily="34" charset="0"/>
                <a:cs typeface="Arial" pitchFamily="34" charset="0"/>
              </a:rPr>
              <a:t>language.</a:t>
            </a: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3400" dirty="0">
                <a:latin typeface="Arial" pitchFamily="34" charset="0"/>
                <a:cs typeface="Arial" pitchFamily="34" charset="0"/>
              </a:rPr>
              <a:t>Use of movement and </a:t>
            </a:r>
            <a:r>
              <a:rPr lang="en-GB" sz="3400" dirty="0" smtClean="0">
                <a:latin typeface="Arial" pitchFamily="34" charset="0"/>
                <a:cs typeface="Arial" pitchFamily="34" charset="0"/>
              </a:rPr>
              <a:t>gesture.</a:t>
            </a: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3400" u="sng" dirty="0">
                <a:latin typeface="Arial" pitchFamily="34" charset="0"/>
                <a:cs typeface="Arial" pitchFamily="34" charset="0"/>
              </a:rPr>
              <a:t>Elements of Drama. </a:t>
            </a:r>
          </a:p>
          <a:p>
            <a:pPr marL="0" indent="0">
              <a:buNone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Characterisation.</a:t>
            </a:r>
          </a:p>
          <a:p>
            <a:pPr marL="0" indent="0">
              <a:buNone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Creating Storylines.</a:t>
            </a:r>
            <a:endParaRPr lang="en-GB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554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Independent Learning. 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To construct a portfolio charting your process of production.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4 sections Use the sheet to help you. </a:t>
            </a:r>
          </a:p>
          <a:p>
            <a:pPr marL="0" indent="0" algn="ctr">
              <a:buNone/>
            </a:pPr>
            <a:r>
              <a:rPr lang="en-GB" sz="5600" b="1" u="sng" dirty="0" smtClean="0">
                <a:solidFill>
                  <a:srgbClr val="FF0000"/>
                </a:solidFill>
              </a:rPr>
              <a:t>Deadlines</a:t>
            </a: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:18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February</a:t>
            </a: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25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February</a:t>
            </a: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:4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March</a:t>
            </a: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dirty="0">
                <a:latin typeface="Arial" pitchFamily="34" charset="0"/>
                <a:cs typeface="Arial" pitchFamily="34" charset="0"/>
              </a:rPr>
              <a:t>18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>
                <a:latin typeface="Arial" pitchFamily="34" charset="0"/>
                <a:cs typeface="Arial" pitchFamily="34" charset="0"/>
              </a:rPr>
              <a:t> March</a:t>
            </a:r>
          </a:p>
          <a:p>
            <a:pPr marL="0" indent="0"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Final Copy: 12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April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03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Learning Outcomes.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Recall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the four basic dramatic strategies used.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Describe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how you used the drama medium appropriately.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Explain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why the elements of drama effect your dramatic intentions.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3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What you are doing.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At the end I said to the TV interviewer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One day as we walk in the street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We will see the state of the world and how we live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And burst into tears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And change it </a:t>
            </a:r>
          </a:p>
          <a:p>
            <a:pPr marL="0" indent="0" algn="ctr"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When it was screened they cut out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And changed it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And ended with tears</a:t>
            </a: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Next time I will cut the tears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00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Starter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On the clipboard there is a sheet.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5 minutes to complete the questions on the sheet.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By yourself…………in silence.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47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Progress Check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Get into your groups….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Share your ideas with your group and on the back of your sheet write a brief plot of what this play could be about.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5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In Your Groups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I am going to show you a photograph.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Take a minute just to look at the photograph.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Answer the questions on your sheets labelled…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Photograph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00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18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Progress Check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Share your ideas with other groups…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Do they have a clear dramatic aim or intention for the audience?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What is the purpose.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4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In groups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your groups using the ideas that you now have and using the final poem. Create a short performance that has a clear audience intention.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Remember: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99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391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Devising Final Piece. </vt:lpstr>
      <vt:lpstr>Learning Outcomes.</vt:lpstr>
      <vt:lpstr>What you are doing.</vt:lpstr>
      <vt:lpstr>Starter</vt:lpstr>
      <vt:lpstr>Progress Check</vt:lpstr>
      <vt:lpstr>In Your Groups</vt:lpstr>
      <vt:lpstr>PowerPoint Presentation</vt:lpstr>
      <vt:lpstr>Progress Check</vt:lpstr>
      <vt:lpstr>In groups</vt:lpstr>
      <vt:lpstr>Success Criteria</vt:lpstr>
      <vt:lpstr>Theory Work (written paper)</vt:lpstr>
      <vt:lpstr>Independent Learning. 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Devising Final Piece.</dc:title>
  <dc:creator>V Collins</dc:creator>
  <cp:lastModifiedBy>V Collins</cp:lastModifiedBy>
  <cp:revision>10</cp:revision>
  <dcterms:created xsi:type="dcterms:W3CDTF">2013-01-16T10:17:40Z</dcterms:created>
  <dcterms:modified xsi:type="dcterms:W3CDTF">2013-01-16T14:16:32Z</dcterms:modified>
</cp:coreProperties>
</file>